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56" r:id="rId2"/>
    <p:sldId id="646" r:id="rId3"/>
    <p:sldId id="615" r:id="rId4"/>
    <p:sldId id="617" r:id="rId5"/>
    <p:sldId id="260" r:id="rId6"/>
    <p:sldId id="620" r:id="rId7"/>
    <p:sldId id="264" r:id="rId8"/>
    <p:sldId id="625" r:id="rId9"/>
    <p:sldId id="266" r:id="rId10"/>
    <p:sldId id="619" r:id="rId11"/>
    <p:sldId id="621" r:id="rId12"/>
    <p:sldId id="652" r:id="rId13"/>
    <p:sldId id="627" r:id="rId14"/>
    <p:sldId id="647" r:id="rId15"/>
    <p:sldId id="648" r:id="rId16"/>
    <p:sldId id="653" r:id="rId17"/>
    <p:sldId id="633" r:id="rId18"/>
    <p:sldId id="649" r:id="rId19"/>
    <p:sldId id="650" r:id="rId20"/>
    <p:sldId id="654" r:id="rId21"/>
    <p:sldId id="651" r:id="rId22"/>
    <p:sldId id="634" r:id="rId23"/>
    <p:sldId id="655" r:id="rId24"/>
    <p:sldId id="656" r:id="rId25"/>
    <p:sldId id="657" r:id="rId26"/>
    <p:sldId id="280" r:id="rId27"/>
    <p:sldId id="622" r:id="rId28"/>
    <p:sldId id="635" r:id="rId29"/>
    <p:sldId id="637" r:id="rId30"/>
    <p:sldId id="638" r:id="rId31"/>
    <p:sldId id="281" r:id="rId32"/>
  </p:sldIdLst>
  <p:sldSz cx="12192000" cy="6858000"/>
  <p:notesSz cx="6858000" cy="9144000"/>
  <p:defaultTextStyle>
    <a:defPPr>
      <a:defRPr lang="en-US">
        <a:uFillTx/>
      </a:defRPr>
    </a:defPPr>
    <a:lvl1pPr algn="l" defTabSz="457200" rtl="0" eaLnBrk="0" fontAlgn="base" hangingPunct="0">
      <a:spcBef>
        <a:spcPct val="0"/>
      </a:spcBef>
      <a:spcAft>
        <a:spcPct val="0"/>
      </a:spcAft>
      <a:defRPr kern="1200">
        <a:solidFill>
          <a:schemeClr val="tx1"/>
        </a:solidFill>
        <a:uFillTx/>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uFillTx/>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uFillTx/>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uFillTx/>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uFillTx/>
        <a:latin typeface="Arial" panose="020B0604020202020204" pitchFamily="34" charset="0"/>
        <a:ea typeface="+mn-ea"/>
        <a:cs typeface="+mn-cs"/>
      </a:defRPr>
    </a:lvl5pPr>
    <a:lvl6pPr marL="2286000" algn="l" defTabSz="914400" rtl="0" eaLnBrk="1" latinLnBrk="0" hangingPunct="1">
      <a:defRPr kern="1200">
        <a:solidFill>
          <a:schemeClr val="tx1"/>
        </a:solidFill>
        <a:uFillTx/>
        <a:latin typeface="Arial" panose="020B0604020202020204" pitchFamily="34" charset="0"/>
        <a:ea typeface="+mn-ea"/>
        <a:cs typeface="+mn-cs"/>
      </a:defRPr>
    </a:lvl6pPr>
    <a:lvl7pPr marL="2743200" algn="l" defTabSz="914400" rtl="0" eaLnBrk="1" latinLnBrk="0" hangingPunct="1">
      <a:defRPr kern="1200">
        <a:solidFill>
          <a:schemeClr val="tx1"/>
        </a:solidFill>
        <a:uFillTx/>
        <a:latin typeface="Arial" panose="020B0604020202020204" pitchFamily="34" charset="0"/>
        <a:ea typeface="+mn-ea"/>
        <a:cs typeface="+mn-cs"/>
      </a:defRPr>
    </a:lvl7pPr>
    <a:lvl8pPr marL="3200400" algn="l" defTabSz="914400" rtl="0" eaLnBrk="1" latinLnBrk="0" hangingPunct="1">
      <a:defRPr kern="1200">
        <a:solidFill>
          <a:schemeClr val="tx1"/>
        </a:solidFill>
        <a:uFillTx/>
        <a:latin typeface="Arial" panose="020B0604020202020204" pitchFamily="34" charset="0"/>
        <a:ea typeface="+mn-ea"/>
        <a:cs typeface="+mn-cs"/>
      </a:defRPr>
    </a:lvl8pPr>
    <a:lvl9pPr marL="3657600" algn="l" defTabSz="914400" rtl="0" eaLnBrk="1" latinLnBrk="0" hangingPunct="1">
      <a:defRPr kern="1200">
        <a:solidFill>
          <a:schemeClr val="tx1"/>
        </a:solidFill>
        <a:uFillTx/>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44">
          <p15:clr>
            <a:srgbClr val="A4A3A4"/>
          </p15:clr>
        </p15:guide>
        <p15:guide id="2" pos="4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trel-Gibbons, Louise" initials="CL" lastIdx="3" clrIdx="0"/>
  <p:cmAuthor id="1" name="Tove Ryman" initials="TR" lastIdx="1" clrIdx="1"/>
  <p:cmAuthor id="2" name="Pham Quoc, Hung" initials="PQH" lastIdx="10" clrIdx="2"/>
  <p:cmAuthor id="3" name="Dao Dinh, Sang" initials="DDS" lastIdx="9" clrIdx="3"/>
  <p:cmAuthor id="4" name="Rivera, Maya" initials="RM" lastIdx="1" clrIdx="4">
    <p:extLst>
      <p:ext uri="{19B8F6BF-5375-455C-9EA6-DF929625EA0E}">
        <p15:presenceInfo xmlns:p15="http://schemas.microsoft.com/office/powerpoint/2012/main" userId="3dc374e6-d9cd-4f66-a925-89fa067a6a5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802C"/>
    <a:srgbClr val="65A457"/>
    <a:srgbClr val="4BA4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srgbClr val="00000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rgbClr val="000000"/>
        </a:fontRef>
        <a:schemeClr val="lt1"/>
      </a:tcTxStyle>
      <a:tcStyle>
        <a:tcBdr/>
        <a:fill>
          <a:solidFill>
            <a:schemeClr val="accent1"/>
          </a:solidFill>
        </a:fill>
      </a:tcStyle>
    </a:lastCol>
    <a:firstCol>
      <a:tcTxStyle b="on">
        <a:fontRef idx="minor">
          <a:srgbClr val="000000"/>
        </a:fontRef>
        <a:schemeClr val="lt1"/>
      </a:tcTxStyle>
      <a:tcStyle>
        <a:tcBdr/>
        <a:fill>
          <a:solidFill>
            <a:schemeClr val="accent1"/>
          </a:solidFill>
        </a:fill>
      </a:tcStyle>
    </a:firstCol>
    <a:lastRow>
      <a:tcTxStyle b="on">
        <a:fontRef idx="minor">
          <a:srgbClr val="000000"/>
        </a:fontRef>
        <a:schemeClr val="lt1"/>
      </a:tcTxStyle>
      <a:tcStyle>
        <a:tcBdr>
          <a:top>
            <a:ln w="38100" cmpd="sng">
              <a:solidFill>
                <a:schemeClr val="lt1"/>
              </a:solidFill>
            </a:ln>
          </a:top>
        </a:tcBdr>
        <a:fill>
          <a:solidFill>
            <a:schemeClr val="accent1"/>
          </a:solidFill>
        </a:fill>
      </a:tcStyle>
    </a:lastRow>
    <a:firstRow>
      <a:tcTxStyle b="on">
        <a:fontRef idx="minor">
          <a:srgbClr val="000000"/>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srgbClr val="00000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srgbClr val="000000"/>
        </a:fontRef>
        <a:schemeClr val="lt1"/>
      </a:tcTxStyle>
      <a:tcStyle>
        <a:tcBdr/>
        <a:fill>
          <a:solidFill>
            <a:schemeClr val="accent2"/>
          </a:solidFill>
        </a:fill>
      </a:tcStyle>
    </a:lastCol>
    <a:firstCol>
      <a:tcTxStyle b="on">
        <a:fontRef idx="minor">
          <a:srgbClr val="000000"/>
        </a:fontRef>
        <a:schemeClr val="lt1"/>
      </a:tcTxStyle>
      <a:tcStyle>
        <a:tcBdr/>
        <a:fill>
          <a:solidFill>
            <a:schemeClr val="accent2"/>
          </a:solidFill>
        </a:fill>
      </a:tcStyle>
    </a:firstCol>
    <a:lastRow>
      <a:tcTxStyle b="on">
        <a:fontRef idx="minor">
          <a:srgbClr val="000000"/>
        </a:fontRef>
        <a:schemeClr val="lt1"/>
      </a:tcTxStyle>
      <a:tcStyle>
        <a:tcBdr>
          <a:top>
            <a:ln w="38100" cmpd="sng">
              <a:solidFill>
                <a:schemeClr val="lt1"/>
              </a:solidFill>
            </a:ln>
          </a:top>
        </a:tcBdr>
        <a:fill>
          <a:solidFill>
            <a:schemeClr val="accent2"/>
          </a:solidFill>
        </a:fill>
      </a:tcStyle>
    </a:lastRow>
    <a:firstRow>
      <a:tcTxStyle b="on">
        <a:fontRef idx="minor">
          <a:srgbClr val="000000"/>
        </a:fontRef>
        <a:schemeClr val="lt1"/>
      </a:tcTxStyle>
      <a:tcStyle>
        <a:tcBdr>
          <a:bottom>
            <a:ln w="38100" cmpd="sng">
              <a:solidFill>
                <a:schemeClr val="lt1"/>
              </a:solidFill>
            </a:ln>
          </a:bottom>
        </a:tcBdr>
        <a:fill>
          <a:solidFill>
            <a:schemeClr val="accent2"/>
          </a:solidFill>
        </a:fill>
      </a:tcStyle>
    </a:firstRow>
  </a:tblStyle>
  <a:tblStyle styleId="{22838BEF-8BB2-4498-84A7-C5851F593DF1}" styleName="Medium Style 4 - Accent 5">
    <a:wholeTbl>
      <a:tcTxStyle>
        <a:fontRef idx="minor">
          <a:srgbClr val="00000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91" autoAdjust="0"/>
    <p:restoredTop sz="82201" autoAdjust="0"/>
  </p:normalViewPr>
  <p:slideViewPr>
    <p:cSldViewPr snapToGrid="0" snapToObjects="1" showGuides="1">
      <p:cViewPr varScale="1">
        <p:scale>
          <a:sx n="65" d="100"/>
          <a:sy n="65" d="100"/>
        </p:scale>
        <p:origin x="998" y="43"/>
      </p:cViewPr>
      <p:guideLst>
        <p:guide orient="horz" pos="144"/>
        <p:guide pos="48"/>
      </p:guideLst>
    </p:cSldViewPr>
  </p:slideViewPr>
  <p:notesTextViewPr>
    <p:cViewPr>
      <p:scale>
        <a:sx n="1" d="1"/>
        <a:sy n="1" d="1"/>
      </p:scale>
      <p:origin x="0" y="0"/>
    </p:cViewPr>
  </p:notesTextViewPr>
  <p:notesViewPr>
    <p:cSldViewPr snapToGrid="0" snapToObjects="1">
      <p:cViewPr varScale="1">
        <p:scale>
          <a:sx n="90" d="100"/>
          <a:sy n="90" d="100"/>
        </p:scale>
        <p:origin x="3840" y="216"/>
      </p:cViewPr>
      <p:guideLst/>
    </p:cSldViewPr>
  </p:notesViewPr>
  <p:gridSpacing cx="73152" cy="73152"/>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6-13T10:18:37.361" idx="8">
    <p:pos x="10" y="10"/>
    <p:text>Thank you, contact?</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uFillTx/>
              </a:defRPr>
            </a:lvl1pPr>
          </a:lstStyle>
          <a:p>
            <a:endParaRPr lang="en-US">
              <a:uFillTx/>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uFillTx/>
              </a:defRPr>
            </a:lvl1pPr>
          </a:lstStyle>
          <a:p>
            <a:fld id="{048C183A-93B6-884B-9376-627642F719B2}" type="datetime1">
              <a:rPr lang="en-US" smtClean="0">
                <a:uFillTx/>
              </a:rPr>
              <a:t>4/1/2020</a:t>
            </a:fld>
            <a:endParaRPr lang="en-US">
              <a:uFillTx/>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uFillTx/>
              </a:defRPr>
            </a:lvl1pPr>
          </a:lstStyle>
          <a:p>
            <a:endParaRPr lang="en-US">
              <a:uFillTx/>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uFillTx/>
              </a:defRPr>
            </a:lvl1pPr>
          </a:lstStyle>
          <a:p>
            <a:fld id="{1FD73FD2-A9B1-844D-BE54-8813EC7EA117}" type="slidenum">
              <a:rPr lang="en-US" smtClean="0">
                <a:uFillTx/>
              </a:rPr>
              <a:t>‹#›</a:t>
            </a:fld>
            <a:endParaRPr lang="en-US">
              <a:uFillTx/>
            </a:endParaRPr>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uFillTx/>
              </a:defRPr>
            </a:lvl1pPr>
          </a:lstStyle>
          <a:p>
            <a:endParaRPr lang="en-US">
              <a:uFillTx/>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uFillTx/>
              </a:defRPr>
            </a:lvl1pPr>
          </a:lstStyle>
          <a:p>
            <a:fld id="{9C9A44C7-5E44-374B-B603-8904A479430B}" type="datetime1">
              <a:rPr lang="en-US" smtClean="0">
                <a:uFillTx/>
              </a:rPr>
              <a:t>4/1/2020</a:t>
            </a:fld>
            <a:endParaRPr lang="en-US">
              <a:uFillTx/>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srgbClr val="000000"/>
            </a:solidFill>
          </a:ln>
        </p:spPr>
        <p:txBody>
          <a:bodyPr vert="horz" lIns="91440" tIns="45720" rIns="91440" bIns="45720" rtlCol="0" anchor="ctr"/>
          <a:lstStyle/>
          <a:p>
            <a:endParaRPr lang="en-US">
              <a:uFillTx/>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uFillTx/>
              </a:defRPr>
            </a:lvl1pPr>
          </a:lstStyle>
          <a:p>
            <a:endParaRPr lang="en-US">
              <a:uFillTx/>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uFillTx/>
              </a:defRPr>
            </a:lvl1pPr>
          </a:lstStyle>
          <a:p>
            <a:fld id="{CC780FF7-5471-054E-ABA0-7DACD7F178D9}" type="slidenum">
              <a:rPr lang="en-US" smtClean="0">
                <a:uFillTx/>
              </a:rPr>
              <a:t>‹#›</a:t>
            </a:fld>
            <a:endParaRPr lang="en-US">
              <a:uFillTx/>
            </a:endParaRPr>
          </a:p>
        </p:txBody>
      </p:sp>
    </p:spTree>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uFillTx/>
        <a:latin typeface="+mn-lt"/>
        <a:ea typeface="+mn-ea"/>
        <a:cs typeface="+mn-cs"/>
      </a:defRPr>
    </a:lvl1pPr>
    <a:lvl2pPr marL="457200" algn="l" defTabSz="914400" rtl="0" eaLnBrk="1" latinLnBrk="0" hangingPunct="1">
      <a:defRPr sz="1200" kern="1200">
        <a:solidFill>
          <a:schemeClr val="tx1"/>
        </a:solidFill>
        <a:uFillTx/>
        <a:latin typeface="+mn-lt"/>
        <a:ea typeface="+mn-ea"/>
        <a:cs typeface="+mn-cs"/>
      </a:defRPr>
    </a:lvl2pPr>
    <a:lvl3pPr marL="914400" algn="l" defTabSz="914400" rtl="0" eaLnBrk="1" latinLnBrk="0" hangingPunct="1">
      <a:defRPr sz="1200" kern="1200">
        <a:solidFill>
          <a:schemeClr val="tx1"/>
        </a:solidFill>
        <a:uFillTx/>
        <a:latin typeface="+mn-lt"/>
        <a:ea typeface="+mn-ea"/>
        <a:cs typeface="+mn-cs"/>
      </a:defRPr>
    </a:lvl3pPr>
    <a:lvl4pPr marL="1371600" algn="l" defTabSz="914400" rtl="0" eaLnBrk="1" latinLnBrk="0" hangingPunct="1">
      <a:defRPr sz="1200" kern="1200">
        <a:solidFill>
          <a:schemeClr val="tx1"/>
        </a:solidFill>
        <a:uFillTx/>
        <a:latin typeface="+mn-lt"/>
        <a:ea typeface="+mn-ea"/>
        <a:cs typeface="+mn-cs"/>
      </a:defRPr>
    </a:lvl4pPr>
    <a:lvl5pPr marL="1828800" algn="l" defTabSz="914400" rtl="0" eaLnBrk="1" latinLnBrk="0" hangingPunct="1">
      <a:defRPr sz="1200" kern="1200">
        <a:solidFill>
          <a:schemeClr val="tx1"/>
        </a:solidFill>
        <a:uFillTx/>
        <a:latin typeface="+mn-lt"/>
        <a:ea typeface="+mn-ea"/>
        <a:cs typeface="+mn-cs"/>
      </a:defRPr>
    </a:lvl5pPr>
    <a:lvl6pPr marL="2286000" algn="l" defTabSz="914400" rtl="0" eaLnBrk="1" latinLnBrk="0" hangingPunct="1">
      <a:defRPr sz="1200" kern="1200">
        <a:solidFill>
          <a:schemeClr val="tx1"/>
        </a:solidFill>
        <a:uFillTx/>
        <a:latin typeface="+mn-lt"/>
        <a:ea typeface="+mn-ea"/>
        <a:cs typeface="+mn-cs"/>
      </a:defRPr>
    </a:lvl6pPr>
    <a:lvl7pPr marL="2743200" algn="l" defTabSz="914400" rtl="0" eaLnBrk="1" latinLnBrk="0" hangingPunct="1">
      <a:defRPr sz="1200" kern="1200">
        <a:solidFill>
          <a:schemeClr val="tx1"/>
        </a:solidFill>
        <a:uFillTx/>
        <a:latin typeface="+mn-lt"/>
        <a:ea typeface="+mn-ea"/>
        <a:cs typeface="+mn-cs"/>
      </a:defRPr>
    </a:lvl7pPr>
    <a:lvl8pPr marL="3200400" algn="l" defTabSz="914400" rtl="0" eaLnBrk="1" latinLnBrk="0" hangingPunct="1">
      <a:defRPr sz="1200" kern="1200">
        <a:solidFill>
          <a:schemeClr val="tx1"/>
        </a:solidFill>
        <a:uFillTx/>
        <a:latin typeface="+mn-lt"/>
        <a:ea typeface="+mn-ea"/>
        <a:cs typeface="+mn-cs"/>
      </a:defRPr>
    </a:lvl8pPr>
    <a:lvl9pPr marL="3657600" algn="l" defTabSz="914400" rtl="0" eaLnBrk="1" latinLnBrk="0" hangingPunct="1">
      <a:defRPr sz="1200" kern="1200">
        <a:solidFill>
          <a:schemeClr val="tx1"/>
        </a:solidFill>
        <a:uFillTx/>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uFillTx/>
              </a:rPr>
              <a:t>Nga to present 1-2 slides</a:t>
            </a:r>
          </a:p>
        </p:txBody>
      </p:sp>
      <p:sp>
        <p:nvSpPr>
          <p:cNvPr id="4" name="Date Placeholder 3"/>
          <p:cNvSpPr>
            <a:spLocks noGrp="1"/>
          </p:cNvSpPr>
          <p:nvPr>
            <p:ph type="dt" idx="10"/>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11"/>
          </p:nvPr>
        </p:nvSpPr>
        <p:spPr/>
        <p:txBody>
          <a:bodyPr/>
          <a:lstStyle/>
          <a:p>
            <a:fld id="{CC780FF7-5471-054E-ABA0-7DACD7F178D9}" type="slidenum">
              <a:rPr lang="en-US" smtClean="0">
                <a:uFillTx/>
              </a:rPr>
              <a:t>1</a:t>
            </a:fld>
            <a:endParaRPr lang="en-US">
              <a:uFillTx/>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Sang to present 9-21 slides</a:t>
            </a:r>
          </a:p>
        </p:txBody>
      </p:sp>
      <p:sp>
        <p:nvSpPr>
          <p:cNvPr id="4" name="Date Placeholder 3"/>
          <p:cNvSpPr>
            <a:spLocks noGrp="1"/>
          </p:cNvSpPr>
          <p:nvPr>
            <p:ph type="dt" idx="10"/>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11"/>
          </p:nvPr>
        </p:nvSpPr>
        <p:spPr/>
        <p:txBody>
          <a:bodyPr/>
          <a:lstStyle/>
          <a:p>
            <a:fld id="{CC780FF7-5471-054E-ABA0-7DACD7F178D9}" type="slidenum">
              <a:rPr lang="en-US" smtClean="0">
                <a:uFillTx/>
              </a:rPr>
              <a:t>10</a:t>
            </a:fld>
            <a:endParaRPr lang="en-US">
              <a:uFillTx/>
            </a:endParaRPr>
          </a:p>
        </p:txBody>
      </p:sp>
    </p:spTree>
    <p:extLst>
      <p:ext uri="{BB962C8B-B14F-4D97-AF65-F5344CB8AC3E}">
        <p14:creationId xmlns:p14="http://schemas.microsoft.com/office/powerpoint/2010/main" val="4163958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project stems from the work on the digital immunization registry that started with Project Optimize, which was a partnership between PATH and WHO back in 2010-2012. Project Optimize aimed to find new ways to improve immunization coverage for women and children, including a digital immunization registry and vaccine tracking tool. PATH then scaled up these systems in Ben Tre province, where it was shown to improve on-time vaccination coverage and reduce time and costs related to routine immunization programs, and after that, the MOH developed the National Immunization Information System (NIIS)</a:t>
            </a:r>
          </a:p>
          <a:p>
            <a:endParaRPr lang="en-US" altLang="en-US" sz="1200" kern="1200" dirty="0">
              <a:solidFill>
                <a:schemeClr val="tx1"/>
              </a:solidFill>
              <a:effectLst/>
              <a:latin typeface="+mn-lt"/>
              <a:ea typeface="+mn-ea"/>
              <a:cs typeface="+mn-cs"/>
            </a:endParaRPr>
          </a:p>
          <a:p>
            <a:r>
              <a:rPr lang="en-US" altLang="en-US" dirty="0"/>
              <a:t>Final evaluation from Ben Tre pilot: one year after intervention, on time vaccination</a:t>
            </a:r>
            <a:r>
              <a:rPr lang="en-US" altLang="en-US" baseline="0" dirty="0"/>
              <a:t> rate increased up to 20%, drop out rate for BCG-Measles 1 from 12.8% downed to 0%</a:t>
            </a:r>
            <a:endParaRPr lang="en-US" altLang="en-US" dirty="0"/>
          </a:p>
          <a:p>
            <a:endParaRPr lang="en-US" dirty="0"/>
          </a:p>
        </p:txBody>
      </p:sp>
      <p:sp>
        <p:nvSpPr>
          <p:cNvPr id="4" name="Date Placeholder 3"/>
          <p:cNvSpPr>
            <a:spLocks noGrp="1"/>
          </p:cNvSpPr>
          <p:nvPr>
            <p:ph type="dt" idx="1"/>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5"/>
          </p:nvPr>
        </p:nvSpPr>
        <p:spPr/>
        <p:txBody>
          <a:bodyPr/>
          <a:lstStyle/>
          <a:p>
            <a:fld id="{CC780FF7-5471-054E-ABA0-7DACD7F178D9}" type="slidenum">
              <a:rPr lang="en-US" smtClean="0">
                <a:uFillTx/>
              </a:rPr>
              <a:t>11</a:t>
            </a:fld>
            <a:endParaRPr lang="en-US">
              <a:uFillTx/>
            </a:endParaRPr>
          </a:p>
        </p:txBody>
      </p:sp>
    </p:spTree>
    <p:extLst>
      <p:ext uri="{BB962C8B-B14F-4D97-AF65-F5344CB8AC3E}">
        <p14:creationId xmlns:p14="http://schemas.microsoft.com/office/powerpoint/2010/main" val="3812297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Sang to present 9-21 slides</a:t>
            </a:r>
          </a:p>
        </p:txBody>
      </p:sp>
      <p:sp>
        <p:nvSpPr>
          <p:cNvPr id="4" name="Date Placeholder 3"/>
          <p:cNvSpPr>
            <a:spLocks noGrp="1"/>
          </p:cNvSpPr>
          <p:nvPr>
            <p:ph type="dt" idx="10"/>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11"/>
          </p:nvPr>
        </p:nvSpPr>
        <p:spPr/>
        <p:txBody>
          <a:bodyPr/>
          <a:lstStyle/>
          <a:p>
            <a:fld id="{CC780FF7-5471-054E-ABA0-7DACD7F178D9}" type="slidenum">
              <a:rPr lang="en-US" smtClean="0">
                <a:uFillTx/>
              </a:rPr>
              <a:t>12</a:t>
            </a:fld>
            <a:endParaRPr lang="en-US">
              <a:uFillTx/>
            </a:endParaRPr>
          </a:p>
        </p:txBody>
      </p:sp>
    </p:spTree>
    <p:extLst>
      <p:ext uri="{BB962C8B-B14F-4D97-AF65-F5344CB8AC3E}">
        <p14:creationId xmlns:p14="http://schemas.microsoft.com/office/powerpoint/2010/main" val="3290997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Vietnam experience and maybe some global comparisons.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6"/>
                </a:solidFill>
              </a:rPr>
              <a:t>.</a:t>
            </a:r>
          </a:p>
          <a:p>
            <a:r>
              <a:rPr lang="en-US" dirty="0"/>
              <a:t> </a:t>
            </a:r>
          </a:p>
        </p:txBody>
      </p:sp>
      <p:sp>
        <p:nvSpPr>
          <p:cNvPr id="4" name="Date Placeholder 3"/>
          <p:cNvSpPr>
            <a:spLocks noGrp="1"/>
          </p:cNvSpPr>
          <p:nvPr>
            <p:ph type="dt" idx="1"/>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5"/>
          </p:nvPr>
        </p:nvSpPr>
        <p:spPr/>
        <p:txBody>
          <a:bodyPr/>
          <a:lstStyle/>
          <a:p>
            <a:fld id="{CC780FF7-5471-054E-ABA0-7DACD7F178D9}" type="slidenum">
              <a:rPr lang="en-US" smtClean="0">
                <a:uFillTx/>
              </a:rPr>
              <a:t>13</a:t>
            </a:fld>
            <a:endParaRPr lang="en-US">
              <a:uFillTx/>
            </a:endParaRPr>
          </a:p>
        </p:txBody>
      </p:sp>
    </p:spTree>
    <p:extLst>
      <p:ext uri="{BB962C8B-B14F-4D97-AF65-F5344CB8AC3E}">
        <p14:creationId xmlns:p14="http://schemas.microsoft.com/office/powerpoint/2010/main" val="2114617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Vietnam experience and maybe some global comparisons.</a:t>
            </a:r>
          </a:p>
          <a:p>
            <a:pPr lvl="0"/>
            <a:r>
              <a:rPr lang="en-US" b="1" dirty="0">
                <a:solidFill>
                  <a:srgbClr val="FFC000"/>
                </a:solidFill>
              </a:rPr>
              <a:t>Supportive leadership increased end-user commitment. In Vietnam, MOH leadership was supportive and took the initiative for decision-making needed to scale up the EIR. Supportive leadership helped to increase end-user commitment by mandating usage of the system at all levels, allocating resources where necessary, and planning for the future. </a:t>
            </a:r>
          </a:p>
          <a:p>
            <a:pPr lvl="0"/>
            <a:endParaRPr lang="en-US" b="1" dirty="0">
              <a:solidFill>
                <a:srgbClr val="FFC000"/>
              </a:solidFill>
            </a:endParaRPr>
          </a:p>
          <a:p>
            <a:pPr lvl="0"/>
            <a:r>
              <a:rPr lang="en-US" b="1" dirty="0">
                <a:solidFill>
                  <a:srgbClr val="FFC000"/>
                </a:solidFill>
              </a:rPr>
              <a:t>Forming a TWG or having a national technical support team was key in Vietnam. The TWG helped to communicate between expert groups and work with the system synergistically </a:t>
            </a:r>
          </a:p>
          <a:p>
            <a:r>
              <a:rPr lang="en-US" dirty="0"/>
              <a:t> </a:t>
            </a:r>
          </a:p>
        </p:txBody>
      </p:sp>
      <p:sp>
        <p:nvSpPr>
          <p:cNvPr id="4" name="Date Placeholder 3"/>
          <p:cNvSpPr>
            <a:spLocks noGrp="1"/>
          </p:cNvSpPr>
          <p:nvPr>
            <p:ph type="dt" idx="1"/>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5"/>
          </p:nvPr>
        </p:nvSpPr>
        <p:spPr/>
        <p:txBody>
          <a:bodyPr/>
          <a:lstStyle/>
          <a:p>
            <a:fld id="{CC780FF7-5471-054E-ABA0-7DACD7F178D9}" type="slidenum">
              <a:rPr lang="en-US" smtClean="0">
                <a:uFillTx/>
              </a:rPr>
              <a:t>14</a:t>
            </a:fld>
            <a:endParaRPr lang="en-US">
              <a:uFillTx/>
            </a:endParaRPr>
          </a:p>
        </p:txBody>
      </p:sp>
    </p:spTree>
    <p:extLst>
      <p:ext uri="{BB962C8B-B14F-4D97-AF65-F5344CB8AC3E}">
        <p14:creationId xmlns:p14="http://schemas.microsoft.com/office/powerpoint/2010/main" val="668531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Vietnam experience and maybe some global comparisons.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6"/>
                </a:solidFill>
              </a:rPr>
              <a:t>Cost-modeling for scale-up helps to ensure the sustainability of the project. The budget needs to include formative research and the development, implementation and maintenance of the system. A budget should be allocated for continuous improvements, oversight, and system maintenance with clear roles delegated to partners. </a:t>
            </a:r>
          </a:p>
          <a:p>
            <a:endParaRPr lang="en-US" dirty="0"/>
          </a:p>
        </p:txBody>
      </p:sp>
      <p:sp>
        <p:nvSpPr>
          <p:cNvPr id="4" name="Date Placeholder 3"/>
          <p:cNvSpPr>
            <a:spLocks noGrp="1"/>
          </p:cNvSpPr>
          <p:nvPr>
            <p:ph type="dt" idx="1"/>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5"/>
          </p:nvPr>
        </p:nvSpPr>
        <p:spPr/>
        <p:txBody>
          <a:bodyPr/>
          <a:lstStyle/>
          <a:p>
            <a:fld id="{CC780FF7-5471-054E-ABA0-7DACD7F178D9}" type="slidenum">
              <a:rPr lang="en-US" smtClean="0">
                <a:uFillTx/>
              </a:rPr>
              <a:t>15</a:t>
            </a:fld>
            <a:endParaRPr lang="en-US">
              <a:uFillTx/>
            </a:endParaRPr>
          </a:p>
        </p:txBody>
      </p:sp>
    </p:spTree>
    <p:extLst>
      <p:ext uri="{BB962C8B-B14F-4D97-AF65-F5344CB8AC3E}">
        <p14:creationId xmlns:p14="http://schemas.microsoft.com/office/powerpoint/2010/main" val="1223230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Sang to present 9-21 slides</a:t>
            </a:r>
          </a:p>
        </p:txBody>
      </p:sp>
      <p:sp>
        <p:nvSpPr>
          <p:cNvPr id="4" name="Date Placeholder 3"/>
          <p:cNvSpPr>
            <a:spLocks noGrp="1"/>
          </p:cNvSpPr>
          <p:nvPr>
            <p:ph type="dt" idx="10"/>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11"/>
          </p:nvPr>
        </p:nvSpPr>
        <p:spPr/>
        <p:txBody>
          <a:bodyPr/>
          <a:lstStyle/>
          <a:p>
            <a:fld id="{CC780FF7-5471-054E-ABA0-7DACD7F178D9}" type="slidenum">
              <a:rPr lang="en-US" smtClean="0">
                <a:uFillTx/>
              </a:rPr>
              <a:t>16</a:t>
            </a:fld>
            <a:endParaRPr lang="en-US">
              <a:uFillTx/>
            </a:endParaRPr>
          </a:p>
        </p:txBody>
      </p:sp>
    </p:spTree>
    <p:extLst>
      <p:ext uri="{BB962C8B-B14F-4D97-AF65-F5344CB8AC3E}">
        <p14:creationId xmlns:p14="http://schemas.microsoft.com/office/powerpoint/2010/main" val="3610647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6"/>
                </a:solidFill>
              </a:rPr>
              <a:t>Ensuring functional requirements and system requirements are developed based on end-user needs helped to identify many critical data-related challenges within the paper-based system that needed to be solved through the development of an EIR. These challenges were translated into system requirements to inform the development of the software in Vietnam. Three different stages of the NIIS were used to assess user feed-back and ensure the key priorities from end-users were hard and then updated as needed. </a:t>
            </a:r>
          </a:p>
          <a:p>
            <a:endParaRPr lang="en-US" dirty="0"/>
          </a:p>
        </p:txBody>
      </p:sp>
      <p:sp>
        <p:nvSpPr>
          <p:cNvPr id="4" name="Date Placeholder 3"/>
          <p:cNvSpPr>
            <a:spLocks noGrp="1"/>
          </p:cNvSpPr>
          <p:nvPr>
            <p:ph type="dt" idx="1"/>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5"/>
          </p:nvPr>
        </p:nvSpPr>
        <p:spPr/>
        <p:txBody>
          <a:bodyPr/>
          <a:lstStyle/>
          <a:p>
            <a:fld id="{CC780FF7-5471-054E-ABA0-7DACD7F178D9}" type="slidenum">
              <a:rPr lang="en-US" smtClean="0">
                <a:uFillTx/>
              </a:rPr>
              <a:t>17</a:t>
            </a:fld>
            <a:endParaRPr lang="en-US">
              <a:uFillTx/>
            </a:endParaRPr>
          </a:p>
        </p:txBody>
      </p:sp>
    </p:spTree>
    <p:extLst>
      <p:ext uri="{BB962C8B-B14F-4D97-AF65-F5344CB8AC3E}">
        <p14:creationId xmlns:p14="http://schemas.microsoft.com/office/powerpoint/2010/main" val="1465429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Vietnam experience and maybe some global comparisons. </a:t>
            </a:r>
          </a:p>
        </p:txBody>
      </p:sp>
      <p:sp>
        <p:nvSpPr>
          <p:cNvPr id="4" name="Date Placeholder 3"/>
          <p:cNvSpPr>
            <a:spLocks noGrp="1"/>
          </p:cNvSpPr>
          <p:nvPr>
            <p:ph type="dt" idx="1"/>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5"/>
          </p:nvPr>
        </p:nvSpPr>
        <p:spPr/>
        <p:txBody>
          <a:bodyPr/>
          <a:lstStyle/>
          <a:p>
            <a:fld id="{CC780FF7-5471-054E-ABA0-7DACD7F178D9}" type="slidenum">
              <a:rPr lang="en-US" smtClean="0">
                <a:uFillTx/>
              </a:rPr>
              <a:t>18</a:t>
            </a:fld>
            <a:endParaRPr lang="en-US">
              <a:uFillTx/>
            </a:endParaRPr>
          </a:p>
        </p:txBody>
      </p:sp>
    </p:spTree>
    <p:extLst>
      <p:ext uri="{BB962C8B-B14F-4D97-AF65-F5344CB8AC3E}">
        <p14:creationId xmlns:p14="http://schemas.microsoft.com/office/powerpoint/2010/main" val="1326585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accent6"/>
                </a:solidFill>
              </a:rPr>
              <a:t>The scalability of the system should be considered. It is important to ensure that the EIR can support and sustain a large amount of data that continuously increases. Stress tests need to be conducted to anticipate how many clients the system can store without slowing down the system and burdening end users who are using the system online. Additional developments, like separating the database and the online portal into two servers, should also be explored as possibilities. </a:t>
            </a:r>
          </a:p>
          <a:p>
            <a:r>
              <a:rPr lang="en-US" sz="1200" b="1" dirty="0">
                <a:solidFill>
                  <a:schemeClr val="accent6"/>
                </a:solidFill>
              </a:rPr>
              <a:t>Utilizing lessons learned from previous versions of the system saves time in scale-up and software development</a:t>
            </a:r>
          </a:p>
          <a:p>
            <a:endParaRPr lang="en-US" dirty="0"/>
          </a:p>
        </p:txBody>
      </p:sp>
      <p:sp>
        <p:nvSpPr>
          <p:cNvPr id="4" name="Date Placeholder 3"/>
          <p:cNvSpPr>
            <a:spLocks noGrp="1"/>
          </p:cNvSpPr>
          <p:nvPr>
            <p:ph type="dt" idx="1"/>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5"/>
          </p:nvPr>
        </p:nvSpPr>
        <p:spPr/>
        <p:txBody>
          <a:bodyPr/>
          <a:lstStyle/>
          <a:p>
            <a:fld id="{CC780FF7-5471-054E-ABA0-7DACD7F178D9}" type="slidenum">
              <a:rPr lang="en-US" smtClean="0">
                <a:uFillTx/>
              </a:rPr>
              <a:t>19</a:t>
            </a:fld>
            <a:endParaRPr lang="en-US">
              <a:uFillTx/>
            </a:endParaRPr>
          </a:p>
        </p:txBody>
      </p:sp>
    </p:spTree>
    <p:extLst>
      <p:ext uri="{BB962C8B-B14F-4D97-AF65-F5344CB8AC3E}">
        <p14:creationId xmlns:p14="http://schemas.microsoft.com/office/powerpoint/2010/main" val="116541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uFillTx/>
              </a:rPr>
              <a:t>Maya to present</a:t>
            </a:r>
            <a:r>
              <a:rPr lang="en-US" baseline="0" dirty="0">
                <a:uFillTx/>
              </a:rPr>
              <a:t> 24-28 slides</a:t>
            </a:r>
          </a:p>
          <a:p>
            <a:endParaRPr lang="en-US" dirty="0"/>
          </a:p>
        </p:txBody>
      </p:sp>
      <p:sp>
        <p:nvSpPr>
          <p:cNvPr id="4" name="Date Placeholder 3"/>
          <p:cNvSpPr>
            <a:spLocks noGrp="1"/>
          </p:cNvSpPr>
          <p:nvPr>
            <p:ph type="dt" idx="10"/>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11"/>
          </p:nvPr>
        </p:nvSpPr>
        <p:spPr/>
        <p:txBody>
          <a:bodyPr/>
          <a:lstStyle/>
          <a:p>
            <a:fld id="{CC780FF7-5471-054E-ABA0-7DACD7F178D9}" type="slidenum">
              <a:rPr lang="en-US" smtClean="0">
                <a:uFillTx/>
              </a:rPr>
              <a:t>2</a:t>
            </a:fld>
            <a:endParaRPr lang="en-US">
              <a:uFillTx/>
            </a:endParaRPr>
          </a:p>
        </p:txBody>
      </p:sp>
    </p:spTree>
    <p:extLst>
      <p:ext uri="{BB962C8B-B14F-4D97-AF65-F5344CB8AC3E}">
        <p14:creationId xmlns:p14="http://schemas.microsoft.com/office/powerpoint/2010/main" val="3480562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Sang to present 9-21 slides</a:t>
            </a:r>
          </a:p>
        </p:txBody>
      </p:sp>
      <p:sp>
        <p:nvSpPr>
          <p:cNvPr id="4" name="Date Placeholder 3"/>
          <p:cNvSpPr>
            <a:spLocks noGrp="1"/>
          </p:cNvSpPr>
          <p:nvPr>
            <p:ph type="dt" idx="10"/>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11"/>
          </p:nvPr>
        </p:nvSpPr>
        <p:spPr/>
        <p:txBody>
          <a:bodyPr/>
          <a:lstStyle/>
          <a:p>
            <a:fld id="{CC780FF7-5471-054E-ABA0-7DACD7F178D9}" type="slidenum">
              <a:rPr lang="en-US" smtClean="0">
                <a:uFillTx/>
              </a:rPr>
              <a:t>20</a:t>
            </a:fld>
            <a:endParaRPr lang="en-US">
              <a:uFillTx/>
            </a:endParaRPr>
          </a:p>
        </p:txBody>
      </p:sp>
    </p:spTree>
    <p:extLst>
      <p:ext uri="{BB962C8B-B14F-4D97-AF65-F5344CB8AC3E}">
        <p14:creationId xmlns:p14="http://schemas.microsoft.com/office/powerpoint/2010/main" val="2423324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Vietnam experience and maybe some global comparisons. </a:t>
            </a:r>
          </a:p>
        </p:txBody>
      </p:sp>
      <p:sp>
        <p:nvSpPr>
          <p:cNvPr id="4" name="Date Placeholder 3"/>
          <p:cNvSpPr>
            <a:spLocks noGrp="1"/>
          </p:cNvSpPr>
          <p:nvPr>
            <p:ph type="dt" idx="1"/>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5"/>
          </p:nvPr>
        </p:nvSpPr>
        <p:spPr/>
        <p:txBody>
          <a:bodyPr/>
          <a:lstStyle/>
          <a:p>
            <a:fld id="{CC780FF7-5471-054E-ABA0-7DACD7F178D9}" type="slidenum">
              <a:rPr lang="en-US" smtClean="0">
                <a:uFillTx/>
              </a:rPr>
              <a:t>21</a:t>
            </a:fld>
            <a:endParaRPr lang="en-US">
              <a:uFillTx/>
            </a:endParaRPr>
          </a:p>
        </p:txBody>
      </p:sp>
    </p:spTree>
    <p:extLst>
      <p:ext uri="{BB962C8B-B14F-4D97-AF65-F5344CB8AC3E}">
        <p14:creationId xmlns:p14="http://schemas.microsoft.com/office/powerpoint/2010/main" val="384093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accent6"/>
                </a:solidFill>
              </a:rPr>
              <a:t>Human resources need to be under consideration early on because of staff turnover/changes. There should always be several employees who have the same level of knowledge and expertise of the EIR to ensure that work can continue should one person leave the team. Documentation of the system is key so that if leaders who know the system well leave the team, the system can be understood by the replacement staff. </a:t>
            </a:r>
          </a:p>
          <a:p>
            <a:r>
              <a:rPr lang="en-US" sz="1200" b="1" dirty="0">
                <a:solidFill>
                  <a:schemeClr val="accent6"/>
                </a:solidFill>
              </a:rPr>
              <a:t>Allocating human resources from experienced nongovernmental organizations is a good way to save money and develop a well-balanced and experienced working team. </a:t>
            </a:r>
          </a:p>
          <a:p>
            <a:pPr lvl="0"/>
            <a:endParaRPr lang="en-US" dirty="0"/>
          </a:p>
        </p:txBody>
      </p:sp>
      <p:sp>
        <p:nvSpPr>
          <p:cNvPr id="4" name="Date Placeholder 3"/>
          <p:cNvSpPr>
            <a:spLocks noGrp="1"/>
          </p:cNvSpPr>
          <p:nvPr>
            <p:ph type="dt" idx="1"/>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5"/>
          </p:nvPr>
        </p:nvSpPr>
        <p:spPr/>
        <p:txBody>
          <a:bodyPr/>
          <a:lstStyle/>
          <a:p>
            <a:fld id="{CC780FF7-5471-054E-ABA0-7DACD7F178D9}" type="slidenum">
              <a:rPr lang="en-US" smtClean="0">
                <a:uFillTx/>
              </a:rPr>
              <a:t>22</a:t>
            </a:fld>
            <a:endParaRPr lang="en-US">
              <a:uFillTx/>
            </a:endParaRPr>
          </a:p>
        </p:txBody>
      </p:sp>
    </p:spTree>
    <p:extLst>
      <p:ext uri="{BB962C8B-B14F-4D97-AF65-F5344CB8AC3E}">
        <p14:creationId xmlns:p14="http://schemas.microsoft.com/office/powerpoint/2010/main" val="2480543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Vietnam experience and maybe some global comparisons. </a:t>
            </a:r>
          </a:p>
        </p:txBody>
      </p:sp>
      <p:sp>
        <p:nvSpPr>
          <p:cNvPr id="4" name="Date Placeholder 3"/>
          <p:cNvSpPr>
            <a:spLocks noGrp="1"/>
          </p:cNvSpPr>
          <p:nvPr>
            <p:ph type="dt" idx="1"/>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5"/>
          </p:nvPr>
        </p:nvSpPr>
        <p:spPr/>
        <p:txBody>
          <a:bodyPr/>
          <a:lstStyle/>
          <a:p>
            <a:fld id="{CC780FF7-5471-054E-ABA0-7DACD7F178D9}" type="slidenum">
              <a:rPr lang="en-US" smtClean="0">
                <a:uFillTx/>
              </a:rPr>
              <a:t>23</a:t>
            </a:fld>
            <a:endParaRPr lang="en-US">
              <a:uFillTx/>
            </a:endParaRPr>
          </a:p>
        </p:txBody>
      </p:sp>
    </p:spTree>
    <p:extLst>
      <p:ext uri="{BB962C8B-B14F-4D97-AF65-F5344CB8AC3E}">
        <p14:creationId xmlns:p14="http://schemas.microsoft.com/office/powerpoint/2010/main" val="2210202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accent6"/>
                </a:solidFill>
              </a:rPr>
              <a:t>Protocols should be developed to recognize duplications between both the paper and digital systems. Detailed SOPs for the detection of duplications was developed in Vietnam and training was provided for health workers with clear roles and responsibilities for each level of staff. </a:t>
            </a:r>
          </a:p>
          <a:p>
            <a:r>
              <a:rPr lang="en-US" sz="1200" b="1" dirty="0">
                <a:solidFill>
                  <a:schemeClr val="accent6"/>
                </a:solidFill>
              </a:rPr>
              <a:t>The search function in the NIIS covers different key variables before a clients’ data are allowed to be entered into the system. </a:t>
            </a:r>
          </a:p>
          <a:p>
            <a:pPr lvl="0"/>
            <a:endParaRPr lang="en-US" dirty="0"/>
          </a:p>
        </p:txBody>
      </p:sp>
      <p:sp>
        <p:nvSpPr>
          <p:cNvPr id="4" name="Date Placeholder 3"/>
          <p:cNvSpPr>
            <a:spLocks noGrp="1"/>
          </p:cNvSpPr>
          <p:nvPr>
            <p:ph type="dt" idx="1"/>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5"/>
          </p:nvPr>
        </p:nvSpPr>
        <p:spPr/>
        <p:txBody>
          <a:bodyPr/>
          <a:lstStyle/>
          <a:p>
            <a:fld id="{CC780FF7-5471-054E-ABA0-7DACD7F178D9}" type="slidenum">
              <a:rPr lang="en-US" smtClean="0">
                <a:uFillTx/>
              </a:rPr>
              <a:t>24</a:t>
            </a:fld>
            <a:endParaRPr lang="en-US">
              <a:uFillTx/>
            </a:endParaRPr>
          </a:p>
        </p:txBody>
      </p:sp>
    </p:spTree>
    <p:extLst>
      <p:ext uri="{BB962C8B-B14F-4D97-AF65-F5344CB8AC3E}">
        <p14:creationId xmlns:p14="http://schemas.microsoft.com/office/powerpoint/2010/main" val="2460112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Vietnam experience and maybe some global comparisons. </a:t>
            </a:r>
          </a:p>
          <a:p>
            <a:pPr lvl="0"/>
            <a:r>
              <a:rPr lang="en-US" b="1" dirty="0">
                <a:solidFill>
                  <a:srgbClr val="FFC000"/>
                </a:solidFill>
              </a:rPr>
              <a:t>Data quality should be ensured by monitoring and evaluation activities. Routine review and data quality checks should be conducted regularly to ensure that all end users are entering the data into the system (on-time, completely and accurately)</a:t>
            </a:r>
          </a:p>
          <a:p>
            <a:pPr lvl="0"/>
            <a:endParaRPr lang="en-US" b="1" dirty="0">
              <a:solidFill>
                <a:srgbClr val="FFC000"/>
              </a:solidFill>
            </a:endParaRPr>
          </a:p>
          <a:p>
            <a:pPr lvl="0"/>
            <a:r>
              <a:rPr lang="en-US" b="1" dirty="0">
                <a:solidFill>
                  <a:srgbClr val="FFC000"/>
                </a:solidFill>
              </a:rPr>
              <a:t>In Vietnam, a readiness assessment in 2019, helped to assess the data quality and determine the readiness to move to entirely paperless. Moving forward, local government and health leaders should emphasize the importance of data quality and enforce complete data input. </a:t>
            </a:r>
          </a:p>
          <a:p>
            <a:endParaRPr lang="en-US" dirty="0"/>
          </a:p>
        </p:txBody>
      </p:sp>
      <p:sp>
        <p:nvSpPr>
          <p:cNvPr id="4" name="Date Placeholder 3"/>
          <p:cNvSpPr>
            <a:spLocks noGrp="1"/>
          </p:cNvSpPr>
          <p:nvPr>
            <p:ph type="dt" idx="1"/>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5"/>
          </p:nvPr>
        </p:nvSpPr>
        <p:spPr/>
        <p:txBody>
          <a:bodyPr/>
          <a:lstStyle/>
          <a:p>
            <a:fld id="{CC780FF7-5471-054E-ABA0-7DACD7F178D9}" type="slidenum">
              <a:rPr lang="en-US" smtClean="0">
                <a:uFillTx/>
              </a:rPr>
              <a:t>25</a:t>
            </a:fld>
            <a:endParaRPr lang="en-US">
              <a:uFillTx/>
            </a:endParaRPr>
          </a:p>
        </p:txBody>
      </p:sp>
    </p:spTree>
    <p:extLst>
      <p:ext uri="{BB962C8B-B14F-4D97-AF65-F5344CB8AC3E}">
        <p14:creationId xmlns:p14="http://schemas.microsoft.com/office/powerpoint/2010/main" val="1244489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11"/>
          </p:nvPr>
        </p:nvSpPr>
        <p:spPr/>
        <p:txBody>
          <a:bodyPr/>
          <a:lstStyle/>
          <a:p>
            <a:fld id="{CC780FF7-5471-054E-ABA0-7DACD7F178D9}" type="slidenum">
              <a:rPr lang="en-US" smtClean="0">
                <a:uFillTx/>
              </a:rPr>
              <a:t>26</a:t>
            </a:fld>
            <a:endParaRPr lang="en-US">
              <a:uFillTx/>
            </a:endParaRPr>
          </a:p>
        </p:txBody>
      </p:sp>
    </p:spTree>
    <p:extLst>
      <p:ext uri="{BB962C8B-B14F-4D97-AF65-F5344CB8AC3E}">
        <p14:creationId xmlns:p14="http://schemas.microsoft.com/office/powerpoint/2010/main" val="476128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uFillTx/>
              </a:rPr>
              <a:t>Should be 30 min in to presentation </a:t>
            </a:r>
          </a:p>
        </p:txBody>
      </p:sp>
      <p:sp>
        <p:nvSpPr>
          <p:cNvPr id="4" name="Date Placeholder 3"/>
          <p:cNvSpPr>
            <a:spLocks noGrp="1"/>
          </p:cNvSpPr>
          <p:nvPr>
            <p:ph type="dt" idx="10"/>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11"/>
          </p:nvPr>
        </p:nvSpPr>
        <p:spPr/>
        <p:txBody>
          <a:bodyPr/>
          <a:lstStyle/>
          <a:p>
            <a:fld id="{CC780FF7-5471-054E-ABA0-7DACD7F178D9}" type="slidenum">
              <a:rPr lang="en-US" smtClean="0">
                <a:uFillTx/>
              </a:rPr>
              <a:t>27</a:t>
            </a:fld>
            <a:endParaRPr lang="en-US">
              <a:uFillTx/>
            </a:endParaRPr>
          </a:p>
        </p:txBody>
      </p:sp>
    </p:spTree>
    <p:extLst>
      <p:ext uri="{BB962C8B-B14F-4D97-AF65-F5344CB8AC3E}">
        <p14:creationId xmlns:p14="http://schemas.microsoft.com/office/powerpoint/2010/main" val="2414062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11"/>
          </p:nvPr>
        </p:nvSpPr>
        <p:spPr/>
        <p:txBody>
          <a:bodyPr/>
          <a:lstStyle/>
          <a:p>
            <a:fld id="{CC780FF7-5471-054E-ABA0-7DACD7F178D9}" type="slidenum">
              <a:rPr lang="en-US" smtClean="0">
                <a:uFillTx/>
              </a:rPr>
              <a:t>28</a:t>
            </a:fld>
            <a:endParaRPr lang="en-US">
              <a:uFillTx/>
            </a:endParaRPr>
          </a:p>
        </p:txBody>
      </p:sp>
    </p:spTree>
    <p:extLst>
      <p:ext uri="{BB962C8B-B14F-4D97-AF65-F5344CB8AC3E}">
        <p14:creationId xmlns:p14="http://schemas.microsoft.com/office/powerpoint/2010/main" val="2980045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uFillTx/>
              </a:rPr>
              <a:t>Last 15 minutes. </a:t>
            </a:r>
          </a:p>
          <a:p>
            <a:endParaRPr lang="en-US" dirty="0">
              <a:uFillTx/>
            </a:endParaRPr>
          </a:p>
        </p:txBody>
      </p:sp>
      <p:sp>
        <p:nvSpPr>
          <p:cNvPr id="4" name="Date Placeholder 3"/>
          <p:cNvSpPr>
            <a:spLocks noGrp="1"/>
          </p:cNvSpPr>
          <p:nvPr>
            <p:ph type="dt" idx="10"/>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11"/>
          </p:nvPr>
        </p:nvSpPr>
        <p:spPr/>
        <p:txBody>
          <a:bodyPr/>
          <a:lstStyle/>
          <a:p>
            <a:fld id="{CC780FF7-5471-054E-ABA0-7DACD7F178D9}" type="slidenum">
              <a:rPr lang="en-US" smtClean="0">
                <a:uFillTx/>
              </a:rPr>
              <a:t>29</a:t>
            </a:fld>
            <a:endParaRPr lang="en-US">
              <a:uFillTx/>
            </a:endParaRPr>
          </a:p>
        </p:txBody>
      </p:sp>
    </p:spTree>
    <p:extLst>
      <p:ext uri="{BB962C8B-B14F-4D97-AF65-F5344CB8AC3E}">
        <p14:creationId xmlns:p14="http://schemas.microsoft.com/office/powerpoint/2010/main" val="2782999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Date Placeholder 3"/>
          <p:cNvSpPr>
            <a:spLocks noGrp="1"/>
          </p:cNvSpPr>
          <p:nvPr>
            <p:ph type="dt" idx="10"/>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11"/>
          </p:nvPr>
        </p:nvSpPr>
        <p:spPr/>
        <p:txBody>
          <a:bodyPr/>
          <a:lstStyle/>
          <a:p>
            <a:fld id="{CC780FF7-5471-054E-ABA0-7DACD7F178D9}" type="slidenum">
              <a:rPr lang="en-US" smtClean="0">
                <a:uFillTx/>
              </a:rPr>
              <a:t>3</a:t>
            </a:fld>
            <a:endParaRPr lang="en-US">
              <a:uFillTx/>
            </a:endParaRPr>
          </a:p>
        </p:txBody>
      </p:sp>
    </p:spTree>
    <p:extLst>
      <p:ext uri="{BB962C8B-B14F-4D97-AF65-F5344CB8AC3E}">
        <p14:creationId xmlns:p14="http://schemas.microsoft.com/office/powerpoint/2010/main" val="358075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Date Placeholder 3"/>
          <p:cNvSpPr>
            <a:spLocks noGrp="1"/>
          </p:cNvSpPr>
          <p:nvPr>
            <p:ph type="dt" idx="10"/>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11"/>
          </p:nvPr>
        </p:nvSpPr>
        <p:spPr/>
        <p:txBody>
          <a:bodyPr/>
          <a:lstStyle/>
          <a:p>
            <a:fld id="{CC780FF7-5471-054E-ABA0-7DACD7F178D9}" type="slidenum">
              <a:rPr lang="en-US" smtClean="0">
                <a:uFillTx/>
              </a:rPr>
              <a:t>30</a:t>
            </a:fld>
            <a:endParaRPr lang="en-US">
              <a:uFillTx/>
            </a:endParaRPr>
          </a:p>
        </p:txBody>
      </p:sp>
    </p:spTree>
    <p:extLst>
      <p:ext uri="{BB962C8B-B14F-4D97-AF65-F5344CB8AC3E}">
        <p14:creationId xmlns:p14="http://schemas.microsoft.com/office/powerpoint/2010/main" val="2085693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Huyen to present 3-8 slides</a:t>
            </a:r>
          </a:p>
        </p:txBody>
      </p:sp>
      <p:sp>
        <p:nvSpPr>
          <p:cNvPr id="4" name="Date Placeholder 3"/>
          <p:cNvSpPr>
            <a:spLocks noGrp="1"/>
          </p:cNvSpPr>
          <p:nvPr>
            <p:ph type="dt" idx="1"/>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5"/>
          </p:nvPr>
        </p:nvSpPr>
        <p:spPr/>
        <p:txBody>
          <a:bodyPr/>
          <a:lstStyle/>
          <a:p>
            <a:fld id="{CC780FF7-5471-054E-ABA0-7DACD7F178D9}" type="slidenum">
              <a:rPr lang="en-US" smtClean="0">
                <a:uFillTx/>
              </a:rPr>
              <a:t>4</a:t>
            </a:fld>
            <a:endParaRPr lang="en-US">
              <a:uFillTx/>
            </a:endParaRPr>
          </a:p>
        </p:txBody>
      </p:sp>
    </p:spTree>
    <p:extLst>
      <p:ext uri="{BB962C8B-B14F-4D97-AF65-F5344CB8AC3E}">
        <p14:creationId xmlns:p14="http://schemas.microsoft.com/office/powerpoint/2010/main" val="1816340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Date Placeholder 3"/>
          <p:cNvSpPr>
            <a:spLocks noGrp="1"/>
          </p:cNvSpPr>
          <p:nvPr>
            <p:ph type="dt" idx="1"/>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5"/>
          </p:nvPr>
        </p:nvSpPr>
        <p:spPr/>
        <p:txBody>
          <a:bodyPr/>
          <a:lstStyle/>
          <a:p>
            <a:fld id="{CC780FF7-5471-054E-ABA0-7DACD7F178D9}" type="slidenum">
              <a:rPr lang="en-US" smtClean="0">
                <a:uFillTx/>
              </a:rPr>
              <a:t>5</a:t>
            </a:fld>
            <a:endParaRPr lang="en-US">
              <a:uFillTx/>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project stems from the work on the digital immunization registry that started with Project Optimize, which was a partnership between PATH and WHO back in 2010-2012. Project Optimize aimed to find new ways to improve immunization coverage for women and children, including a digital immunization registry and vaccine tracking tool. PATH then scaled up these systems in Ben Tre province, where it was shown to improve on-time vaccination coverage and reduce time and costs related to routine immunization programs, and after that, the MOH developed the National Immunization Information System (NIIS)</a:t>
            </a:r>
          </a:p>
          <a:p>
            <a:pPr>
              <a:defRPr>
                <a:uFillTx/>
              </a:defRPr>
            </a:pPr>
            <a:r>
              <a:rPr lang="en-US" sz="1200" dirty="0">
                <a:uFillTx/>
              </a:rPr>
              <a:t>In Vietnam, Commune Health Centers (CHCs) are the primary point of delivery of vaccines for pregnant women and children. Currently, CHCs use a paper based registry system to register clients, notify them when they are due for vaccinations and record their doses. Reports are aggregated from hand-written ledgers and frequently take a week or more to reach officials at the district and province level. This system is time consuming and prone to error. Hand written information and manual calculations lead to inaccurate data, which compromises the ability of the CHCs to protect the population from vaccine-preventable diseases.</a:t>
            </a:r>
          </a:p>
          <a:p>
            <a:pPr marL="342900" indent="-342900" eaLnBrk="1" hangingPunct="1">
              <a:spcAft>
                <a:spcPct val="20000"/>
              </a:spcAft>
              <a:defRPr>
                <a:uFillTx/>
              </a:defRPr>
            </a:pPr>
            <a:r>
              <a:rPr lang="en-US" altLang="en-US" sz="1200" dirty="0">
                <a:uFillTx/>
              </a:rPr>
              <a:t>Data inaccuracies = poor planning and management of vaccine stocks and overall lack of efficiency</a:t>
            </a:r>
            <a:endParaRPr lang="en-US" sz="1200" dirty="0">
              <a:uFillTx/>
            </a:endParaRPr>
          </a:p>
          <a:p>
            <a:endParaRPr lang="en-US" sz="1200" kern="1200" dirty="0">
              <a:solidFill>
                <a:schemeClr val="tx1"/>
              </a:solidFill>
              <a:effectLst/>
              <a:latin typeface="+mn-lt"/>
              <a:ea typeface="+mn-ea"/>
              <a:cs typeface="+mn-cs"/>
            </a:endParaRPr>
          </a:p>
          <a:p>
            <a:endParaRPr lang="en-US" altLang="en-US" sz="1200" kern="1200" dirty="0">
              <a:solidFill>
                <a:schemeClr val="tx1"/>
              </a:solidFill>
              <a:effectLst/>
              <a:latin typeface="+mn-lt"/>
              <a:ea typeface="+mn-ea"/>
              <a:cs typeface="+mn-cs"/>
            </a:endParaRPr>
          </a:p>
          <a:p>
            <a:r>
              <a:rPr lang="en-US" altLang="en-US" dirty="0"/>
              <a:t>Final evaluation from Ben Tre pilot: one year after intervention, on time vaccination</a:t>
            </a:r>
            <a:r>
              <a:rPr lang="en-US" altLang="en-US" baseline="0" dirty="0"/>
              <a:t> rate increased up to 20%, drop out rate for BCG-Measles 1 from 12.8% downed to 0%</a:t>
            </a:r>
            <a:endParaRPr lang="en-US" altLang="en-US" dirty="0"/>
          </a:p>
          <a:p>
            <a:endParaRPr lang="en-US" dirty="0"/>
          </a:p>
        </p:txBody>
      </p:sp>
      <p:sp>
        <p:nvSpPr>
          <p:cNvPr id="4" name="Date Placeholder 3"/>
          <p:cNvSpPr>
            <a:spLocks noGrp="1"/>
          </p:cNvSpPr>
          <p:nvPr>
            <p:ph type="dt" idx="1"/>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5"/>
          </p:nvPr>
        </p:nvSpPr>
        <p:spPr/>
        <p:txBody>
          <a:bodyPr/>
          <a:lstStyle/>
          <a:p>
            <a:fld id="{CC780FF7-5471-054E-ABA0-7DACD7F178D9}" type="slidenum">
              <a:rPr lang="en-US" smtClean="0">
                <a:uFillTx/>
              </a:rPr>
              <a:t>6</a:t>
            </a:fld>
            <a:endParaRPr lang="en-US">
              <a:uFillTx/>
            </a:endParaRPr>
          </a:p>
        </p:txBody>
      </p:sp>
    </p:spTree>
    <p:extLst>
      <p:ext uri="{BB962C8B-B14F-4D97-AF65-F5344CB8AC3E}">
        <p14:creationId xmlns:p14="http://schemas.microsoft.com/office/powerpoint/2010/main" val="1360720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Date Placeholder 3"/>
          <p:cNvSpPr>
            <a:spLocks noGrp="1"/>
          </p:cNvSpPr>
          <p:nvPr>
            <p:ph type="dt" idx="1"/>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5"/>
          </p:nvPr>
        </p:nvSpPr>
        <p:spPr/>
        <p:txBody>
          <a:bodyPr/>
          <a:lstStyle/>
          <a:p>
            <a:fld id="{CC780FF7-5471-054E-ABA0-7DACD7F178D9}" type="slidenum">
              <a:rPr lang="en-US" smtClean="0">
                <a:uFillTx/>
              </a:rPr>
              <a:t>7</a:t>
            </a:fld>
            <a:endParaRPr lang="en-US">
              <a:uFillTx/>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5"/>
          </p:nvPr>
        </p:nvSpPr>
        <p:spPr/>
        <p:txBody>
          <a:bodyPr/>
          <a:lstStyle/>
          <a:p>
            <a:fld id="{CC780FF7-5471-054E-ABA0-7DACD7F178D9}" type="slidenum">
              <a:rPr lang="en-US" smtClean="0">
                <a:uFillTx/>
              </a:rPr>
              <a:t>8</a:t>
            </a:fld>
            <a:endParaRPr lang="en-US">
              <a:uFillTx/>
            </a:endParaRPr>
          </a:p>
        </p:txBody>
      </p:sp>
    </p:spTree>
    <p:extLst>
      <p:ext uri="{BB962C8B-B14F-4D97-AF65-F5344CB8AC3E}">
        <p14:creationId xmlns:p14="http://schemas.microsoft.com/office/powerpoint/2010/main" val="2791479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uFillTx/>
              </a:rPr>
              <a:t>Children registered into the system at hospital soon after birth, information of children will be sent to health commune health center where child is residence and notify health worker there know about the newborn. </a:t>
            </a:r>
          </a:p>
          <a:p>
            <a:r>
              <a:rPr lang="en-US" dirty="0">
                <a:uFillTx/>
              </a:rPr>
              <a:t>Before immunization days, system help to list children due on vaccination and send SMS (feature phone) or pop-up notification on smartphone if parents use smartphone installed e-immunization card. And based on the list of children due on vaccination, the system suggest number of dose of a specific vaccine for the immunization.  </a:t>
            </a:r>
          </a:p>
          <a:p>
            <a:r>
              <a:rPr lang="en-US" dirty="0">
                <a:uFillTx/>
              </a:rPr>
              <a:t>On immunization day, children visit CHC, health worker use barcode scanner easy to find right child  and update immunization data. </a:t>
            </a:r>
          </a:p>
          <a:p>
            <a:r>
              <a:rPr lang="en-US" dirty="0">
                <a:uFillTx/>
              </a:rPr>
              <a:t>System generate reports and dashboard to support manager to make decision, make plan for vaccine, vaccination and supportive supervision </a:t>
            </a:r>
          </a:p>
          <a:p>
            <a:endParaRPr lang="en-US" dirty="0">
              <a:uFillTx/>
            </a:endParaRPr>
          </a:p>
        </p:txBody>
      </p:sp>
      <p:sp>
        <p:nvSpPr>
          <p:cNvPr id="4" name="Date Placeholder 3"/>
          <p:cNvSpPr>
            <a:spLocks noGrp="1"/>
          </p:cNvSpPr>
          <p:nvPr>
            <p:ph type="dt" idx="1"/>
          </p:nvPr>
        </p:nvSpPr>
        <p:spPr/>
        <p:txBody>
          <a:bodyPr/>
          <a:lstStyle/>
          <a:p>
            <a:fld id="{9C9A44C7-5E44-374B-B603-8904A479430B}" type="datetime1">
              <a:rPr lang="en-US" smtClean="0">
                <a:uFillTx/>
              </a:rPr>
              <a:t>4/1/2020</a:t>
            </a:fld>
            <a:endParaRPr lang="en-US">
              <a:uFillTx/>
            </a:endParaRPr>
          </a:p>
        </p:txBody>
      </p:sp>
      <p:sp>
        <p:nvSpPr>
          <p:cNvPr id="5" name="Slide Number Placeholder 4"/>
          <p:cNvSpPr>
            <a:spLocks noGrp="1"/>
          </p:cNvSpPr>
          <p:nvPr>
            <p:ph type="sldNum" sz="quarter" idx="5"/>
          </p:nvPr>
        </p:nvSpPr>
        <p:spPr/>
        <p:txBody>
          <a:bodyPr/>
          <a:lstStyle/>
          <a:p>
            <a:fld id="{CC780FF7-5471-054E-ABA0-7DACD7F178D9}" type="slidenum">
              <a:rPr lang="en-US" smtClean="0">
                <a:uFillTx/>
              </a:rPr>
              <a:t>9</a:t>
            </a:fld>
            <a:endParaRPr lang="en-US">
              <a:uFillTx/>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tiff"/><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PATH: Base Grid">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TH: Two column intro/body side">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762000" y="2743200"/>
            <a:ext cx="5283200" cy="1315450"/>
          </a:xfrm>
          <a:prstGeom prst="rect">
            <a:avLst/>
          </a:prstGeom>
        </p:spPr>
        <p:txBody>
          <a:bodyPr/>
          <a:lstStyle>
            <a:lvl1pPr>
              <a:defRPr sz="3200">
                <a:solidFill>
                  <a:schemeClr val="accent2"/>
                </a:solidFill>
                <a:uFillTx/>
              </a:defRPr>
            </a:lvl1pPr>
          </a:lstStyle>
          <a:p>
            <a:pPr>
              <a:lnSpc>
                <a:spcPts val="4000"/>
              </a:lnSpc>
              <a:spcAft>
                <a:spcPts val="1800"/>
              </a:spcAft>
            </a:pPr>
            <a:r>
              <a:rPr lang="en-US" sz="3200" dirty="0">
                <a:solidFill>
                  <a:srgbClr val="F65050"/>
                </a:solidFill>
                <a:uFillTx/>
                <a:latin typeface="Arial" panose="020B0604020202020204" pitchFamily="34" charset="0"/>
                <a:cs typeface="Arial" panose="020B0604020202020204" pitchFamily="34" charset="0"/>
              </a:rPr>
              <a:t>Two column w/ introductory copy &amp; body copy</a:t>
            </a:r>
          </a:p>
        </p:txBody>
      </p:sp>
      <p:sp>
        <p:nvSpPr>
          <p:cNvPr id="7" name="Text Placeholder 6"/>
          <p:cNvSpPr>
            <a:spLocks noGrp="1"/>
          </p:cNvSpPr>
          <p:nvPr>
            <p:ph type="body" sz="quarter" idx="12" hasCustomPrompt="1"/>
          </p:nvPr>
        </p:nvSpPr>
        <p:spPr>
          <a:xfrm>
            <a:off x="6206565" y="2743200"/>
            <a:ext cx="5283200" cy="1371600"/>
          </a:xfrm>
          <a:prstGeom prst="rect">
            <a:avLst/>
          </a:prstGeom>
        </p:spPr>
        <p:txBody>
          <a:bodyPr/>
          <a:lstStyle>
            <a:lvl1pPr>
              <a:defRPr sz="1700">
                <a:uFillTx/>
              </a:defRPr>
            </a:lvl1pPr>
            <a:lvl2pPr>
              <a:defRPr sz="1400">
                <a:uFillTx/>
              </a:defRPr>
            </a:lvl2pPr>
            <a:lvl3pPr>
              <a:defRPr sz="1400">
                <a:uFillTx/>
              </a:defRPr>
            </a:lvl3pPr>
            <a:lvl4pPr>
              <a:defRPr sz="1400">
                <a:uFillTx/>
              </a:defRPr>
            </a:lvl4pPr>
            <a:lvl5pPr>
              <a:defRPr sz="1400">
                <a:uFillTx/>
              </a:defRPr>
            </a:lvl5pPr>
          </a:lstStyle>
          <a:p>
            <a:pPr lvl="0"/>
            <a:r>
              <a:rPr lang="en-US" dirty="0">
                <a:uFillTx/>
              </a:rPr>
              <a:t>This is used for a simple impact page with a medium amount of copy. It’s intended to hold a few talking points. The page should look clear and concise. This is used for a simple impact page with a medium amount of copy.</a:t>
            </a:r>
          </a:p>
        </p:txBody>
      </p:sp>
      <p:sp>
        <p:nvSpPr>
          <p:cNvPr id="8" name="Text Placeholder 6"/>
          <p:cNvSpPr>
            <a:spLocks noGrp="1"/>
          </p:cNvSpPr>
          <p:nvPr>
            <p:ph type="body" sz="quarter" idx="13" hasCustomPrompt="1"/>
          </p:nvPr>
        </p:nvSpPr>
        <p:spPr>
          <a:xfrm>
            <a:off x="6210834" y="4191000"/>
            <a:ext cx="5283200" cy="988039"/>
          </a:xfrm>
          <a:prstGeom prst="rect">
            <a:avLst/>
          </a:prstGeom>
        </p:spPr>
        <p:txBody>
          <a:bodyPr/>
          <a:lstStyle>
            <a:lvl1pPr>
              <a:defRPr sz="1200">
                <a:uFillTx/>
              </a:defRPr>
            </a:lvl1pPr>
            <a:lvl2pPr>
              <a:defRPr sz="1400">
                <a:uFillTx/>
              </a:defRPr>
            </a:lvl2pPr>
            <a:lvl3pPr>
              <a:defRPr sz="1400">
                <a:uFillTx/>
              </a:defRPr>
            </a:lvl3pPr>
            <a:lvl4pPr>
              <a:defRPr sz="1400">
                <a:uFillTx/>
              </a:defRPr>
            </a:lvl4pPr>
            <a:lvl5pPr>
              <a:defRPr sz="1400">
                <a:uFillTx/>
              </a:defRPr>
            </a:lvl5pPr>
          </a:lstStyle>
          <a:p>
            <a:pPr lvl="0"/>
            <a:r>
              <a:rPr lang="en-US" dirty="0">
                <a:uFillTx/>
              </a:rPr>
              <a:t>Body copy should be kept as short and succinct as possible in this area. It’s better to paraphrase the content to keep the audience engaged. Body copy should be kept as short and succinct as possible in this area. It’s better to paraphrase the content to keep the audience engaged. </a:t>
            </a:r>
          </a:p>
        </p:txBody>
      </p:sp>
      <p:pic>
        <p:nvPicPr>
          <p:cNvPr id="11" name="Picture 10"/>
          <p:cNvPicPr>
            <a:picLocks noChangeAspect="1"/>
          </p:cNvPicPr>
          <p:nvPr userDrawn="1"/>
        </p:nvPicPr>
        <p:blipFill>
          <a:blip r:embed="rId2" cstate="email"/>
          <a:stretch>
            <a:fillRect/>
          </a:stretch>
        </p:blipFill>
        <p:spPr>
          <a:xfrm>
            <a:off x="10795491" y="6286500"/>
            <a:ext cx="685309" cy="294957"/>
          </a:xfrm>
          <a:prstGeom prst="rect">
            <a:avLst/>
          </a:prstGeom>
        </p:spPr>
      </p:pic>
      <p:sp>
        <p:nvSpPr>
          <p:cNvPr id="12" name="Slide Number Placeholder 49"/>
          <p:cNvSpPr txBox="1">
            <a:spLocks/>
          </p:cNvSpPr>
          <p:nvPr userDrawn="1"/>
        </p:nvSpPr>
        <p:spPr>
          <a:xfrm>
            <a:off x="452201" y="6404349"/>
            <a:ext cx="424180" cy="182562"/>
          </a:xfrm>
          <a:prstGeom prst="rect">
            <a:avLst/>
          </a:prstGeom>
        </p:spPr>
        <p:txBody>
          <a:bodyPr lIns="0" tIns="0" rIns="0" bIns="0" anchor="b"/>
          <a:lstStyle>
            <a:defPPr>
              <a:defRPr lang="en-US">
                <a:uFillTx/>
              </a:defRPr>
            </a:defPPr>
            <a:lvl1pPr marL="0" algn="r" defTabSz="914400" rtl="0" eaLnBrk="1" latinLnBrk="0" hangingPunct="1">
              <a:defRPr sz="700" kern="1200">
                <a:solidFill>
                  <a:srgbClr val="464F60"/>
                </a:solidFill>
                <a:uFillTx/>
                <a:latin typeface="Courier" pitchFamily="2" charset="0"/>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pPr algn="r"/>
            <a:fld id="{D1382DBD-422C-46A9-94ED-8BDB34CA9651}" type="slidenum">
              <a:rPr lang="en-US" smtClean="0">
                <a:solidFill>
                  <a:schemeClr val="accent4">
                    <a:lumMod val="75000"/>
                  </a:schemeClr>
                </a:solidFill>
                <a:uFillTx/>
                <a:latin typeface="Arial" panose="020B0604020202020204" pitchFamily="34" charset="0"/>
                <a:cs typeface="Arial" panose="020B0604020202020204" pitchFamily="34" charset="0"/>
              </a:rPr>
              <a:pPr algn="r"/>
              <a:t>‹#›</a:t>
            </a:fld>
            <a:endParaRPr lang="en-US" dirty="0">
              <a:solidFill>
                <a:schemeClr val="accent4">
                  <a:lumMod val="75000"/>
                </a:schemeClr>
              </a:solidFill>
              <a:uFillTx/>
              <a:latin typeface="Arial" panose="020B0604020202020204" pitchFamily="34" charset="0"/>
              <a:cs typeface="Arial" panose="020B0604020202020204" pitchFamily="34" charset="0"/>
            </a:endParaRPr>
          </a:p>
        </p:txBody>
      </p:sp>
      <p:sp>
        <p:nvSpPr>
          <p:cNvPr id="13" name="Text Placeholder 8"/>
          <p:cNvSpPr>
            <a:spLocks noGrp="1"/>
          </p:cNvSpPr>
          <p:nvPr>
            <p:ph type="body" sz="quarter" idx="14" hasCustomPrompt="1"/>
          </p:nvPr>
        </p:nvSpPr>
        <p:spPr>
          <a:xfrm>
            <a:off x="943149" y="6437267"/>
            <a:ext cx="6096000" cy="165100"/>
          </a:xfrm>
          <a:prstGeom prst="rect">
            <a:avLst/>
          </a:prstGeom>
        </p:spPr>
        <p:txBody>
          <a:bodyPr/>
          <a:lstStyle>
            <a:lvl1pPr algn="l">
              <a:defRPr sz="700">
                <a:solidFill>
                  <a:schemeClr val="accent4">
                    <a:lumMod val="75000"/>
                  </a:schemeClr>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Optional footer text (program team name, etc.)</a:t>
            </a:r>
          </a:p>
        </p:txBody>
      </p:sp>
      <p:sp>
        <p:nvSpPr>
          <p:cNvPr id="14"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Presentation Title | Chapter Title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TH: Single column Long">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762000" y="1303084"/>
            <a:ext cx="5283200" cy="1363916"/>
          </a:xfrm>
          <a:prstGeom prst="rect">
            <a:avLst/>
          </a:prstGeom>
        </p:spPr>
        <p:txBody>
          <a:bodyPr/>
          <a:lstStyle>
            <a:lvl1pPr>
              <a:defRPr sz="3200">
                <a:solidFill>
                  <a:schemeClr val="accent2"/>
                </a:solidFill>
                <a:uFillTx/>
              </a:defRPr>
            </a:lvl1pPr>
          </a:lstStyle>
          <a:p>
            <a:pPr>
              <a:lnSpc>
                <a:spcPts val="4000"/>
              </a:lnSpc>
              <a:spcAft>
                <a:spcPts val="1800"/>
              </a:spcAft>
            </a:pPr>
            <a:r>
              <a:rPr lang="en-US" sz="3200" dirty="0">
                <a:solidFill>
                  <a:srgbClr val="F65050"/>
                </a:solidFill>
                <a:uFillTx/>
                <a:latin typeface="Arial" panose="020B0604020202020204" pitchFamily="34" charset="0"/>
                <a:cs typeface="Arial" panose="020B0604020202020204" pitchFamily="34" charset="0"/>
              </a:rPr>
              <a:t>Single column </a:t>
            </a:r>
            <a:br>
              <a:rPr lang="en-US" sz="3200" dirty="0">
                <a:solidFill>
                  <a:srgbClr val="F65050"/>
                </a:solidFill>
                <a:uFillTx/>
                <a:latin typeface="Arial" panose="020B0604020202020204" pitchFamily="34" charset="0"/>
                <a:cs typeface="Arial" panose="020B0604020202020204" pitchFamily="34" charset="0"/>
              </a:rPr>
            </a:br>
            <a:r>
              <a:rPr lang="en-US" sz="3200" dirty="0">
                <a:solidFill>
                  <a:srgbClr val="F65050"/>
                </a:solidFill>
                <a:uFillTx/>
                <a:latin typeface="Arial" panose="020B0604020202020204" pitchFamily="34" charset="0"/>
                <a:cs typeface="Arial" panose="020B0604020202020204" pitchFamily="34" charset="0"/>
              </a:rPr>
              <a:t>w/ long body copy</a:t>
            </a:r>
          </a:p>
        </p:txBody>
      </p:sp>
      <p:sp>
        <p:nvSpPr>
          <p:cNvPr id="7" name="Text Placeholder 6"/>
          <p:cNvSpPr>
            <a:spLocks noGrp="1"/>
          </p:cNvSpPr>
          <p:nvPr>
            <p:ph type="body" sz="quarter" idx="12" hasCustomPrompt="1"/>
          </p:nvPr>
        </p:nvSpPr>
        <p:spPr>
          <a:xfrm>
            <a:off x="762000" y="2723990"/>
            <a:ext cx="10718800" cy="3231748"/>
          </a:xfrm>
          <a:prstGeom prst="rect">
            <a:avLst/>
          </a:prstGeom>
        </p:spPr>
        <p:txBody>
          <a:bodyPr/>
          <a:lstStyle>
            <a:lvl1pPr>
              <a:spcBef>
                <a:spcPts val="0"/>
              </a:spcBef>
              <a:spcAft>
                <a:spcPts val="1800"/>
              </a:spcAft>
              <a:defRPr sz="1200">
                <a:uFillTx/>
              </a:defRPr>
            </a:lvl1pPr>
            <a:lvl2pPr>
              <a:defRPr sz="1400">
                <a:uFillTx/>
              </a:defRPr>
            </a:lvl2pPr>
            <a:lvl3pPr>
              <a:defRPr sz="1400">
                <a:uFillTx/>
              </a:defRPr>
            </a:lvl3pPr>
            <a:lvl4pPr>
              <a:defRPr sz="1400">
                <a:uFillTx/>
              </a:defRPr>
            </a:lvl4pPr>
            <a:lvl5pPr>
              <a:defRPr sz="1400">
                <a:uFillTx/>
              </a:defRPr>
            </a:lvl5pPr>
          </a:lstStyle>
          <a:p>
            <a:pPr lvl="0"/>
            <a:r>
              <a:rPr lang="en-US" dirty="0">
                <a:uFillTx/>
              </a:rPr>
              <a:t>Body copy should be kept as short and succinct as possible in this area. It’s better to paraphrase the content to keep the audience engaged. Body copy should be kept as short and succinct as possible in this area. It’s better to paraphrase the content to keep the audience engaged.</a:t>
            </a:r>
          </a:p>
          <a:p>
            <a:pPr lvl="0"/>
            <a:r>
              <a:rPr lang="en-US" dirty="0">
                <a:uFillTx/>
              </a:rPr>
              <a:t>Body copy should be kept as short and succinct as possible in this area. It’s better to paraphrase the content to keep the audience engaged. Body copy should be kept as short and succinct as possible in this area. It’s better to paraphrase the content to keep the audience engaged. </a:t>
            </a:r>
          </a:p>
          <a:p>
            <a:pPr lvl="0"/>
            <a:r>
              <a:rPr lang="en-US" dirty="0">
                <a:uFillTx/>
              </a:rPr>
              <a:t>Body copy should be kept as short and succinct as possible in this area. It’s better to paraphrase the content to keep the audience engaged. Body copy should be kept as short and succinct as possible in this area. It’s better to paraphrase the content to keep the audience engaged. </a:t>
            </a:r>
          </a:p>
          <a:p>
            <a:pPr lvl="0"/>
            <a:r>
              <a:rPr lang="en-US" dirty="0">
                <a:uFillTx/>
              </a:rPr>
              <a:t>Body copy should be kept as short and succinct as possible in this area. It’s better to paraphrase the content to keep the audience engaged. Body copy should be kept as short and succinct as possible in this area. It’s better to paraphrase the content to keep the audience engaged. </a:t>
            </a:r>
          </a:p>
        </p:txBody>
      </p:sp>
      <p:sp>
        <p:nvSpPr>
          <p:cNvPr id="8"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Presentation Title | Chapter Title</a:t>
            </a:r>
          </a:p>
        </p:txBody>
      </p:sp>
      <p:pic>
        <p:nvPicPr>
          <p:cNvPr id="10" name="Picture 9"/>
          <p:cNvPicPr>
            <a:picLocks noChangeAspect="1"/>
          </p:cNvPicPr>
          <p:nvPr userDrawn="1"/>
        </p:nvPicPr>
        <p:blipFill>
          <a:blip r:embed="rId2" cstate="email"/>
          <a:stretch>
            <a:fillRect/>
          </a:stretch>
        </p:blipFill>
        <p:spPr>
          <a:xfrm>
            <a:off x="10795491" y="6286500"/>
            <a:ext cx="685309" cy="294957"/>
          </a:xfrm>
          <a:prstGeom prst="rect">
            <a:avLst/>
          </a:prstGeom>
        </p:spPr>
      </p:pic>
      <p:sp>
        <p:nvSpPr>
          <p:cNvPr id="11" name="Slide Number Placeholder 49"/>
          <p:cNvSpPr txBox="1">
            <a:spLocks/>
          </p:cNvSpPr>
          <p:nvPr userDrawn="1"/>
        </p:nvSpPr>
        <p:spPr>
          <a:xfrm>
            <a:off x="452201" y="6404349"/>
            <a:ext cx="424180" cy="182562"/>
          </a:xfrm>
          <a:prstGeom prst="rect">
            <a:avLst/>
          </a:prstGeom>
        </p:spPr>
        <p:txBody>
          <a:bodyPr lIns="0" tIns="0" rIns="0" bIns="0" anchor="b"/>
          <a:lstStyle>
            <a:defPPr>
              <a:defRPr lang="en-US">
                <a:uFillTx/>
              </a:defRPr>
            </a:defPPr>
            <a:lvl1pPr marL="0" algn="r" defTabSz="914400" rtl="0" eaLnBrk="1" latinLnBrk="0" hangingPunct="1">
              <a:defRPr sz="700" kern="1200">
                <a:solidFill>
                  <a:srgbClr val="464F60"/>
                </a:solidFill>
                <a:uFillTx/>
                <a:latin typeface="Courier" pitchFamily="2" charset="0"/>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pPr algn="r"/>
            <a:fld id="{D1382DBD-422C-46A9-94ED-8BDB34CA9651}" type="slidenum">
              <a:rPr lang="en-US" smtClean="0">
                <a:solidFill>
                  <a:schemeClr val="accent4">
                    <a:lumMod val="75000"/>
                  </a:schemeClr>
                </a:solidFill>
                <a:uFillTx/>
                <a:latin typeface="Arial" panose="020B0604020202020204" pitchFamily="34" charset="0"/>
                <a:cs typeface="Arial" panose="020B0604020202020204" pitchFamily="34" charset="0"/>
              </a:rPr>
              <a:pPr algn="r"/>
              <a:t>‹#›</a:t>
            </a:fld>
            <a:endParaRPr lang="en-US" dirty="0">
              <a:solidFill>
                <a:schemeClr val="accent4">
                  <a:lumMod val="75000"/>
                </a:schemeClr>
              </a:solidFill>
              <a:uFillTx/>
              <a:latin typeface="Arial" panose="020B0604020202020204" pitchFamily="34" charset="0"/>
              <a:cs typeface="Arial" panose="020B0604020202020204" pitchFamily="34" charset="0"/>
            </a:endParaRPr>
          </a:p>
        </p:txBody>
      </p:sp>
      <p:sp>
        <p:nvSpPr>
          <p:cNvPr id="12" name="Text Placeholder 8"/>
          <p:cNvSpPr>
            <a:spLocks noGrp="1"/>
          </p:cNvSpPr>
          <p:nvPr>
            <p:ph type="body" sz="quarter" idx="14" hasCustomPrompt="1"/>
          </p:nvPr>
        </p:nvSpPr>
        <p:spPr>
          <a:xfrm>
            <a:off x="943149" y="6437267"/>
            <a:ext cx="6096000" cy="165100"/>
          </a:xfrm>
          <a:prstGeom prst="rect">
            <a:avLst/>
          </a:prstGeom>
        </p:spPr>
        <p:txBody>
          <a:bodyPr/>
          <a:lstStyle>
            <a:lvl1pPr algn="l">
              <a:defRPr sz="700">
                <a:solidFill>
                  <a:schemeClr val="accent4">
                    <a:lumMod val="75000"/>
                  </a:schemeClr>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Optional footer text (program team name, etc.)</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ATH: Single column Long title large graphic">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Presentation Title | Chapter Title</a:t>
            </a:r>
          </a:p>
        </p:txBody>
      </p:sp>
      <p:sp>
        <p:nvSpPr>
          <p:cNvPr id="9" name="Text Placeholder 4"/>
          <p:cNvSpPr>
            <a:spLocks noGrp="1"/>
          </p:cNvSpPr>
          <p:nvPr>
            <p:ph type="body" sz="quarter" idx="13" hasCustomPrompt="1"/>
          </p:nvPr>
        </p:nvSpPr>
        <p:spPr>
          <a:xfrm>
            <a:off x="762000" y="716912"/>
            <a:ext cx="10743366" cy="1315450"/>
          </a:xfrm>
          <a:prstGeom prst="rect">
            <a:avLst/>
          </a:prstGeom>
        </p:spPr>
        <p:txBody>
          <a:bodyPr/>
          <a:lstStyle>
            <a:lvl1pPr>
              <a:defRPr sz="3200">
                <a:solidFill>
                  <a:schemeClr val="accent2"/>
                </a:solidFill>
                <a:uFillTx/>
              </a:defRPr>
            </a:lvl1pPr>
          </a:lstStyle>
          <a:p>
            <a:pPr lvl="0"/>
            <a:r>
              <a:rPr lang="en-US" dirty="0">
                <a:uFillTx/>
              </a:rPr>
              <a:t>Single column w/ long title and body copy or large full page graphic</a:t>
            </a:r>
          </a:p>
        </p:txBody>
      </p:sp>
      <p:sp>
        <p:nvSpPr>
          <p:cNvPr id="10" name="Content Placeholder 2"/>
          <p:cNvSpPr>
            <a:spLocks noGrp="1"/>
          </p:cNvSpPr>
          <p:nvPr>
            <p:ph sz="quarter" idx="14" hasCustomPrompt="1"/>
          </p:nvPr>
        </p:nvSpPr>
        <p:spPr>
          <a:xfrm>
            <a:off x="762000" y="2019300"/>
            <a:ext cx="10718800" cy="4000500"/>
          </a:xfrm>
          <a:prstGeom prst="rect">
            <a:avLst/>
          </a:prstGeom>
        </p:spPr>
        <p:txBody>
          <a:bodyPr/>
          <a:lstStyle>
            <a:lvl1pPr>
              <a:spcBef>
                <a:spcPts val="0"/>
              </a:spcBef>
              <a:spcAft>
                <a:spcPts val="1800"/>
              </a:spcAft>
              <a:defRPr sz="1200">
                <a:uFillTx/>
              </a:defRPr>
            </a:lvl1pPr>
          </a:lstStyle>
          <a:p>
            <a:pPr lvl="0"/>
            <a:r>
              <a:rPr lang="en-US" dirty="0">
                <a:uFillTx/>
              </a:rPr>
              <a:t>Body copy should be kept as short and succinct as possible in this area. It’s better to paraphrase the content to keep the audience engaged. Body copy should be kept as short and succinct as possible in this area. It’s better to paraphrase the content to keep the audience engaged.</a:t>
            </a:r>
          </a:p>
        </p:txBody>
      </p:sp>
      <p:pic>
        <p:nvPicPr>
          <p:cNvPr id="11" name="Picture 10"/>
          <p:cNvPicPr>
            <a:picLocks noChangeAspect="1"/>
          </p:cNvPicPr>
          <p:nvPr userDrawn="1"/>
        </p:nvPicPr>
        <p:blipFill>
          <a:blip r:embed="rId2" cstate="email"/>
          <a:stretch>
            <a:fillRect/>
          </a:stretch>
        </p:blipFill>
        <p:spPr>
          <a:xfrm>
            <a:off x="10817525" y="6264466"/>
            <a:ext cx="909512" cy="391454"/>
          </a:xfrm>
          <a:prstGeom prst="rect">
            <a:avLst/>
          </a:prstGeom>
        </p:spPr>
      </p:pic>
      <p:sp>
        <p:nvSpPr>
          <p:cNvPr id="12" name="Slide Number Placeholder 49"/>
          <p:cNvSpPr txBox="1">
            <a:spLocks/>
          </p:cNvSpPr>
          <p:nvPr userDrawn="1"/>
        </p:nvSpPr>
        <p:spPr>
          <a:xfrm>
            <a:off x="452201" y="6404349"/>
            <a:ext cx="424180" cy="182562"/>
          </a:xfrm>
          <a:prstGeom prst="rect">
            <a:avLst/>
          </a:prstGeom>
        </p:spPr>
        <p:txBody>
          <a:bodyPr lIns="0" tIns="0" rIns="0" bIns="0" anchor="b"/>
          <a:lstStyle>
            <a:defPPr>
              <a:defRPr lang="en-US">
                <a:uFillTx/>
              </a:defRPr>
            </a:defPPr>
            <a:lvl1pPr marL="0" algn="r" defTabSz="914400" rtl="0" eaLnBrk="1" latinLnBrk="0" hangingPunct="1">
              <a:defRPr sz="700" kern="1200">
                <a:solidFill>
                  <a:srgbClr val="464F60"/>
                </a:solidFill>
                <a:uFillTx/>
                <a:latin typeface="Courier" pitchFamily="2" charset="0"/>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pPr algn="r"/>
            <a:fld id="{D1382DBD-422C-46A9-94ED-8BDB34CA9651}" type="slidenum">
              <a:rPr lang="en-US" smtClean="0">
                <a:solidFill>
                  <a:schemeClr val="accent4">
                    <a:lumMod val="75000"/>
                  </a:schemeClr>
                </a:solidFill>
                <a:uFillTx/>
                <a:latin typeface="Arial" panose="020B0604020202020204" pitchFamily="34" charset="0"/>
                <a:cs typeface="Arial" panose="020B0604020202020204" pitchFamily="34" charset="0"/>
              </a:rPr>
              <a:pPr algn="r"/>
              <a:t>‹#›</a:t>
            </a:fld>
            <a:endParaRPr lang="en-US" dirty="0">
              <a:solidFill>
                <a:schemeClr val="accent4">
                  <a:lumMod val="75000"/>
                </a:schemeClr>
              </a:solidFill>
              <a:uFillTx/>
              <a:latin typeface="Arial" panose="020B0604020202020204" pitchFamily="34" charset="0"/>
              <a:cs typeface="Arial" panose="020B0604020202020204" pitchFamily="34" charset="0"/>
            </a:endParaRPr>
          </a:p>
        </p:txBody>
      </p:sp>
      <p:sp>
        <p:nvSpPr>
          <p:cNvPr id="13" name="Text Placeholder 8"/>
          <p:cNvSpPr>
            <a:spLocks noGrp="1"/>
          </p:cNvSpPr>
          <p:nvPr>
            <p:ph type="body" sz="quarter" idx="15" hasCustomPrompt="1"/>
          </p:nvPr>
        </p:nvSpPr>
        <p:spPr>
          <a:xfrm>
            <a:off x="943149" y="6437267"/>
            <a:ext cx="6096000" cy="165100"/>
          </a:xfrm>
          <a:prstGeom prst="rect">
            <a:avLst/>
          </a:prstGeom>
        </p:spPr>
        <p:txBody>
          <a:bodyPr/>
          <a:lstStyle>
            <a:lvl1pPr algn="l">
              <a:defRPr sz="700">
                <a:solidFill>
                  <a:schemeClr val="accent4">
                    <a:lumMod val="75000"/>
                  </a:schemeClr>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Optional footer text (program team name, etc.)</a:t>
            </a:r>
          </a:p>
        </p:txBody>
      </p:sp>
      <p:pic>
        <p:nvPicPr>
          <p:cNvPr id="14" name="Picture 2" descr="Related image"/>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331288" y="6147576"/>
            <a:ext cx="1101694" cy="734463"/>
          </a:xfrm>
          <a:prstGeom prst="rect">
            <a:avLst/>
          </a:prstGeom>
          <a:noFill/>
        </p:spPr>
      </p:pic>
      <p:pic>
        <p:nvPicPr>
          <p:cNvPr id="15" name="Picture 2"/>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144000" y="6234448"/>
            <a:ext cx="506133" cy="505729"/>
          </a:xfrm>
          <a:prstGeom prst="rect">
            <a:avLst/>
          </a:prstGeom>
          <a:noFill/>
          <a:ln>
            <a:noFill/>
          </a:ln>
        </p:spPr>
      </p:pic>
      <p:pic>
        <p:nvPicPr>
          <p:cNvPr id="2" name="Picture 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128883" y="6234448"/>
            <a:ext cx="645099" cy="443506"/>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TH: Single column intro Half Graphic">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6197600" y="0"/>
            <a:ext cx="5994400" cy="6858000"/>
          </a:xfrm>
          <a:prstGeom prst="rect">
            <a:avLst/>
          </a:prstGeom>
          <a:noFill/>
          <a:ln>
            <a:noFill/>
          </a:ln>
        </p:spPr>
        <p:txBody>
          <a:bodyPr/>
          <a:lstStyle/>
          <a:p>
            <a:pPr lvl="0"/>
            <a:endParaRPr lang="en-US" dirty="0">
              <a:uFillTx/>
            </a:endParaRPr>
          </a:p>
        </p:txBody>
      </p:sp>
      <p:sp>
        <p:nvSpPr>
          <p:cNvPr id="5" name="Text Placeholder 4"/>
          <p:cNvSpPr>
            <a:spLocks noGrp="1"/>
          </p:cNvSpPr>
          <p:nvPr>
            <p:ph type="body" sz="quarter" idx="11" hasCustomPrompt="1"/>
          </p:nvPr>
        </p:nvSpPr>
        <p:spPr>
          <a:xfrm>
            <a:off x="762000" y="2743200"/>
            <a:ext cx="5283200" cy="1315450"/>
          </a:xfrm>
          <a:prstGeom prst="rect">
            <a:avLst/>
          </a:prstGeom>
        </p:spPr>
        <p:txBody>
          <a:bodyPr/>
          <a:lstStyle>
            <a:lvl1pPr>
              <a:defRPr sz="3200">
                <a:solidFill>
                  <a:schemeClr val="accent2"/>
                </a:solidFill>
                <a:uFillTx/>
              </a:defRPr>
            </a:lvl1pPr>
          </a:lstStyle>
          <a:p>
            <a:pPr lvl="0"/>
            <a:r>
              <a:rPr lang="en-US" dirty="0">
                <a:uFillTx/>
              </a:rPr>
              <a:t>Single column </a:t>
            </a:r>
            <a:br>
              <a:rPr lang="en-US" dirty="0">
                <a:uFillTx/>
              </a:rPr>
            </a:br>
            <a:r>
              <a:rPr lang="en-US" dirty="0">
                <a:uFillTx/>
              </a:rPr>
              <a:t>w/ introductory copy</a:t>
            </a:r>
          </a:p>
        </p:txBody>
      </p:sp>
      <p:sp>
        <p:nvSpPr>
          <p:cNvPr id="7" name="Text Placeholder 6"/>
          <p:cNvSpPr>
            <a:spLocks noGrp="1"/>
          </p:cNvSpPr>
          <p:nvPr>
            <p:ph type="body" sz="quarter" idx="12" hasCustomPrompt="1"/>
          </p:nvPr>
        </p:nvSpPr>
        <p:spPr>
          <a:xfrm>
            <a:off x="762000" y="4114800"/>
            <a:ext cx="5283200" cy="2171700"/>
          </a:xfrm>
          <a:prstGeom prst="rect">
            <a:avLst/>
          </a:prstGeom>
        </p:spPr>
        <p:txBody>
          <a:bodyPr/>
          <a:lstStyle>
            <a:lvl1pPr>
              <a:defRPr sz="1700">
                <a:uFillTx/>
              </a:defRPr>
            </a:lvl1pPr>
            <a:lvl2pPr>
              <a:defRPr sz="1400">
                <a:uFillTx/>
              </a:defRPr>
            </a:lvl2pPr>
            <a:lvl3pPr>
              <a:defRPr sz="1400">
                <a:uFillTx/>
              </a:defRPr>
            </a:lvl3pPr>
            <a:lvl4pPr>
              <a:defRPr sz="1400">
                <a:uFillTx/>
              </a:defRPr>
            </a:lvl4pPr>
            <a:lvl5pPr>
              <a:defRPr sz="1400">
                <a:uFillTx/>
              </a:defRPr>
            </a:lvl5pPr>
          </a:lstStyle>
          <a:p>
            <a:pPr lvl="0"/>
            <a:r>
              <a:rPr lang="en-US" dirty="0">
                <a:uFillTx/>
              </a:rPr>
              <a:t>This is used for a simple impact page with a medium amount of copy. It’s intended to hold a few talking points. The page should look clear and concise. </a:t>
            </a:r>
          </a:p>
        </p:txBody>
      </p:sp>
      <p:pic>
        <p:nvPicPr>
          <p:cNvPr id="10" name="Picture 9"/>
          <p:cNvPicPr>
            <a:picLocks noChangeAspect="1"/>
          </p:cNvPicPr>
          <p:nvPr userDrawn="1"/>
        </p:nvPicPr>
        <p:blipFill>
          <a:blip r:embed="rId2" cstate="email"/>
          <a:stretch>
            <a:fillRect/>
          </a:stretch>
        </p:blipFill>
        <p:spPr>
          <a:xfrm>
            <a:off x="10795491" y="6286500"/>
            <a:ext cx="685309" cy="294957"/>
          </a:xfrm>
          <a:prstGeom prst="rect">
            <a:avLst/>
          </a:prstGeom>
        </p:spPr>
      </p:pic>
      <p:sp>
        <p:nvSpPr>
          <p:cNvPr id="11" name="Slide Number Placeholder 49"/>
          <p:cNvSpPr txBox="1">
            <a:spLocks/>
          </p:cNvSpPr>
          <p:nvPr userDrawn="1"/>
        </p:nvSpPr>
        <p:spPr>
          <a:xfrm>
            <a:off x="452201" y="6404349"/>
            <a:ext cx="424180" cy="182562"/>
          </a:xfrm>
          <a:prstGeom prst="rect">
            <a:avLst/>
          </a:prstGeom>
        </p:spPr>
        <p:txBody>
          <a:bodyPr lIns="0" tIns="0" rIns="0" bIns="0" anchor="b"/>
          <a:lstStyle>
            <a:defPPr>
              <a:defRPr lang="en-US">
                <a:uFillTx/>
              </a:defRPr>
            </a:defPPr>
            <a:lvl1pPr marL="0" algn="r" defTabSz="914400" rtl="0" eaLnBrk="1" latinLnBrk="0" hangingPunct="1">
              <a:defRPr sz="700" kern="1200">
                <a:solidFill>
                  <a:srgbClr val="464F60"/>
                </a:solidFill>
                <a:uFillTx/>
                <a:latin typeface="Courier" pitchFamily="2" charset="0"/>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pPr algn="r"/>
            <a:fld id="{D1382DBD-422C-46A9-94ED-8BDB34CA9651}" type="slidenum">
              <a:rPr lang="en-US" smtClean="0">
                <a:solidFill>
                  <a:schemeClr val="accent4">
                    <a:lumMod val="75000"/>
                  </a:schemeClr>
                </a:solidFill>
                <a:uFillTx/>
                <a:latin typeface="Arial" panose="020B0604020202020204" pitchFamily="34" charset="0"/>
                <a:cs typeface="Arial" panose="020B0604020202020204" pitchFamily="34" charset="0"/>
              </a:rPr>
              <a:pPr algn="r"/>
              <a:t>‹#›</a:t>
            </a:fld>
            <a:endParaRPr lang="en-US" dirty="0">
              <a:solidFill>
                <a:schemeClr val="accent4">
                  <a:lumMod val="75000"/>
                </a:schemeClr>
              </a:solidFill>
              <a:uFillTx/>
              <a:latin typeface="Arial" panose="020B0604020202020204" pitchFamily="34" charset="0"/>
              <a:cs typeface="Arial" panose="020B0604020202020204" pitchFamily="34" charset="0"/>
            </a:endParaRPr>
          </a:p>
        </p:txBody>
      </p:sp>
      <p:sp>
        <p:nvSpPr>
          <p:cNvPr id="12" name="Text Placeholder 8"/>
          <p:cNvSpPr>
            <a:spLocks noGrp="1"/>
          </p:cNvSpPr>
          <p:nvPr>
            <p:ph type="body" sz="quarter" idx="14" hasCustomPrompt="1"/>
          </p:nvPr>
        </p:nvSpPr>
        <p:spPr>
          <a:xfrm>
            <a:off x="943149" y="6437267"/>
            <a:ext cx="6096000" cy="165100"/>
          </a:xfrm>
          <a:prstGeom prst="rect">
            <a:avLst/>
          </a:prstGeom>
        </p:spPr>
        <p:txBody>
          <a:bodyPr/>
          <a:lstStyle>
            <a:lvl1pPr algn="l">
              <a:defRPr sz="700">
                <a:solidFill>
                  <a:schemeClr val="accent4">
                    <a:lumMod val="75000"/>
                  </a:schemeClr>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Optional footer text (program team name, etc.)</a:t>
            </a:r>
          </a:p>
        </p:txBody>
      </p:sp>
      <p:sp>
        <p:nvSpPr>
          <p:cNvPr id="13"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Presentation Title | Chapter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ATH: Full page 2-up Graphics">
    <p:spTree>
      <p:nvGrpSpPr>
        <p:cNvPr id="1" name=""/>
        <p:cNvGrpSpPr/>
        <p:nvPr/>
      </p:nvGrpSpPr>
      <p:grpSpPr>
        <a:xfrm>
          <a:off x="0" y="0"/>
          <a:ext cx="0" cy="0"/>
          <a:chOff x="0" y="0"/>
          <a:chExt cx="0" cy="0"/>
        </a:xfrm>
      </p:grpSpPr>
      <p:sp>
        <p:nvSpPr>
          <p:cNvPr id="11" name="Rectangle 10"/>
          <p:cNvSpPr>
            <a:spLocks/>
          </p:cNvSpPr>
          <p:nvPr userDrawn="1"/>
        </p:nvSpPr>
        <p:spPr>
          <a:xfrm>
            <a:off x="0" y="0"/>
            <a:ext cx="12192000" cy="6858000"/>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
        <p:nvSpPr>
          <p:cNvPr id="6" name="Content Placeholder 5"/>
          <p:cNvSpPr>
            <a:spLocks noGrp="1"/>
          </p:cNvSpPr>
          <p:nvPr>
            <p:ph sz="quarter" idx="13"/>
          </p:nvPr>
        </p:nvSpPr>
        <p:spPr>
          <a:xfrm>
            <a:off x="762000" y="1219200"/>
            <a:ext cx="5283200" cy="5067300"/>
          </a:xfrm>
          <a:prstGeom prst="rect">
            <a:avLst/>
          </a:prstGeom>
          <a:noFill/>
          <a:ln>
            <a:noFill/>
          </a:ln>
        </p:spPr>
        <p:txBody>
          <a:bodyPr/>
          <a:lstStyle/>
          <a:p>
            <a:pPr lvl="0"/>
            <a:endParaRPr lang="en-US" dirty="0">
              <a:uFillTx/>
            </a:endParaRPr>
          </a:p>
        </p:txBody>
      </p:sp>
      <p:sp>
        <p:nvSpPr>
          <p:cNvPr id="8" name="Content Placeholder 5"/>
          <p:cNvSpPr>
            <a:spLocks noGrp="1"/>
          </p:cNvSpPr>
          <p:nvPr>
            <p:ph sz="quarter" idx="14"/>
          </p:nvPr>
        </p:nvSpPr>
        <p:spPr>
          <a:xfrm>
            <a:off x="6197600" y="1219200"/>
            <a:ext cx="5283200" cy="5067300"/>
          </a:xfrm>
          <a:prstGeom prst="rect">
            <a:avLst/>
          </a:prstGeom>
          <a:noFill/>
          <a:ln>
            <a:noFill/>
          </a:ln>
        </p:spPr>
        <p:txBody>
          <a:bodyPr/>
          <a:lstStyle/>
          <a:p>
            <a:pPr lvl="0"/>
            <a:endParaRPr lang="en-US" dirty="0">
              <a:uFillTx/>
            </a:endParaRPr>
          </a:p>
        </p:txBody>
      </p:sp>
      <p:pic>
        <p:nvPicPr>
          <p:cNvPr id="12" name="Picture 11"/>
          <p:cNvPicPr>
            <a:picLocks noChangeAspect="1"/>
          </p:cNvPicPr>
          <p:nvPr userDrawn="1"/>
        </p:nvPicPr>
        <p:blipFill>
          <a:blip r:embed="rId2" cstate="email"/>
          <a:stretch>
            <a:fillRect/>
          </a:stretch>
        </p:blipFill>
        <p:spPr>
          <a:xfrm>
            <a:off x="10795491" y="6286500"/>
            <a:ext cx="685309" cy="294957"/>
          </a:xfrm>
          <a:prstGeom prst="rect">
            <a:avLst/>
          </a:prstGeom>
        </p:spPr>
      </p:pic>
      <p:sp>
        <p:nvSpPr>
          <p:cNvPr id="13" name="Slide Number Placeholder 49"/>
          <p:cNvSpPr txBox="1">
            <a:spLocks/>
          </p:cNvSpPr>
          <p:nvPr userDrawn="1"/>
        </p:nvSpPr>
        <p:spPr>
          <a:xfrm>
            <a:off x="452201" y="6404349"/>
            <a:ext cx="424180" cy="182562"/>
          </a:xfrm>
          <a:prstGeom prst="rect">
            <a:avLst/>
          </a:prstGeom>
        </p:spPr>
        <p:txBody>
          <a:bodyPr lIns="0" tIns="0" rIns="0" bIns="0" anchor="b"/>
          <a:lstStyle>
            <a:defPPr>
              <a:defRPr lang="en-US">
                <a:uFillTx/>
              </a:defRPr>
            </a:defPPr>
            <a:lvl1pPr marL="0" algn="r" defTabSz="914400" rtl="0" eaLnBrk="1" latinLnBrk="0" hangingPunct="1">
              <a:defRPr sz="700" kern="1200">
                <a:solidFill>
                  <a:srgbClr val="464F60"/>
                </a:solidFill>
                <a:uFillTx/>
                <a:latin typeface="Courier" pitchFamily="2" charset="0"/>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pPr algn="r"/>
            <a:fld id="{D1382DBD-422C-46A9-94ED-8BDB34CA9651}" type="slidenum">
              <a:rPr lang="en-US" smtClean="0">
                <a:solidFill>
                  <a:schemeClr val="accent4">
                    <a:lumMod val="75000"/>
                  </a:schemeClr>
                </a:solidFill>
                <a:uFillTx/>
                <a:latin typeface="Arial" panose="020B0604020202020204" pitchFamily="34" charset="0"/>
                <a:cs typeface="Arial" panose="020B0604020202020204" pitchFamily="34" charset="0"/>
              </a:rPr>
              <a:pPr algn="r"/>
              <a:t>‹#›</a:t>
            </a:fld>
            <a:endParaRPr lang="en-US" dirty="0">
              <a:solidFill>
                <a:schemeClr val="accent4">
                  <a:lumMod val="75000"/>
                </a:schemeClr>
              </a:solidFill>
              <a:uFillTx/>
              <a:latin typeface="Arial" panose="020B0604020202020204" pitchFamily="34" charset="0"/>
              <a:cs typeface="Arial" panose="020B0604020202020204" pitchFamily="34" charset="0"/>
            </a:endParaRPr>
          </a:p>
        </p:txBody>
      </p:sp>
      <p:sp>
        <p:nvSpPr>
          <p:cNvPr id="14" name="Text Placeholder 8"/>
          <p:cNvSpPr>
            <a:spLocks noGrp="1"/>
          </p:cNvSpPr>
          <p:nvPr>
            <p:ph type="body" sz="quarter" idx="15" hasCustomPrompt="1"/>
          </p:nvPr>
        </p:nvSpPr>
        <p:spPr>
          <a:xfrm>
            <a:off x="943149" y="6437267"/>
            <a:ext cx="6096000" cy="165100"/>
          </a:xfrm>
          <a:prstGeom prst="rect">
            <a:avLst/>
          </a:prstGeom>
        </p:spPr>
        <p:txBody>
          <a:bodyPr/>
          <a:lstStyle>
            <a:lvl1pPr algn="l">
              <a:defRPr sz="700">
                <a:solidFill>
                  <a:schemeClr val="accent4">
                    <a:lumMod val="75000"/>
                  </a:schemeClr>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Optional footer text (program team name, etc.)</a:t>
            </a:r>
          </a:p>
        </p:txBody>
      </p:sp>
      <p:sp>
        <p:nvSpPr>
          <p:cNvPr id="15"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Presentation Title | Chapter Title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ATH: Single thought Half Graphic">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6197600" y="0"/>
            <a:ext cx="5994400" cy="6858000"/>
          </a:xfrm>
          <a:prstGeom prst="rect">
            <a:avLst/>
          </a:prstGeom>
          <a:noFill/>
          <a:ln>
            <a:noFill/>
          </a:ln>
        </p:spPr>
        <p:txBody>
          <a:bodyPr/>
          <a:lstStyle/>
          <a:p>
            <a:pPr lvl="0"/>
            <a:endParaRPr lang="en-US" dirty="0">
              <a:uFillTx/>
            </a:endParaRPr>
          </a:p>
        </p:txBody>
      </p:sp>
      <p:sp>
        <p:nvSpPr>
          <p:cNvPr id="5" name="Text Placeholder 4"/>
          <p:cNvSpPr>
            <a:spLocks noGrp="1"/>
          </p:cNvSpPr>
          <p:nvPr>
            <p:ph type="body" sz="quarter" idx="11" hasCustomPrompt="1"/>
          </p:nvPr>
        </p:nvSpPr>
        <p:spPr>
          <a:xfrm>
            <a:off x="762000" y="2743200"/>
            <a:ext cx="5283200" cy="1315450"/>
          </a:xfrm>
          <a:prstGeom prst="rect">
            <a:avLst/>
          </a:prstGeom>
        </p:spPr>
        <p:txBody>
          <a:bodyPr/>
          <a:lstStyle>
            <a:lvl1pPr>
              <a:defRPr sz="3200">
                <a:solidFill>
                  <a:schemeClr val="accent2"/>
                </a:solidFill>
                <a:uFillTx/>
              </a:defRPr>
            </a:lvl1pPr>
          </a:lstStyle>
          <a:p>
            <a:pPr>
              <a:lnSpc>
                <a:spcPts val="4000"/>
              </a:lnSpc>
            </a:pPr>
            <a:r>
              <a:rPr lang="en-US" sz="3200" dirty="0">
                <a:solidFill>
                  <a:srgbClr val="F84F4F"/>
                </a:solidFill>
                <a:uFillTx/>
                <a:latin typeface="Arial" panose="020B0604020202020204" pitchFamily="34" charset="0"/>
                <a:cs typeface="Arial" panose="020B0604020202020204" pitchFamily="34" charset="0"/>
              </a:rPr>
              <a:t>This is a single thought you want to emphasize with a vertical image.</a:t>
            </a:r>
          </a:p>
        </p:txBody>
      </p:sp>
      <p:pic>
        <p:nvPicPr>
          <p:cNvPr id="8" name="Picture 7"/>
          <p:cNvPicPr>
            <a:picLocks noChangeAspect="1"/>
          </p:cNvPicPr>
          <p:nvPr userDrawn="1"/>
        </p:nvPicPr>
        <p:blipFill>
          <a:blip r:embed="rId2" cstate="email"/>
          <a:stretch>
            <a:fillRect/>
          </a:stretch>
        </p:blipFill>
        <p:spPr>
          <a:xfrm>
            <a:off x="10795491" y="6286500"/>
            <a:ext cx="685309" cy="294957"/>
          </a:xfrm>
          <a:prstGeom prst="rect">
            <a:avLst/>
          </a:prstGeom>
        </p:spPr>
      </p:pic>
      <p:sp>
        <p:nvSpPr>
          <p:cNvPr id="10" name="Slide Number Placeholder 49"/>
          <p:cNvSpPr txBox="1">
            <a:spLocks/>
          </p:cNvSpPr>
          <p:nvPr userDrawn="1"/>
        </p:nvSpPr>
        <p:spPr>
          <a:xfrm>
            <a:off x="452201" y="6404349"/>
            <a:ext cx="424180" cy="182562"/>
          </a:xfrm>
          <a:prstGeom prst="rect">
            <a:avLst/>
          </a:prstGeom>
        </p:spPr>
        <p:txBody>
          <a:bodyPr lIns="0" tIns="0" rIns="0" bIns="0" anchor="b"/>
          <a:lstStyle>
            <a:defPPr>
              <a:defRPr lang="en-US">
                <a:uFillTx/>
              </a:defRPr>
            </a:defPPr>
            <a:lvl1pPr marL="0" algn="r" defTabSz="914400" rtl="0" eaLnBrk="1" latinLnBrk="0" hangingPunct="1">
              <a:defRPr sz="700" kern="1200">
                <a:solidFill>
                  <a:srgbClr val="464F60"/>
                </a:solidFill>
                <a:uFillTx/>
                <a:latin typeface="Courier" pitchFamily="2" charset="0"/>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pPr algn="r"/>
            <a:fld id="{D1382DBD-422C-46A9-94ED-8BDB34CA9651}" type="slidenum">
              <a:rPr lang="en-US" smtClean="0">
                <a:solidFill>
                  <a:schemeClr val="accent4">
                    <a:lumMod val="75000"/>
                  </a:schemeClr>
                </a:solidFill>
                <a:uFillTx/>
                <a:latin typeface="Arial" panose="020B0604020202020204" pitchFamily="34" charset="0"/>
                <a:cs typeface="Arial" panose="020B0604020202020204" pitchFamily="34" charset="0"/>
              </a:rPr>
              <a:pPr algn="r"/>
              <a:t>‹#›</a:t>
            </a:fld>
            <a:endParaRPr lang="en-US" dirty="0">
              <a:solidFill>
                <a:schemeClr val="accent4">
                  <a:lumMod val="75000"/>
                </a:schemeClr>
              </a:solidFill>
              <a:uFillTx/>
              <a:latin typeface="Arial" panose="020B0604020202020204" pitchFamily="34" charset="0"/>
              <a:cs typeface="Arial" panose="020B0604020202020204" pitchFamily="34" charset="0"/>
            </a:endParaRPr>
          </a:p>
        </p:txBody>
      </p:sp>
      <p:sp>
        <p:nvSpPr>
          <p:cNvPr id="11" name="Text Placeholder 8"/>
          <p:cNvSpPr>
            <a:spLocks noGrp="1"/>
          </p:cNvSpPr>
          <p:nvPr>
            <p:ph type="body" sz="quarter" idx="14" hasCustomPrompt="1"/>
          </p:nvPr>
        </p:nvSpPr>
        <p:spPr>
          <a:xfrm>
            <a:off x="943149" y="6437267"/>
            <a:ext cx="6096000" cy="165100"/>
          </a:xfrm>
          <a:prstGeom prst="rect">
            <a:avLst/>
          </a:prstGeom>
        </p:spPr>
        <p:txBody>
          <a:bodyPr/>
          <a:lstStyle>
            <a:lvl1pPr algn="l">
              <a:defRPr sz="700">
                <a:solidFill>
                  <a:schemeClr val="accent4">
                    <a:lumMod val="75000"/>
                  </a:schemeClr>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Optional footer text (program team name, etc.)</a:t>
            </a:r>
          </a:p>
        </p:txBody>
      </p:sp>
      <p:sp>
        <p:nvSpPr>
          <p:cNvPr id="12"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Presentation Title | Chapter 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ATH: Shapes/Numbers graphic">
    <p:spTree>
      <p:nvGrpSpPr>
        <p:cNvPr id="1" name=""/>
        <p:cNvGrpSpPr/>
        <p:nvPr/>
      </p:nvGrpSpPr>
      <p:grpSpPr>
        <a:xfrm>
          <a:off x="0" y="0"/>
          <a:ext cx="0" cy="0"/>
          <a:chOff x="0" y="0"/>
          <a:chExt cx="0" cy="0"/>
        </a:xfrm>
      </p:grpSpPr>
      <p:sp>
        <p:nvSpPr>
          <p:cNvPr id="16" name="Rectangle 15"/>
          <p:cNvSpPr>
            <a:spLocks/>
          </p:cNvSpPr>
          <p:nvPr userDrawn="1"/>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
        <p:nvSpPr>
          <p:cNvPr id="7" name="Hexagon 6"/>
          <p:cNvSpPr>
            <a:spLocks/>
          </p:cNvSpPr>
          <p:nvPr/>
        </p:nvSpPr>
        <p:spPr>
          <a:xfrm>
            <a:off x="3137632" y="851824"/>
            <a:ext cx="5959926" cy="513786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10" name="Freeform 17"/>
          <p:cNvSpPr>
            <a:spLocks/>
          </p:cNvSpPr>
          <p:nvPr/>
        </p:nvSpPr>
        <p:spPr>
          <a:xfrm>
            <a:off x="1" y="792108"/>
            <a:ext cx="3014597" cy="5197583"/>
          </a:xfrm>
          <a:custGeom>
            <a:avLst/>
            <a:gdLst>
              <a:gd name="connsiteX0" fmla="*/ 0 w 2259599"/>
              <a:gd name="connsiteY0" fmla="*/ 0 h 3895861"/>
              <a:gd name="connsiteX1" fmla="*/ 2259599 w 2259599"/>
              <a:gd name="connsiteY1" fmla="*/ 3895861 h 3895861"/>
              <a:gd name="connsiteX2" fmla="*/ 0 w 2259599"/>
              <a:gd name="connsiteY2" fmla="*/ 3895861 h 3895861"/>
            </a:gdLst>
            <a:ahLst/>
            <a:cxnLst>
              <a:cxn ang="0">
                <a:pos x="connsiteX0" y="connsiteY0"/>
              </a:cxn>
              <a:cxn ang="0">
                <a:pos x="connsiteX1" y="connsiteY1"/>
              </a:cxn>
              <a:cxn ang="0">
                <a:pos x="connsiteX2" y="connsiteY2"/>
              </a:cxn>
            </a:cxnLst>
            <a:rect l="l" t="t" r="r" b="b"/>
            <a:pathLst>
              <a:path w="2259599" h="3895861">
                <a:moveTo>
                  <a:pt x="0" y="0"/>
                </a:moveTo>
                <a:lnTo>
                  <a:pt x="2259599" y="3895861"/>
                </a:lnTo>
                <a:lnTo>
                  <a:pt x="0" y="3895861"/>
                </a:lnTo>
                <a:close/>
              </a:path>
            </a:pathLst>
          </a:custGeom>
          <a:solidFill>
            <a:srgbClr val="933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11" name="Freeform 18"/>
          <p:cNvSpPr>
            <a:spLocks/>
          </p:cNvSpPr>
          <p:nvPr/>
        </p:nvSpPr>
        <p:spPr>
          <a:xfrm>
            <a:off x="9746018" y="857664"/>
            <a:ext cx="2453261" cy="5126184"/>
          </a:xfrm>
          <a:custGeom>
            <a:avLst/>
            <a:gdLst>
              <a:gd name="connsiteX0" fmla="*/ 1838848 w 1838848"/>
              <a:gd name="connsiteY0" fmla="*/ 0 h 3842344"/>
              <a:gd name="connsiteX1" fmla="*/ 1838848 w 1838848"/>
              <a:gd name="connsiteY1" fmla="*/ 3842344 h 3842344"/>
              <a:gd name="connsiteX2" fmla="*/ 1728674 w 1838848"/>
              <a:gd name="connsiteY2" fmla="*/ 3836781 h 3842344"/>
              <a:gd name="connsiteX3" fmla="*/ 0 w 1838848"/>
              <a:gd name="connsiteY3" fmla="*/ 1921172 h 3842344"/>
              <a:gd name="connsiteX4" fmla="*/ 1728674 w 1838848"/>
              <a:gd name="connsiteY4" fmla="*/ 5564 h 384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48" h="3842344">
                <a:moveTo>
                  <a:pt x="1838848" y="0"/>
                </a:moveTo>
                <a:lnTo>
                  <a:pt x="1838848" y="3842344"/>
                </a:lnTo>
                <a:lnTo>
                  <a:pt x="1728674" y="3836781"/>
                </a:lnTo>
                <a:cubicBezTo>
                  <a:pt x="757704" y="3738173"/>
                  <a:pt x="0" y="2918159"/>
                  <a:pt x="0" y="1921172"/>
                </a:cubicBezTo>
                <a:cubicBezTo>
                  <a:pt x="0" y="924186"/>
                  <a:pt x="757704" y="104171"/>
                  <a:pt x="1728674" y="5564"/>
                </a:cubicBezTo>
                <a:close/>
              </a:path>
            </a:pathLst>
          </a:custGeom>
          <a:solidFill>
            <a:srgbClr val="933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14" name="Text Placeholder 13"/>
          <p:cNvSpPr>
            <a:spLocks noGrp="1"/>
          </p:cNvSpPr>
          <p:nvPr userDrawn="1">
            <p:ph type="body" sz="quarter" idx="12" hasCustomPrompt="1"/>
          </p:nvPr>
        </p:nvSpPr>
        <p:spPr>
          <a:xfrm>
            <a:off x="4430081" y="2406422"/>
            <a:ext cx="3375025" cy="1200150"/>
          </a:xfrm>
          <a:prstGeom prst="rect">
            <a:avLst/>
          </a:prstGeom>
        </p:spPr>
        <p:txBody>
          <a:bodyPr/>
          <a:lstStyle>
            <a:lvl1pPr algn="ctr">
              <a:defRPr sz="8200">
                <a:solidFill>
                  <a:schemeClr val="accent2"/>
                </a:solidFill>
                <a:uFillTx/>
              </a:defRPr>
            </a:lvl1pPr>
          </a:lstStyle>
          <a:p>
            <a:pPr lvl="0"/>
            <a:r>
              <a:rPr lang="en-US" dirty="0">
                <a:uFillTx/>
              </a:rPr>
              <a:t>100%</a:t>
            </a:r>
          </a:p>
        </p:txBody>
      </p:sp>
      <p:sp>
        <p:nvSpPr>
          <p:cNvPr id="15" name="Text Placeholder 13"/>
          <p:cNvSpPr>
            <a:spLocks noGrp="1"/>
          </p:cNvSpPr>
          <p:nvPr userDrawn="1">
            <p:ph type="body" sz="quarter" idx="13" hasCustomPrompt="1"/>
          </p:nvPr>
        </p:nvSpPr>
        <p:spPr>
          <a:xfrm>
            <a:off x="4430081" y="3654197"/>
            <a:ext cx="3375025" cy="928024"/>
          </a:xfrm>
          <a:prstGeom prst="rect">
            <a:avLst/>
          </a:prstGeom>
        </p:spPr>
        <p:txBody>
          <a:bodyPr/>
          <a:lstStyle>
            <a:lvl1pPr algn="ctr">
              <a:defRPr sz="1000">
                <a:solidFill>
                  <a:schemeClr val="accent2"/>
                </a:solidFill>
                <a:uFillTx/>
              </a:defRPr>
            </a:lvl1pPr>
          </a:lstStyle>
          <a:p>
            <a:pPr lvl="0"/>
            <a:r>
              <a:rPr lang="en-US" dirty="0">
                <a:uFillTx/>
              </a:rPr>
              <a:t>Further context</a:t>
            </a:r>
          </a:p>
          <a:p>
            <a:pPr lvl="0"/>
            <a:r>
              <a:rPr lang="en-US" dirty="0">
                <a:uFillTx/>
              </a:rPr>
              <a:t>For number(s)</a:t>
            </a:r>
          </a:p>
        </p:txBody>
      </p:sp>
      <p:pic>
        <p:nvPicPr>
          <p:cNvPr id="12" name="Picture 11"/>
          <p:cNvPicPr>
            <a:picLocks noChangeAspect="1"/>
          </p:cNvPicPr>
          <p:nvPr userDrawn="1"/>
        </p:nvPicPr>
        <p:blipFill>
          <a:blip r:embed="rId2" cstate="email"/>
          <a:stretch>
            <a:fillRect/>
          </a:stretch>
        </p:blipFill>
        <p:spPr>
          <a:xfrm>
            <a:off x="10795491" y="6286500"/>
            <a:ext cx="685309" cy="294956"/>
          </a:xfrm>
          <a:prstGeom prst="rect">
            <a:avLst/>
          </a:prstGeom>
        </p:spPr>
      </p:pic>
      <p:sp>
        <p:nvSpPr>
          <p:cNvPr id="13" name="Slide Number Placeholder 49"/>
          <p:cNvSpPr txBox="1">
            <a:spLocks/>
          </p:cNvSpPr>
          <p:nvPr userDrawn="1"/>
        </p:nvSpPr>
        <p:spPr>
          <a:xfrm>
            <a:off x="452201" y="6404349"/>
            <a:ext cx="424180" cy="182562"/>
          </a:xfrm>
          <a:prstGeom prst="rect">
            <a:avLst/>
          </a:prstGeom>
        </p:spPr>
        <p:txBody>
          <a:bodyPr lIns="0" tIns="0" rIns="0" bIns="0" anchor="b"/>
          <a:lstStyle>
            <a:defPPr>
              <a:defRPr lang="en-US">
                <a:uFillTx/>
              </a:defRPr>
            </a:defPPr>
            <a:lvl1pPr marL="0" algn="r" defTabSz="914400" rtl="0" eaLnBrk="1" latinLnBrk="0" hangingPunct="1">
              <a:defRPr sz="700" kern="1200">
                <a:solidFill>
                  <a:srgbClr val="464F60"/>
                </a:solidFill>
                <a:uFillTx/>
                <a:latin typeface="Courier" pitchFamily="2" charset="0"/>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pPr algn="r"/>
            <a:fld id="{D1382DBD-422C-46A9-94ED-8BDB34CA9651}" type="slidenum">
              <a:rPr lang="en-US" smtClean="0">
                <a:solidFill>
                  <a:schemeClr val="bg1"/>
                </a:solidFill>
                <a:uFillTx/>
                <a:latin typeface="Arial" panose="020B0604020202020204" pitchFamily="34" charset="0"/>
                <a:cs typeface="Arial" panose="020B0604020202020204" pitchFamily="34" charset="0"/>
              </a:rPr>
              <a:pPr algn="r"/>
              <a:t>‹#›</a:t>
            </a:fld>
            <a:endParaRPr lang="en-US" dirty="0">
              <a:solidFill>
                <a:schemeClr val="bg1"/>
              </a:solidFill>
              <a:uFillTx/>
              <a:latin typeface="Arial" panose="020B0604020202020204" pitchFamily="34" charset="0"/>
              <a:cs typeface="Arial" panose="020B0604020202020204" pitchFamily="34" charset="0"/>
            </a:endParaRPr>
          </a:p>
        </p:txBody>
      </p:sp>
      <p:sp>
        <p:nvSpPr>
          <p:cNvPr id="17" name="Text Placeholder 8"/>
          <p:cNvSpPr>
            <a:spLocks noGrp="1"/>
          </p:cNvSpPr>
          <p:nvPr>
            <p:ph type="body" sz="quarter" idx="14" hasCustomPrompt="1"/>
          </p:nvPr>
        </p:nvSpPr>
        <p:spPr>
          <a:xfrm>
            <a:off x="943149" y="6437267"/>
            <a:ext cx="6096000" cy="165100"/>
          </a:xfrm>
          <a:prstGeom prst="rect">
            <a:avLst/>
          </a:prstGeom>
        </p:spPr>
        <p:txBody>
          <a:bodyPr/>
          <a:lstStyle>
            <a:lvl1pPr algn="l">
              <a:defRPr sz="700">
                <a:solidFill>
                  <a:schemeClr val="bg1"/>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Optional footer text (program team name, etc.)</a:t>
            </a:r>
          </a:p>
        </p:txBody>
      </p:sp>
      <p:sp>
        <p:nvSpPr>
          <p:cNvPr id="18"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bg1"/>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Presentation Title | Chapter Title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ATH: Section divider Purple">
    <p:spTree>
      <p:nvGrpSpPr>
        <p:cNvPr id="1" name=""/>
        <p:cNvGrpSpPr/>
        <p:nvPr/>
      </p:nvGrpSpPr>
      <p:grpSpPr>
        <a:xfrm>
          <a:off x="0" y="0"/>
          <a:ext cx="0" cy="0"/>
          <a:chOff x="0" y="0"/>
          <a:chExt cx="0" cy="0"/>
        </a:xfrm>
      </p:grpSpPr>
      <p:sp>
        <p:nvSpPr>
          <p:cNvPr id="7" name="Rectangle 6"/>
          <p:cNvSpPr>
            <a:spLocks/>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
        <p:nvSpPr>
          <p:cNvPr id="6" name="Freeform: Shape 5"/>
          <p:cNvSpPr>
            <a:spLocks/>
          </p:cNvSpPr>
          <p:nvPr userDrawn="1"/>
        </p:nvSpPr>
        <p:spPr>
          <a:xfrm>
            <a:off x="4516781" y="1828800"/>
            <a:ext cx="3221328" cy="3221328"/>
          </a:xfrm>
          <a:custGeom>
            <a:avLst/>
            <a:gdLst>
              <a:gd name="connsiteX0" fmla="*/ 1610664 w 3221328"/>
              <a:gd name="connsiteY0" fmla="*/ 581964 h 3221328"/>
              <a:gd name="connsiteX1" fmla="*/ 581964 w 3221328"/>
              <a:gd name="connsiteY1" fmla="*/ 1610664 h 3221328"/>
              <a:gd name="connsiteX2" fmla="*/ 1610664 w 3221328"/>
              <a:gd name="connsiteY2" fmla="*/ 2639364 h 3221328"/>
              <a:gd name="connsiteX3" fmla="*/ 2639364 w 3221328"/>
              <a:gd name="connsiteY3" fmla="*/ 1610664 h 3221328"/>
              <a:gd name="connsiteX4" fmla="*/ 1610664 w 3221328"/>
              <a:gd name="connsiteY4" fmla="*/ 581964 h 3221328"/>
              <a:gd name="connsiteX5" fmla="*/ 1610664 w 3221328"/>
              <a:gd name="connsiteY5" fmla="*/ 0 h 3221328"/>
              <a:gd name="connsiteX6" fmla="*/ 3221328 w 3221328"/>
              <a:gd name="connsiteY6" fmla="*/ 1610664 h 3221328"/>
              <a:gd name="connsiteX7" fmla="*/ 1610664 w 3221328"/>
              <a:gd name="connsiteY7" fmla="*/ 3221328 h 3221328"/>
              <a:gd name="connsiteX8" fmla="*/ 0 w 3221328"/>
              <a:gd name="connsiteY8" fmla="*/ 1610664 h 3221328"/>
              <a:gd name="connsiteX9" fmla="*/ 1610664 w 3221328"/>
              <a:gd name="connsiteY9" fmla="*/ 0 h 322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1328" h="3221328">
                <a:moveTo>
                  <a:pt x="1610664" y="581964"/>
                </a:moveTo>
                <a:cubicBezTo>
                  <a:pt x="1042529" y="581964"/>
                  <a:pt x="581964" y="1042529"/>
                  <a:pt x="581964" y="1610664"/>
                </a:cubicBezTo>
                <a:cubicBezTo>
                  <a:pt x="581964" y="2178799"/>
                  <a:pt x="1042529" y="2639364"/>
                  <a:pt x="1610664" y="2639364"/>
                </a:cubicBezTo>
                <a:cubicBezTo>
                  <a:pt x="2178799" y="2639364"/>
                  <a:pt x="2639364" y="2178799"/>
                  <a:pt x="2639364" y="1610664"/>
                </a:cubicBezTo>
                <a:cubicBezTo>
                  <a:pt x="2639364" y="1042529"/>
                  <a:pt x="2178799" y="581964"/>
                  <a:pt x="1610664" y="581964"/>
                </a:cubicBezTo>
                <a:close/>
                <a:moveTo>
                  <a:pt x="1610664" y="0"/>
                </a:moveTo>
                <a:cubicBezTo>
                  <a:pt x="2500209" y="0"/>
                  <a:pt x="3221328" y="721119"/>
                  <a:pt x="3221328" y="1610664"/>
                </a:cubicBezTo>
                <a:cubicBezTo>
                  <a:pt x="3221328" y="2500209"/>
                  <a:pt x="2500209" y="3221328"/>
                  <a:pt x="1610664" y="3221328"/>
                </a:cubicBezTo>
                <a:cubicBezTo>
                  <a:pt x="721119" y="3221328"/>
                  <a:pt x="0" y="2500209"/>
                  <a:pt x="0" y="1610664"/>
                </a:cubicBezTo>
                <a:cubicBezTo>
                  <a:pt x="0" y="721119"/>
                  <a:pt x="721119" y="0"/>
                  <a:pt x="1610664" y="0"/>
                </a:cubicBezTo>
                <a:close/>
              </a:path>
            </a:pathLst>
          </a:custGeom>
          <a:solidFill>
            <a:srgbClr val="303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11" name="Text Placeholder 10"/>
          <p:cNvSpPr>
            <a:spLocks noGrp="1"/>
          </p:cNvSpPr>
          <p:nvPr>
            <p:ph type="body" sz="quarter" idx="11" hasCustomPrompt="1"/>
          </p:nvPr>
        </p:nvSpPr>
        <p:spPr>
          <a:xfrm>
            <a:off x="2133600" y="2019300"/>
            <a:ext cx="7908925" cy="2819400"/>
          </a:xfrm>
          <a:prstGeom prst="rect">
            <a:avLst/>
          </a:prstGeom>
        </p:spPr>
        <p:txBody>
          <a:bodyPr anchor="ctr" anchorCtr="0"/>
          <a:lstStyle>
            <a:lvl1pPr algn="ctr">
              <a:defRPr sz="4800" baseline="0">
                <a:solidFill>
                  <a:schemeClr val="bg1"/>
                </a:solidFill>
                <a:uFillTx/>
              </a:defRPr>
            </a:lvl1pPr>
            <a:lvl2pPr algn="ctr">
              <a:defRPr sz="4800" baseline="0">
                <a:uFillTx/>
              </a:defRPr>
            </a:lvl2pPr>
            <a:lvl3pPr algn="ctr">
              <a:defRPr sz="4800" baseline="0">
                <a:uFillTx/>
              </a:defRPr>
            </a:lvl3pPr>
            <a:lvl4pPr algn="ctr">
              <a:defRPr sz="4800" baseline="0">
                <a:uFillTx/>
              </a:defRPr>
            </a:lvl4pPr>
            <a:lvl5pPr algn="ctr">
              <a:defRPr sz="4800" baseline="0">
                <a:uFillTx/>
              </a:defRPr>
            </a:lvl5pPr>
          </a:lstStyle>
          <a:p>
            <a:pPr lvl="0"/>
            <a:r>
              <a:rPr lang="en-US" dirty="0">
                <a:uFillTx/>
              </a:rPr>
              <a:t>Singular thought or</a:t>
            </a:r>
            <a:br>
              <a:rPr lang="en-US" dirty="0">
                <a:uFillTx/>
              </a:rPr>
            </a:br>
            <a:r>
              <a:rPr lang="en-US" dirty="0">
                <a:uFillTx/>
              </a:rPr>
              <a:t>section divider.</a:t>
            </a:r>
          </a:p>
        </p:txBody>
      </p:sp>
      <p:pic>
        <p:nvPicPr>
          <p:cNvPr id="8" name="Picture 7"/>
          <p:cNvPicPr>
            <a:picLocks noChangeAspect="1"/>
          </p:cNvPicPr>
          <p:nvPr userDrawn="1"/>
        </p:nvPicPr>
        <p:blipFill>
          <a:blip r:embed="rId2" cstate="email"/>
          <a:stretch>
            <a:fillRect/>
          </a:stretch>
        </p:blipFill>
        <p:spPr>
          <a:xfrm>
            <a:off x="10795491" y="6286500"/>
            <a:ext cx="685309" cy="294956"/>
          </a:xfrm>
          <a:prstGeom prst="rect">
            <a:avLst/>
          </a:prstGeom>
        </p:spPr>
      </p:pic>
      <p:sp>
        <p:nvSpPr>
          <p:cNvPr id="10" name="Slide Number Placeholder 49"/>
          <p:cNvSpPr txBox="1">
            <a:spLocks/>
          </p:cNvSpPr>
          <p:nvPr userDrawn="1"/>
        </p:nvSpPr>
        <p:spPr>
          <a:xfrm>
            <a:off x="452201" y="6404349"/>
            <a:ext cx="424180" cy="182562"/>
          </a:xfrm>
          <a:prstGeom prst="rect">
            <a:avLst/>
          </a:prstGeom>
        </p:spPr>
        <p:txBody>
          <a:bodyPr lIns="0" tIns="0" rIns="0" bIns="0" anchor="b"/>
          <a:lstStyle>
            <a:defPPr>
              <a:defRPr lang="en-US">
                <a:uFillTx/>
              </a:defRPr>
            </a:defPPr>
            <a:lvl1pPr marL="0" algn="r" defTabSz="914400" rtl="0" eaLnBrk="1" latinLnBrk="0" hangingPunct="1">
              <a:defRPr sz="700" kern="1200">
                <a:solidFill>
                  <a:srgbClr val="464F60"/>
                </a:solidFill>
                <a:uFillTx/>
                <a:latin typeface="Courier" pitchFamily="2" charset="0"/>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pPr algn="r"/>
            <a:fld id="{D1382DBD-422C-46A9-94ED-8BDB34CA9651}" type="slidenum">
              <a:rPr lang="en-US" smtClean="0">
                <a:solidFill>
                  <a:schemeClr val="bg1"/>
                </a:solidFill>
                <a:uFillTx/>
                <a:latin typeface="Arial" panose="020B0604020202020204" pitchFamily="34" charset="0"/>
                <a:cs typeface="Arial" panose="020B0604020202020204" pitchFamily="34" charset="0"/>
              </a:rPr>
              <a:pPr algn="r"/>
              <a:t>‹#›</a:t>
            </a:fld>
            <a:endParaRPr lang="en-US" dirty="0">
              <a:solidFill>
                <a:schemeClr val="bg1"/>
              </a:solidFill>
              <a:uFillTx/>
              <a:latin typeface="Arial" panose="020B0604020202020204" pitchFamily="34" charset="0"/>
              <a:cs typeface="Arial" panose="020B0604020202020204" pitchFamily="34" charset="0"/>
            </a:endParaRPr>
          </a:p>
        </p:txBody>
      </p:sp>
      <p:sp>
        <p:nvSpPr>
          <p:cNvPr id="12" name="Text Placeholder 8"/>
          <p:cNvSpPr>
            <a:spLocks noGrp="1"/>
          </p:cNvSpPr>
          <p:nvPr>
            <p:ph type="body" sz="quarter" idx="12" hasCustomPrompt="1"/>
          </p:nvPr>
        </p:nvSpPr>
        <p:spPr>
          <a:xfrm>
            <a:off x="943149" y="6437267"/>
            <a:ext cx="6096000" cy="165100"/>
          </a:xfrm>
          <a:prstGeom prst="rect">
            <a:avLst/>
          </a:prstGeom>
        </p:spPr>
        <p:txBody>
          <a:bodyPr/>
          <a:lstStyle>
            <a:lvl1pPr algn="l">
              <a:defRPr sz="700">
                <a:solidFill>
                  <a:schemeClr val="bg1"/>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Optional footer text (program team name, etc.)</a:t>
            </a:r>
          </a:p>
        </p:txBody>
      </p:sp>
      <p:sp>
        <p:nvSpPr>
          <p:cNvPr id="13"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bg1"/>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Presentation Title | Chapter Title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ATH: Section divider Red">
    <p:spTree>
      <p:nvGrpSpPr>
        <p:cNvPr id="1" name=""/>
        <p:cNvGrpSpPr/>
        <p:nvPr/>
      </p:nvGrpSpPr>
      <p:grpSpPr>
        <a:xfrm>
          <a:off x="0" y="0"/>
          <a:ext cx="0" cy="0"/>
          <a:chOff x="0" y="0"/>
          <a:chExt cx="0" cy="0"/>
        </a:xfrm>
      </p:grpSpPr>
      <p:sp>
        <p:nvSpPr>
          <p:cNvPr id="7" name="Rectangle 6"/>
          <p:cNvSpPr>
            <a:spLocks/>
          </p:cNvSpPr>
          <p:nvPr userDrawn="1"/>
        </p:nvSpPr>
        <p:spPr>
          <a:xfrm>
            <a:off x="7139" y="0"/>
            <a:ext cx="12192000" cy="68580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grpSp>
        <p:nvGrpSpPr>
          <p:cNvPr id="8" name="Group 7"/>
          <p:cNvGrpSpPr/>
          <p:nvPr userDrawn="1"/>
        </p:nvGrpSpPr>
        <p:grpSpPr>
          <a:xfrm>
            <a:off x="4488498" y="1801445"/>
            <a:ext cx="3240404" cy="3255110"/>
            <a:chOff x="3033544" y="1728371"/>
            <a:chExt cx="3240404" cy="3255110"/>
          </a:xfrm>
        </p:grpSpPr>
        <p:sp>
          <p:nvSpPr>
            <p:cNvPr id="10" name="Oval 9"/>
            <p:cNvSpPr>
              <a:spLocks/>
            </p:cNvSpPr>
            <p:nvPr/>
          </p:nvSpPr>
          <p:spPr>
            <a:xfrm>
              <a:off x="3033544" y="3671889"/>
              <a:ext cx="1311592" cy="1311592"/>
            </a:xfrm>
            <a:prstGeom prst="ellipse">
              <a:avLst/>
            </a:prstGeom>
            <a:solidFill>
              <a:srgbClr val="F8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12" name="Oval 11"/>
            <p:cNvSpPr>
              <a:spLocks/>
            </p:cNvSpPr>
            <p:nvPr/>
          </p:nvSpPr>
          <p:spPr>
            <a:xfrm>
              <a:off x="3033544" y="1728372"/>
              <a:ext cx="1311592" cy="1311592"/>
            </a:xfrm>
            <a:prstGeom prst="ellipse">
              <a:avLst/>
            </a:prstGeom>
            <a:solidFill>
              <a:srgbClr val="F8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13" name="Oval 12"/>
            <p:cNvSpPr>
              <a:spLocks/>
            </p:cNvSpPr>
            <p:nvPr/>
          </p:nvSpPr>
          <p:spPr>
            <a:xfrm>
              <a:off x="4962356" y="3671888"/>
              <a:ext cx="1311592" cy="1311592"/>
            </a:xfrm>
            <a:prstGeom prst="ellipse">
              <a:avLst/>
            </a:prstGeom>
            <a:solidFill>
              <a:srgbClr val="F8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14" name="Oval 13"/>
            <p:cNvSpPr>
              <a:spLocks/>
            </p:cNvSpPr>
            <p:nvPr/>
          </p:nvSpPr>
          <p:spPr>
            <a:xfrm>
              <a:off x="4962356" y="1728371"/>
              <a:ext cx="1311592" cy="1311592"/>
            </a:xfrm>
            <a:prstGeom prst="ellipse">
              <a:avLst/>
            </a:prstGeom>
            <a:solidFill>
              <a:srgbClr val="F8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grpSp>
      <p:sp>
        <p:nvSpPr>
          <p:cNvPr id="11" name="Text Placeholder 10"/>
          <p:cNvSpPr>
            <a:spLocks noGrp="1"/>
          </p:cNvSpPr>
          <p:nvPr>
            <p:ph type="body" sz="quarter" idx="11" hasCustomPrompt="1"/>
          </p:nvPr>
        </p:nvSpPr>
        <p:spPr>
          <a:xfrm>
            <a:off x="2133600" y="2019300"/>
            <a:ext cx="7908925" cy="2819400"/>
          </a:xfrm>
          <a:prstGeom prst="rect">
            <a:avLst/>
          </a:prstGeom>
        </p:spPr>
        <p:txBody>
          <a:bodyPr anchor="ctr" anchorCtr="0"/>
          <a:lstStyle>
            <a:lvl1pPr algn="ctr">
              <a:defRPr sz="4800" baseline="0">
                <a:solidFill>
                  <a:schemeClr val="bg1"/>
                </a:solidFill>
                <a:uFillTx/>
              </a:defRPr>
            </a:lvl1pPr>
            <a:lvl2pPr algn="ctr">
              <a:defRPr sz="4800" baseline="0">
                <a:uFillTx/>
              </a:defRPr>
            </a:lvl2pPr>
            <a:lvl3pPr algn="ctr">
              <a:defRPr sz="4800" baseline="0">
                <a:uFillTx/>
              </a:defRPr>
            </a:lvl3pPr>
            <a:lvl4pPr algn="ctr">
              <a:defRPr sz="4800" baseline="0">
                <a:uFillTx/>
              </a:defRPr>
            </a:lvl4pPr>
            <a:lvl5pPr algn="ctr">
              <a:defRPr sz="4800" baseline="0">
                <a:uFillTx/>
              </a:defRPr>
            </a:lvl5pPr>
          </a:lstStyle>
          <a:p>
            <a:pPr lvl="0"/>
            <a:r>
              <a:rPr lang="en-US" dirty="0">
                <a:uFillTx/>
              </a:rPr>
              <a:t>Singular thought or</a:t>
            </a:r>
            <a:br>
              <a:rPr lang="en-US" dirty="0">
                <a:uFillTx/>
              </a:rPr>
            </a:br>
            <a:r>
              <a:rPr lang="en-US" dirty="0">
                <a:uFillTx/>
              </a:rPr>
              <a:t>section divider.</a:t>
            </a:r>
          </a:p>
        </p:txBody>
      </p:sp>
      <p:pic>
        <p:nvPicPr>
          <p:cNvPr id="15" name="Picture 14"/>
          <p:cNvPicPr>
            <a:picLocks noChangeAspect="1"/>
          </p:cNvPicPr>
          <p:nvPr userDrawn="1"/>
        </p:nvPicPr>
        <p:blipFill>
          <a:blip r:embed="rId2" cstate="email"/>
          <a:stretch>
            <a:fillRect/>
          </a:stretch>
        </p:blipFill>
        <p:spPr>
          <a:xfrm>
            <a:off x="10795491" y="6286500"/>
            <a:ext cx="685309" cy="294956"/>
          </a:xfrm>
          <a:prstGeom prst="rect">
            <a:avLst/>
          </a:prstGeom>
        </p:spPr>
      </p:pic>
      <p:sp>
        <p:nvSpPr>
          <p:cNvPr id="16" name="Slide Number Placeholder 49"/>
          <p:cNvSpPr txBox="1">
            <a:spLocks/>
          </p:cNvSpPr>
          <p:nvPr userDrawn="1"/>
        </p:nvSpPr>
        <p:spPr>
          <a:xfrm>
            <a:off x="452201" y="6404349"/>
            <a:ext cx="424180" cy="182562"/>
          </a:xfrm>
          <a:prstGeom prst="rect">
            <a:avLst/>
          </a:prstGeom>
        </p:spPr>
        <p:txBody>
          <a:bodyPr lIns="0" tIns="0" rIns="0" bIns="0" anchor="b"/>
          <a:lstStyle>
            <a:defPPr>
              <a:defRPr lang="en-US">
                <a:uFillTx/>
              </a:defRPr>
            </a:defPPr>
            <a:lvl1pPr marL="0" algn="r" defTabSz="914400" rtl="0" eaLnBrk="1" latinLnBrk="0" hangingPunct="1">
              <a:defRPr sz="700" kern="1200">
                <a:solidFill>
                  <a:srgbClr val="464F60"/>
                </a:solidFill>
                <a:uFillTx/>
                <a:latin typeface="Courier" pitchFamily="2" charset="0"/>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pPr algn="r"/>
            <a:fld id="{D1382DBD-422C-46A9-94ED-8BDB34CA9651}" type="slidenum">
              <a:rPr lang="en-US" smtClean="0">
                <a:solidFill>
                  <a:schemeClr val="bg1"/>
                </a:solidFill>
                <a:uFillTx/>
                <a:latin typeface="Arial" panose="020B0604020202020204" pitchFamily="34" charset="0"/>
                <a:cs typeface="Arial" panose="020B0604020202020204" pitchFamily="34" charset="0"/>
              </a:rPr>
              <a:pPr algn="r"/>
              <a:t>‹#›</a:t>
            </a:fld>
            <a:endParaRPr lang="en-US" dirty="0">
              <a:solidFill>
                <a:schemeClr val="bg1"/>
              </a:solidFill>
              <a:uFillTx/>
              <a:latin typeface="Arial" panose="020B0604020202020204" pitchFamily="34" charset="0"/>
              <a:cs typeface="Arial" panose="020B0604020202020204" pitchFamily="34" charset="0"/>
            </a:endParaRPr>
          </a:p>
        </p:txBody>
      </p:sp>
      <p:sp>
        <p:nvSpPr>
          <p:cNvPr id="17" name="Text Placeholder 8"/>
          <p:cNvSpPr>
            <a:spLocks noGrp="1"/>
          </p:cNvSpPr>
          <p:nvPr>
            <p:ph type="body" sz="quarter" idx="12" hasCustomPrompt="1"/>
          </p:nvPr>
        </p:nvSpPr>
        <p:spPr>
          <a:xfrm>
            <a:off x="943149" y="6437267"/>
            <a:ext cx="6096000" cy="165100"/>
          </a:xfrm>
          <a:prstGeom prst="rect">
            <a:avLst/>
          </a:prstGeom>
        </p:spPr>
        <p:txBody>
          <a:bodyPr/>
          <a:lstStyle>
            <a:lvl1pPr algn="l">
              <a:defRPr sz="700">
                <a:solidFill>
                  <a:schemeClr val="bg1"/>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Optional footer text (program team name, etc.)</a:t>
            </a:r>
          </a:p>
        </p:txBody>
      </p:sp>
      <p:sp>
        <p:nvSpPr>
          <p:cNvPr id="18"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bg1"/>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Presentation Title | Chapter Title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ATH: Section divider Green">
    <p:spTree>
      <p:nvGrpSpPr>
        <p:cNvPr id="1" name=""/>
        <p:cNvGrpSpPr/>
        <p:nvPr/>
      </p:nvGrpSpPr>
      <p:grpSpPr>
        <a:xfrm>
          <a:off x="0" y="0"/>
          <a:ext cx="0" cy="0"/>
          <a:chOff x="0" y="0"/>
          <a:chExt cx="0" cy="0"/>
        </a:xfrm>
      </p:grpSpPr>
      <p:sp>
        <p:nvSpPr>
          <p:cNvPr id="7" name="Rectangle 6"/>
          <p:cNvSpPr>
            <a:spLocks/>
          </p:cNvSpPr>
          <p:nvPr userDrawn="1"/>
        </p:nvSpPr>
        <p:spPr>
          <a:xfrm>
            <a:off x="0" y="0"/>
            <a:ext cx="12192000" cy="6858000"/>
          </a:xfrm>
          <a:prstGeom prst="rect">
            <a:avLst/>
          </a:prstGeom>
          <a:solidFill>
            <a:srgbClr val="1269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
        <p:nvSpPr>
          <p:cNvPr id="9"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bg1"/>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Presentation Title | Chapter Title</a:t>
            </a:r>
          </a:p>
        </p:txBody>
      </p:sp>
      <p:sp>
        <p:nvSpPr>
          <p:cNvPr id="15" name="Triangle 11"/>
          <p:cNvSpPr>
            <a:spLocks/>
          </p:cNvSpPr>
          <p:nvPr userDrawn="1"/>
        </p:nvSpPr>
        <p:spPr>
          <a:xfrm rot="5400000">
            <a:off x="4544758" y="2072835"/>
            <a:ext cx="3155716" cy="2720445"/>
          </a:xfrm>
          <a:prstGeom prst="triangle">
            <a:avLst/>
          </a:prstGeom>
          <a:solidFill>
            <a:srgbClr val="1EA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11" name="Text Placeholder 10"/>
          <p:cNvSpPr>
            <a:spLocks noGrp="1"/>
          </p:cNvSpPr>
          <p:nvPr>
            <p:ph type="body" sz="quarter" idx="11" hasCustomPrompt="1"/>
          </p:nvPr>
        </p:nvSpPr>
        <p:spPr>
          <a:xfrm>
            <a:off x="2133600" y="2019300"/>
            <a:ext cx="7908925" cy="2819400"/>
          </a:xfrm>
          <a:prstGeom prst="rect">
            <a:avLst/>
          </a:prstGeom>
        </p:spPr>
        <p:txBody>
          <a:bodyPr anchor="ctr" anchorCtr="0"/>
          <a:lstStyle>
            <a:lvl1pPr algn="ctr">
              <a:defRPr sz="4800" baseline="0">
                <a:solidFill>
                  <a:schemeClr val="bg1"/>
                </a:solidFill>
                <a:uFillTx/>
              </a:defRPr>
            </a:lvl1pPr>
            <a:lvl2pPr algn="ctr">
              <a:defRPr sz="4800" baseline="0">
                <a:uFillTx/>
              </a:defRPr>
            </a:lvl2pPr>
            <a:lvl3pPr algn="ctr">
              <a:defRPr sz="4800" baseline="0">
                <a:uFillTx/>
              </a:defRPr>
            </a:lvl3pPr>
            <a:lvl4pPr algn="ctr">
              <a:defRPr sz="4800" baseline="0">
                <a:uFillTx/>
              </a:defRPr>
            </a:lvl4pPr>
            <a:lvl5pPr algn="ctr">
              <a:defRPr sz="4800" baseline="0">
                <a:uFillTx/>
              </a:defRPr>
            </a:lvl5pPr>
          </a:lstStyle>
          <a:p>
            <a:pPr lvl="0"/>
            <a:r>
              <a:rPr lang="en-US" dirty="0">
                <a:uFillTx/>
              </a:rPr>
              <a:t>Singular thought or</a:t>
            </a:r>
            <a:br>
              <a:rPr lang="en-US" dirty="0">
                <a:uFillTx/>
              </a:rPr>
            </a:br>
            <a:r>
              <a:rPr lang="en-US" dirty="0">
                <a:uFillTx/>
              </a:rPr>
              <a:t>section divider.</a:t>
            </a:r>
          </a:p>
        </p:txBody>
      </p:sp>
      <p:pic>
        <p:nvPicPr>
          <p:cNvPr id="8" name="Picture 7"/>
          <p:cNvPicPr>
            <a:picLocks noChangeAspect="1"/>
          </p:cNvPicPr>
          <p:nvPr userDrawn="1"/>
        </p:nvPicPr>
        <p:blipFill>
          <a:blip r:embed="rId2" cstate="email"/>
          <a:stretch>
            <a:fillRect/>
          </a:stretch>
        </p:blipFill>
        <p:spPr>
          <a:xfrm>
            <a:off x="10795491" y="6286500"/>
            <a:ext cx="685309" cy="294956"/>
          </a:xfrm>
          <a:prstGeom prst="rect">
            <a:avLst/>
          </a:prstGeom>
        </p:spPr>
      </p:pic>
      <p:sp>
        <p:nvSpPr>
          <p:cNvPr id="10" name="Slide Number Placeholder 49"/>
          <p:cNvSpPr txBox="1">
            <a:spLocks/>
          </p:cNvSpPr>
          <p:nvPr userDrawn="1"/>
        </p:nvSpPr>
        <p:spPr>
          <a:xfrm>
            <a:off x="452201" y="6404349"/>
            <a:ext cx="424180" cy="182562"/>
          </a:xfrm>
          <a:prstGeom prst="rect">
            <a:avLst/>
          </a:prstGeom>
        </p:spPr>
        <p:txBody>
          <a:bodyPr lIns="0" tIns="0" rIns="0" bIns="0" anchor="b"/>
          <a:lstStyle>
            <a:defPPr>
              <a:defRPr lang="en-US">
                <a:uFillTx/>
              </a:defRPr>
            </a:defPPr>
            <a:lvl1pPr marL="0" algn="r" defTabSz="914400" rtl="0" eaLnBrk="1" latinLnBrk="0" hangingPunct="1">
              <a:defRPr sz="700" kern="1200">
                <a:solidFill>
                  <a:srgbClr val="464F60"/>
                </a:solidFill>
                <a:uFillTx/>
                <a:latin typeface="Courier" pitchFamily="2" charset="0"/>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pPr algn="r"/>
            <a:fld id="{D1382DBD-422C-46A9-94ED-8BDB34CA9651}" type="slidenum">
              <a:rPr lang="en-US" smtClean="0">
                <a:solidFill>
                  <a:schemeClr val="bg1"/>
                </a:solidFill>
                <a:uFillTx/>
                <a:latin typeface="Arial" panose="020B0604020202020204" pitchFamily="34" charset="0"/>
                <a:cs typeface="Arial" panose="020B0604020202020204" pitchFamily="34" charset="0"/>
              </a:rPr>
              <a:pPr algn="r"/>
              <a:t>‹#›</a:t>
            </a:fld>
            <a:endParaRPr lang="en-US" dirty="0">
              <a:solidFill>
                <a:schemeClr val="bg1"/>
              </a:solidFill>
              <a:uFillTx/>
              <a:latin typeface="Arial" panose="020B0604020202020204" pitchFamily="34" charset="0"/>
              <a:cs typeface="Arial" panose="020B0604020202020204" pitchFamily="34" charset="0"/>
            </a:endParaRPr>
          </a:p>
        </p:txBody>
      </p:sp>
      <p:sp>
        <p:nvSpPr>
          <p:cNvPr id="12" name="Text Placeholder 8"/>
          <p:cNvSpPr>
            <a:spLocks noGrp="1"/>
          </p:cNvSpPr>
          <p:nvPr>
            <p:ph type="body" sz="quarter" idx="12" hasCustomPrompt="1"/>
          </p:nvPr>
        </p:nvSpPr>
        <p:spPr>
          <a:xfrm>
            <a:off x="943149" y="6437267"/>
            <a:ext cx="6096000" cy="165100"/>
          </a:xfrm>
          <a:prstGeom prst="rect">
            <a:avLst/>
          </a:prstGeom>
        </p:spPr>
        <p:txBody>
          <a:bodyPr/>
          <a:lstStyle>
            <a:lvl1pPr algn="l">
              <a:defRPr sz="700">
                <a:solidFill>
                  <a:schemeClr val="bg1"/>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Optional footer text (program team name, etc.)</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ATH: Title Option 1">
    <p:bg>
      <p:bgPr>
        <a:solidFill>
          <a:srgbClr val="F7F1EB"/>
        </a:solidFill>
        <a:effectLst/>
      </p:bgPr>
    </p:bg>
    <p:spTree>
      <p:nvGrpSpPr>
        <p:cNvPr id="1" name=""/>
        <p:cNvGrpSpPr/>
        <p:nvPr/>
      </p:nvGrpSpPr>
      <p:grpSpPr>
        <a:xfrm>
          <a:off x="0" y="0"/>
          <a:ext cx="0" cy="0"/>
          <a:chOff x="0" y="0"/>
          <a:chExt cx="0" cy="0"/>
        </a:xfrm>
      </p:grpSpPr>
      <p:sp>
        <p:nvSpPr>
          <p:cNvPr id="19" name="SmartArt Placeholder 18"/>
          <p:cNvSpPr>
            <a:spLocks noGrp="1"/>
          </p:cNvSpPr>
          <p:nvPr>
            <p:ph type="dgm" sz="quarter" idx="14"/>
          </p:nvPr>
        </p:nvSpPr>
        <p:spPr>
          <a:xfrm rot="19801591">
            <a:off x="8084686" y="1976421"/>
            <a:ext cx="3394974" cy="2920632"/>
          </a:xfrm>
          <a:prstGeom prst="hexagon">
            <a:avLst>
              <a:gd name="adj" fmla="val 29133"/>
              <a:gd name="vf" fmla="val 115470"/>
            </a:avLst>
          </a:prstGeom>
          <a:blipFill dpi="0" rotWithShape="0">
            <a:blip r:embed="rId2" cstate="email">
              <a:extLst>
                <a:ext uri="{28A0092B-C50C-407E-A947-70E740481C1C}">
                  <a14:useLocalDpi xmlns:a14="http://schemas.microsoft.com/office/drawing/2010/main"/>
                </a:ext>
              </a:extLst>
            </a:blip>
            <a:srcRect/>
            <a:stretch>
              <a:fillRect b="282"/>
            </a:stretch>
          </a:blipFill>
        </p:spPr>
        <p:txBody>
          <a:bodyPr/>
          <a:lstStyle/>
          <a:p>
            <a:endParaRPr lang="en-US" dirty="0">
              <a:uFillTx/>
            </a:endParaRPr>
          </a:p>
        </p:txBody>
      </p:sp>
      <p:pic>
        <p:nvPicPr>
          <p:cNvPr id="4" name="Picture 3"/>
          <p:cNvPicPr>
            <a:picLocks noChangeAspect="1"/>
          </p:cNvPicPr>
          <p:nvPr userDrawn="1"/>
        </p:nvPicPr>
        <p:blipFill>
          <a:blip r:embed="rId3" cstate="email"/>
          <a:stretch>
            <a:fillRect/>
          </a:stretch>
        </p:blipFill>
        <p:spPr>
          <a:xfrm>
            <a:off x="761999" y="5875631"/>
            <a:ext cx="994416" cy="418605"/>
          </a:xfrm>
          <a:prstGeom prst="rect">
            <a:avLst/>
          </a:prstGeom>
        </p:spPr>
      </p:pic>
      <p:sp>
        <p:nvSpPr>
          <p:cNvPr id="6" name="Rectangle 5"/>
          <p:cNvSpPr>
            <a:spLocks noChangeAspect="1"/>
          </p:cNvSpPr>
          <p:nvPr userDrawn="1"/>
        </p:nvSpPr>
        <p:spPr>
          <a:xfrm>
            <a:off x="8318499" y="1"/>
            <a:ext cx="2927350" cy="1456267"/>
          </a:xfrm>
          <a:prstGeom prst="rect">
            <a:avLst/>
          </a:prstGeom>
          <a:solidFill>
            <a:srgbClr val="F84F4F"/>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FontTx/>
              <a:buNone/>
              <a:defRPr>
                <a:uFillTx/>
              </a:defRPr>
            </a:pPr>
            <a:endParaRPr kumimoji="0" lang="en-US" sz="1800" b="0" i="0" u="none" strike="noStrike" kern="0" cap="none" spc="0" normalizeH="0" baseline="0" noProof="0">
              <a:ln>
                <a:noFill/>
              </a:ln>
              <a:solidFill>
                <a:srgbClr val="FFFFFF"/>
              </a:solidFill>
              <a:effectLst/>
              <a:uFillTx/>
              <a:latin typeface="Arial"/>
              <a:ea typeface="+mn-ea"/>
              <a:cs typeface="+mn-cs"/>
            </a:endParaRPr>
          </a:p>
        </p:txBody>
      </p:sp>
      <p:sp>
        <p:nvSpPr>
          <p:cNvPr id="7" name="Freeform: Shape 14"/>
          <p:cNvSpPr>
            <a:spLocks noChangeAspect="1"/>
          </p:cNvSpPr>
          <p:nvPr userDrawn="1"/>
        </p:nvSpPr>
        <p:spPr>
          <a:xfrm>
            <a:off x="8318499" y="5391153"/>
            <a:ext cx="2927350" cy="1466850"/>
          </a:xfrm>
          <a:custGeom>
            <a:avLst/>
            <a:gdLst>
              <a:gd name="connsiteX0" fmla="*/ 1097756 w 2195512"/>
              <a:gd name="connsiteY0" fmla="*/ 0 h 1100137"/>
              <a:gd name="connsiteX1" fmla="*/ 2195512 w 2195512"/>
              <a:gd name="connsiteY1" fmla="*/ 1096963 h 1100137"/>
              <a:gd name="connsiteX2" fmla="*/ 2195352 w 2195512"/>
              <a:gd name="connsiteY2" fmla="*/ 1100137 h 1100137"/>
              <a:gd name="connsiteX3" fmla="*/ 161 w 2195512"/>
              <a:gd name="connsiteY3" fmla="*/ 1100137 h 1100137"/>
              <a:gd name="connsiteX4" fmla="*/ 0 w 2195512"/>
              <a:gd name="connsiteY4" fmla="*/ 1096963 h 1100137"/>
              <a:gd name="connsiteX5" fmla="*/ 1097756 w 2195512"/>
              <a:gd name="connsiteY5" fmla="*/ 0 h 110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5512" h="1100137">
                <a:moveTo>
                  <a:pt x="1097756" y="0"/>
                </a:moveTo>
                <a:cubicBezTo>
                  <a:pt x="1704030" y="0"/>
                  <a:pt x="2195512" y="491127"/>
                  <a:pt x="2195512" y="1096963"/>
                </a:cubicBezTo>
                <a:lnTo>
                  <a:pt x="2195352" y="1100137"/>
                </a:lnTo>
                <a:lnTo>
                  <a:pt x="161" y="1100137"/>
                </a:lnTo>
                <a:lnTo>
                  <a:pt x="0" y="1096963"/>
                </a:lnTo>
                <a:cubicBezTo>
                  <a:pt x="0" y="491127"/>
                  <a:pt x="491482" y="0"/>
                  <a:pt x="1097756" y="0"/>
                </a:cubicBezTo>
                <a:close/>
              </a:path>
            </a:pathLst>
          </a:custGeom>
          <a:solidFill>
            <a:srgbClr val="F84F4F"/>
          </a:solidFill>
          <a:ln w="9525" cap="flat" cmpd="sng" algn="ctr">
            <a:noFill/>
            <a:prstDash val="solid"/>
          </a:ln>
          <a:effectLst/>
        </p:spPr>
        <p:txBody>
          <a:bodyPr wrap="square" anchor="ctr">
            <a:noAutofit/>
          </a:bodyPr>
          <a:lstStyle/>
          <a:p>
            <a:pPr marL="0" marR="0" lvl="0" indent="0" algn="ctr" defTabSz="914400" eaLnBrk="1" fontAlgn="auto" latinLnBrk="0" hangingPunct="1">
              <a:lnSpc>
                <a:spcPct val="100000"/>
              </a:lnSpc>
              <a:spcBef>
                <a:spcPts val="0"/>
              </a:spcBef>
              <a:spcAft>
                <a:spcPts val="0"/>
              </a:spcAft>
              <a:buFontTx/>
              <a:buNone/>
              <a:defRPr>
                <a:uFillTx/>
              </a:defRPr>
            </a:pPr>
            <a:endParaRPr kumimoji="0" lang="en-US" sz="1800" b="0" i="0" u="none" strike="noStrike" kern="0" cap="none" spc="0" normalizeH="0" baseline="0" noProof="0">
              <a:ln>
                <a:noFill/>
              </a:ln>
              <a:solidFill>
                <a:srgbClr val="FFFFFF"/>
              </a:solidFill>
              <a:effectLst/>
              <a:uFillTx/>
              <a:latin typeface="Arial"/>
              <a:ea typeface="+mn-ea"/>
              <a:cs typeface="+mn-cs"/>
            </a:endParaRPr>
          </a:p>
        </p:txBody>
      </p:sp>
      <p:sp>
        <p:nvSpPr>
          <p:cNvPr id="11" name="Content Placeholder 8"/>
          <p:cNvSpPr>
            <a:spLocks noGrp="1"/>
          </p:cNvSpPr>
          <p:nvPr>
            <p:ph sz="quarter" idx="10" hasCustomPrompt="1"/>
          </p:nvPr>
        </p:nvSpPr>
        <p:spPr>
          <a:xfrm>
            <a:off x="668725" y="2653513"/>
            <a:ext cx="2819826" cy="1045455"/>
          </a:xfrm>
          <a:prstGeom prst="rect">
            <a:avLst/>
          </a:prstGeom>
        </p:spPr>
        <p:txBody>
          <a:bodyPr/>
          <a:lstStyle>
            <a:lvl1pPr>
              <a:defRPr sz="3200" baseline="0">
                <a:solidFill>
                  <a:schemeClr val="tx1"/>
                </a:solidFill>
                <a:uFillTx/>
              </a:defRPr>
            </a:lvl1pPr>
            <a:lvl2pPr>
              <a:defRPr sz="1600" baseline="0">
                <a:solidFill>
                  <a:schemeClr val="tx1"/>
                </a:solidFill>
                <a:uFillTx/>
              </a:defRPr>
            </a:lvl2pPr>
            <a:lvl3pPr>
              <a:defRPr sz="900" baseline="0">
                <a:solidFill>
                  <a:schemeClr val="tx1"/>
                </a:solidFill>
                <a:uFillTx/>
                <a:latin typeface="Helvetica" panose="020B0604020202020204" pitchFamily="34" charset="0"/>
                <a:cs typeface="Helvetica" panose="020B0604020202020204" pitchFamily="34" charset="0"/>
              </a:defRPr>
            </a:lvl3pPr>
          </a:lstStyle>
          <a:p>
            <a:pPr lvl="0"/>
            <a:r>
              <a:rPr lang="en-US" dirty="0">
                <a:uFillTx/>
              </a:rPr>
              <a:t>Presentation Title Option 1</a:t>
            </a:r>
          </a:p>
        </p:txBody>
      </p:sp>
      <p:sp>
        <p:nvSpPr>
          <p:cNvPr id="12" name="Content Placeholder 10"/>
          <p:cNvSpPr>
            <a:spLocks noGrp="1"/>
          </p:cNvSpPr>
          <p:nvPr>
            <p:ph sz="quarter" idx="11" hasCustomPrompt="1"/>
          </p:nvPr>
        </p:nvSpPr>
        <p:spPr>
          <a:xfrm>
            <a:off x="668725" y="3846150"/>
            <a:ext cx="2112962" cy="444500"/>
          </a:xfrm>
          <a:prstGeom prst="rect">
            <a:avLst/>
          </a:prstGeom>
        </p:spPr>
        <p:txBody>
          <a:bodyPr/>
          <a:lstStyle>
            <a:lvl1pPr>
              <a:defRPr sz="1600">
                <a:solidFill>
                  <a:schemeClr val="tx1"/>
                </a:solidFill>
                <a:uFillTx/>
              </a:defRPr>
            </a:lvl1pPr>
            <a:lvl2pPr>
              <a:defRPr sz="1600">
                <a:solidFill>
                  <a:schemeClr val="tx1"/>
                </a:solidFill>
                <a:uFillTx/>
              </a:defRPr>
            </a:lvl2pPr>
            <a:lvl3pPr>
              <a:defRPr sz="1600">
                <a:solidFill>
                  <a:schemeClr val="tx1"/>
                </a:solidFill>
                <a:uFillTx/>
              </a:defRPr>
            </a:lvl3pPr>
          </a:lstStyle>
          <a:p>
            <a:pPr lvl="0"/>
            <a:r>
              <a:rPr lang="en-US" dirty="0">
                <a:uFillTx/>
              </a:rPr>
              <a:t>Presentation subtitle</a:t>
            </a:r>
          </a:p>
          <a:p>
            <a:pPr lvl="1"/>
            <a:endParaRPr lang="en-US" dirty="0">
              <a:uFillTx/>
            </a:endParaRPr>
          </a:p>
        </p:txBody>
      </p:sp>
      <p:sp>
        <p:nvSpPr>
          <p:cNvPr id="13" name="Content Placeholder 12"/>
          <p:cNvSpPr>
            <a:spLocks noGrp="1"/>
          </p:cNvSpPr>
          <p:nvPr>
            <p:ph sz="quarter" idx="12" hasCustomPrompt="1"/>
          </p:nvPr>
        </p:nvSpPr>
        <p:spPr>
          <a:xfrm>
            <a:off x="668725" y="4423969"/>
            <a:ext cx="2627312" cy="632125"/>
          </a:xfrm>
          <a:prstGeom prst="rect">
            <a:avLst/>
          </a:prstGeom>
        </p:spPr>
        <p:txBody>
          <a:bodyPr/>
          <a:lstStyle>
            <a:lvl1pPr>
              <a:defRPr sz="900" baseline="0">
                <a:solidFill>
                  <a:schemeClr val="tx1"/>
                </a:solidFill>
                <a:uFillTx/>
                <a:latin typeface="Helvetica" panose="020B0604020202020204" pitchFamily="34" charset="0"/>
                <a:cs typeface="Helvetica" panose="020B0604020202020204" pitchFamily="34" charset="0"/>
              </a:defRPr>
            </a:lvl1pPr>
          </a:lstStyle>
          <a:p>
            <a:pPr lvl="0"/>
            <a:r>
              <a:rPr lang="en-US" dirty="0">
                <a:uFillTx/>
              </a:rPr>
              <a:t>Presenter Name</a:t>
            </a:r>
            <a:br>
              <a:rPr lang="en-US" dirty="0">
                <a:uFillTx/>
              </a:rPr>
            </a:br>
            <a:r>
              <a:rPr lang="en-US" dirty="0">
                <a:uFillTx/>
              </a:rPr>
              <a:t>Presenter Title</a:t>
            </a:r>
          </a:p>
        </p:txBody>
      </p:sp>
      <p:sp>
        <p:nvSpPr>
          <p:cNvPr id="16" name="Content Placeholder 11"/>
          <p:cNvSpPr>
            <a:spLocks noGrp="1"/>
          </p:cNvSpPr>
          <p:nvPr>
            <p:ph sz="quarter" idx="13" hasCustomPrompt="1"/>
          </p:nvPr>
        </p:nvSpPr>
        <p:spPr>
          <a:xfrm>
            <a:off x="668725" y="536374"/>
            <a:ext cx="1405964" cy="331922"/>
          </a:xfrm>
          <a:prstGeom prst="rect">
            <a:avLst/>
          </a:prstGeom>
        </p:spPr>
        <p:txBody>
          <a:bodyPr/>
          <a:lstStyle>
            <a:lvl1pPr>
              <a:defRPr sz="900" b="1" baseline="0">
                <a:solidFill>
                  <a:schemeClr val="tx1"/>
                </a:solidFill>
                <a:uFillTx/>
              </a:defRPr>
            </a:lvl1pPr>
          </a:lstStyle>
          <a:p>
            <a:pPr lvl="0"/>
            <a:r>
              <a:rPr lang="en-US" dirty="0">
                <a:uFillTx/>
              </a:rPr>
              <a:t>Month Day, Year</a:t>
            </a: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grpSp>
        <p:nvGrpSpPr>
          <p:cNvPr id="41" name="Group 40"/>
          <p:cNvGrpSpPr/>
          <p:nvPr userDrawn="1"/>
        </p:nvGrpSpPr>
        <p:grpSpPr>
          <a:xfrm>
            <a:off x="227013" y="995320"/>
            <a:ext cx="11623457" cy="5402992"/>
            <a:chOff x="227013" y="2359644"/>
            <a:chExt cx="8688387" cy="4038668"/>
          </a:xfrm>
        </p:grpSpPr>
        <p:grpSp>
          <p:nvGrpSpPr>
            <p:cNvPr id="3" name="Group 4"/>
            <p:cNvGrpSpPr/>
            <p:nvPr userDrawn="1"/>
          </p:nvGrpSpPr>
          <p:grpSpPr>
            <a:xfrm>
              <a:off x="227014" y="2586658"/>
              <a:ext cx="8688386" cy="1034294"/>
              <a:chOff x="227013" y="1050711"/>
              <a:chExt cx="5214937" cy="1621331"/>
            </a:xfrm>
          </p:grpSpPr>
          <p:sp>
            <p:nvSpPr>
              <p:cNvPr id="4" name="Rectangle 3"/>
              <p:cNvSpPr>
                <a:spLocks/>
              </p:cNvSpPr>
              <p:nvPr userDrawn="1"/>
            </p:nvSpPr>
            <p:spPr>
              <a:xfrm>
                <a:off x="227013" y="1050711"/>
                <a:ext cx="1738312" cy="1621331"/>
              </a:xfrm>
              <a:prstGeom prst="rect">
                <a:avLst/>
              </a:prstGeom>
              <a:solidFill>
                <a:srgbClr val="F75050"/>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Path Red</a:t>
                </a:r>
              </a:p>
              <a:p>
                <a:pPr>
                  <a:defRPr>
                    <a:uFillTx/>
                  </a:defRPr>
                </a:pPr>
                <a:r>
                  <a:rPr lang="en-US" sz="600" dirty="0">
                    <a:uFillTx/>
                    <a:latin typeface="Arial" panose="020B0604020202020204" pitchFamily="34" charset="0"/>
                    <a:cs typeface="Arial" panose="020B0604020202020204" pitchFamily="34" charset="0"/>
                  </a:rPr>
                  <a:t>RGB: 246, 80, 80</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F65050</a:t>
                </a:r>
              </a:p>
            </p:txBody>
          </p:sp>
          <p:sp>
            <p:nvSpPr>
              <p:cNvPr id="5" name="Rectangle 4"/>
              <p:cNvSpPr>
                <a:spLocks/>
              </p:cNvSpPr>
              <p:nvPr userDrawn="1"/>
            </p:nvSpPr>
            <p:spPr>
              <a:xfrm>
                <a:off x="1965325" y="1050711"/>
                <a:ext cx="1736725" cy="1621331"/>
              </a:xfrm>
              <a:prstGeom prst="rect">
                <a:avLst/>
              </a:prstGeom>
              <a:solidFill>
                <a:srgbClr val="454E60"/>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marL="0" marR="0" lvl="0" indent="0" algn="l" defTabSz="457200" rtl="0" eaLnBrk="0" fontAlgn="base" latinLnBrk="0" hangingPunct="0">
                  <a:lnSpc>
                    <a:spcPct val="100000"/>
                  </a:lnSpc>
                  <a:spcBef>
                    <a:spcPct val="0"/>
                  </a:spcBef>
                  <a:spcAft>
                    <a:spcPct val="0"/>
                  </a:spcAft>
                  <a:buFontTx/>
                  <a:buNone/>
                  <a:defRPr>
                    <a:uFillTx/>
                  </a:defRPr>
                </a:pPr>
                <a:r>
                  <a:rPr lang="en-US" sz="600" dirty="0">
                    <a:uFillTx/>
                    <a:latin typeface="Arial" panose="020B0604020202020204" pitchFamily="34" charset="0"/>
                    <a:cs typeface="Arial" panose="020B0604020202020204" pitchFamily="34" charset="0"/>
                  </a:rPr>
                  <a:t>Path Grey</a:t>
                </a:r>
              </a:p>
              <a:p>
                <a:pPr>
                  <a:defRPr>
                    <a:uFillTx/>
                  </a:defRPr>
                </a:pPr>
                <a:r>
                  <a:rPr lang="en-US" sz="600" dirty="0">
                    <a:uFillTx/>
                    <a:latin typeface="Arial" panose="020B0604020202020204" pitchFamily="34" charset="0"/>
                    <a:cs typeface="Arial" panose="020B0604020202020204" pitchFamily="34" charset="0"/>
                  </a:rPr>
                  <a:t>RGB: 70, 79, 97</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464F60</a:t>
                </a:r>
              </a:p>
            </p:txBody>
          </p:sp>
          <p:sp>
            <p:nvSpPr>
              <p:cNvPr id="6" name="Rectangle 5"/>
              <p:cNvSpPr>
                <a:spLocks/>
              </p:cNvSpPr>
              <p:nvPr userDrawn="1"/>
            </p:nvSpPr>
            <p:spPr>
              <a:xfrm>
                <a:off x="3705225" y="1050711"/>
                <a:ext cx="1736725" cy="1621331"/>
              </a:xfrm>
              <a:prstGeom prst="rect">
                <a:avLst/>
              </a:prstGeom>
              <a:solidFill>
                <a:srgbClr val="EBEDEE"/>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marL="0" marR="0" lvl="0" indent="0" algn="l" defTabSz="457200" rtl="0" eaLnBrk="0" fontAlgn="base" latinLnBrk="0" hangingPunct="0">
                  <a:lnSpc>
                    <a:spcPct val="100000"/>
                  </a:lnSpc>
                  <a:spcBef>
                    <a:spcPct val="0"/>
                  </a:spcBef>
                  <a:spcAft>
                    <a:spcPct val="0"/>
                  </a:spcAft>
                  <a:buFontTx/>
                  <a:buNone/>
                  <a:defRPr>
                    <a:uFillTx/>
                  </a:defRPr>
                </a:pPr>
                <a:r>
                  <a:rPr lang="en-US" sz="600" dirty="0">
                    <a:solidFill>
                      <a:srgbClr val="454E60"/>
                    </a:solidFill>
                    <a:uFillTx/>
                    <a:latin typeface="Arial" panose="020B0604020202020204" pitchFamily="34" charset="0"/>
                    <a:cs typeface="Arial" panose="020B0604020202020204" pitchFamily="34" charset="0"/>
                  </a:rPr>
                  <a:t>Path Light Grey</a:t>
                </a:r>
              </a:p>
              <a:p>
                <a:pPr>
                  <a:defRPr>
                    <a:uFillTx/>
                  </a:defRPr>
                </a:pPr>
                <a:r>
                  <a:rPr lang="en-US" sz="600" dirty="0">
                    <a:solidFill>
                      <a:srgbClr val="454E60"/>
                    </a:solidFill>
                    <a:uFillTx/>
                    <a:latin typeface="Arial" panose="020B0604020202020204" pitchFamily="34" charset="0"/>
                    <a:cs typeface="Arial" panose="020B0604020202020204" pitchFamily="34" charset="0"/>
                  </a:rPr>
                  <a:t>RGB: 235, 237, 238</a:t>
                </a:r>
                <a:br>
                  <a:rPr lang="en-US" sz="600" dirty="0">
                    <a:solidFill>
                      <a:srgbClr val="454E60"/>
                    </a:solidFill>
                    <a:uFillTx/>
                    <a:latin typeface="Arial" panose="020B0604020202020204" pitchFamily="34" charset="0"/>
                    <a:cs typeface="Arial" panose="020B0604020202020204" pitchFamily="34" charset="0"/>
                  </a:rPr>
                </a:br>
                <a:r>
                  <a:rPr lang="en-US" sz="600" dirty="0">
                    <a:solidFill>
                      <a:srgbClr val="454E60"/>
                    </a:solidFill>
                    <a:uFillTx/>
                    <a:latin typeface="Arial" panose="020B0604020202020204" pitchFamily="34" charset="0"/>
                    <a:cs typeface="Arial" panose="020B0604020202020204" pitchFamily="34" charset="0"/>
                  </a:rPr>
                  <a:t>HEX: EBEDEE</a:t>
                </a:r>
              </a:p>
            </p:txBody>
          </p:sp>
        </p:grpSp>
        <p:sp>
          <p:nvSpPr>
            <p:cNvPr id="7" name="TextBox 6"/>
            <p:cNvSpPr txBox="1">
              <a:spLocks noChangeArrowheads="1"/>
            </p:cNvSpPr>
            <p:nvPr userDrawn="1"/>
          </p:nvSpPr>
          <p:spPr bwMode="auto">
            <a:xfrm>
              <a:off x="227013" y="2359644"/>
              <a:ext cx="3290887" cy="153988"/>
            </a:xfrm>
            <a:prstGeom prst="rect">
              <a:avLst/>
            </a:prstGeom>
            <a:noFill/>
            <a:ln>
              <a:noFill/>
            </a:ln>
          </p:spPr>
          <p:txBody>
            <a:bodyPr lIns="0" tIns="0" rIns="0" bIns="0">
              <a:spAutoFit/>
            </a:bodyPr>
            <a:lstStyle>
              <a:lvl1pPr>
                <a:defRPr>
                  <a:solidFill>
                    <a:schemeClr val="tx1"/>
                  </a:solidFill>
                  <a:uFillTx/>
                  <a:latin typeface="Arial" panose="020B0604020202020204" pitchFamily="34" charset="0"/>
                </a:defRPr>
              </a:lvl1pPr>
              <a:lvl2pPr marL="742950" indent="-285750">
                <a:defRPr>
                  <a:solidFill>
                    <a:schemeClr val="tx1"/>
                  </a:solidFill>
                  <a:uFillTx/>
                  <a:latin typeface="Arial" panose="020B0604020202020204" pitchFamily="34" charset="0"/>
                </a:defRPr>
              </a:lvl2pPr>
              <a:lvl3pPr marL="1143000" indent="-228600">
                <a:defRPr>
                  <a:solidFill>
                    <a:schemeClr val="tx1"/>
                  </a:solidFill>
                  <a:uFillTx/>
                  <a:latin typeface="Arial" panose="020B0604020202020204" pitchFamily="34" charset="0"/>
                </a:defRPr>
              </a:lvl3pPr>
              <a:lvl4pPr marL="1600200" indent="-228600">
                <a:defRPr>
                  <a:solidFill>
                    <a:schemeClr val="tx1"/>
                  </a:solidFill>
                  <a:uFillTx/>
                  <a:latin typeface="Arial" panose="020B0604020202020204" pitchFamily="34" charset="0"/>
                </a:defRPr>
              </a:lvl4pPr>
              <a:lvl5pPr marL="2057400" indent="-228600">
                <a:defRPr>
                  <a:solidFill>
                    <a:schemeClr val="tx1"/>
                  </a:solidFill>
                  <a:uFillTx/>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uFillTx/>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uFillTx/>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uFillTx/>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uFillTx/>
                  <a:latin typeface="Arial" panose="020B0604020202020204" pitchFamily="34" charset="0"/>
                </a:defRPr>
              </a:lvl9pPr>
            </a:lstStyle>
            <a:p>
              <a:pPr>
                <a:defRPr>
                  <a:uFillTx/>
                </a:defRPr>
              </a:pPr>
              <a:r>
                <a:rPr lang="en-US" altLang="en-US" sz="1000" b="1" dirty="0">
                  <a:solidFill>
                    <a:srgbClr val="454E60"/>
                  </a:solidFill>
                  <a:uFillTx/>
                  <a:latin typeface="Arial" panose="020B0604020202020204" pitchFamily="34" charset="0"/>
                  <a:cs typeface="Arial" panose="020B0604020202020204" pitchFamily="34" charset="0"/>
                </a:rPr>
                <a:t>Core Colors</a:t>
              </a:r>
            </a:p>
          </p:txBody>
        </p:sp>
        <p:sp>
          <p:nvSpPr>
            <p:cNvPr id="8" name="TextBox 7"/>
            <p:cNvSpPr txBox="1">
              <a:spLocks noChangeArrowheads="1"/>
            </p:cNvSpPr>
            <p:nvPr userDrawn="1"/>
          </p:nvSpPr>
          <p:spPr bwMode="auto">
            <a:xfrm>
              <a:off x="227013" y="3854005"/>
              <a:ext cx="3290887" cy="153987"/>
            </a:xfrm>
            <a:prstGeom prst="rect">
              <a:avLst/>
            </a:prstGeom>
            <a:noFill/>
            <a:ln>
              <a:noFill/>
            </a:ln>
          </p:spPr>
          <p:txBody>
            <a:bodyPr lIns="0" tIns="0" rIns="0" bIns="0">
              <a:spAutoFit/>
            </a:bodyPr>
            <a:lstStyle>
              <a:lvl1pPr>
                <a:defRPr>
                  <a:solidFill>
                    <a:schemeClr val="tx1"/>
                  </a:solidFill>
                  <a:uFillTx/>
                  <a:latin typeface="Arial" panose="020B0604020202020204" pitchFamily="34" charset="0"/>
                </a:defRPr>
              </a:lvl1pPr>
              <a:lvl2pPr marL="742950" indent="-285750">
                <a:defRPr>
                  <a:solidFill>
                    <a:schemeClr val="tx1"/>
                  </a:solidFill>
                  <a:uFillTx/>
                  <a:latin typeface="Arial" panose="020B0604020202020204" pitchFamily="34" charset="0"/>
                </a:defRPr>
              </a:lvl2pPr>
              <a:lvl3pPr marL="1143000" indent="-228600">
                <a:defRPr>
                  <a:solidFill>
                    <a:schemeClr val="tx1"/>
                  </a:solidFill>
                  <a:uFillTx/>
                  <a:latin typeface="Arial" panose="020B0604020202020204" pitchFamily="34" charset="0"/>
                </a:defRPr>
              </a:lvl3pPr>
              <a:lvl4pPr marL="1600200" indent="-228600">
                <a:defRPr>
                  <a:solidFill>
                    <a:schemeClr val="tx1"/>
                  </a:solidFill>
                  <a:uFillTx/>
                  <a:latin typeface="Arial" panose="020B0604020202020204" pitchFamily="34" charset="0"/>
                </a:defRPr>
              </a:lvl4pPr>
              <a:lvl5pPr marL="2057400" indent="-228600">
                <a:defRPr>
                  <a:solidFill>
                    <a:schemeClr val="tx1"/>
                  </a:solidFill>
                  <a:uFillTx/>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uFillTx/>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uFillTx/>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uFillTx/>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uFillTx/>
                  <a:latin typeface="Arial" panose="020B0604020202020204" pitchFamily="34" charset="0"/>
                </a:defRPr>
              </a:lvl9pPr>
            </a:lstStyle>
            <a:p>
              <a:pPr>
                <a:defRPr>
                  <a:uFillTx/>
                </a:defRPr>
              </a:pPr>
              <a:r>
                <a:rPr lang="en-US" altLang="en-US" sz="1000" b="1" dirty="0">
                  <a:solidFill>
                    <a:srgbClr val="454E60"/>
                  </a:solidFill>
                  <a:uFillTx/>
                  <a:latin typeface="Arial" panose="020B0604020202020204" pitchFamily="34" charset="0"/>
                  <a:cs typeface="Arial" panose="020B0604020202020204" pitchFamily="34" charset="0"/>
                </a:rPr>
                <a:t>Extended Data Visualization Colors</a:t>
              </a:r>
            </a:p>
          </p:txBody>
        </p:sp>
        <p:sp>
          <p:nvSpPr>
            <p:cNvPr id="9" name="Rectangle 8"/>
            <p:cNvSpPr>
              <a:spLocks/>
            </p:cNvSpPr>
            <p:nvPr userDrawn="1"/>
          </p:nvSpPr>
          <p:spPr bwMode="auto">
            <a:xfrm>
              <a:off x="3487738" y="4094169"/>
              <a:ext cx="1085850" cy="482600"/>
            </a:xfrm>
            <a:prstGeom prst="rect">
              <a:avLst/>
            </a:prstGeom>
            <a:solidFill>
              <a:srgbClr val="FCDBDB"/>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solidFill>
                    <a:srgbClr val="00383D"/>
                  </a:solidFill>
                  <a:uFillTx/>
                  <a:latin typeface="Arial" panose="020B0604020202020204" pitchFamily="34" charset="0"/>
                  <a:cs typeface="Arial" panose="020B0604020202020204" pitchFamily="34" charset="0"/>
                </a:rPr>
                <a:t>Red Infographic 4</a:t>
              </a:r>
            </a:p>
            <a:p>
              <a:pPr>
                <a:defRPr>
                  <a:uFillTx/>
                </a:defRPr>
              </a:pPr>
              <a:r>
                <a:rPr lang="en-US" sz="600" dirty="0">
                  <a:solidFill>
                    <a:srgbClr val="00383D"/>
                  </a:solidFill>
                  <a:uFillTx/>
                  <a:latin typeface="Arial" panose="020B0604020202020204" pitchFamily="34" charset="0"/>
                  <a:cs typeface="Arial" panose="020B0604020202020204" pitchFamily="34" charset="0"/>
                </a:rPr>
                <a:t>RGB: 253, 220, 220</a:t>
              </a:r>
              <a:br>
                <a:rPr lang="en-US" sz="600" dirty="0">
                  <a:solidFill>
                    <a:srgbClr val="00383D"/>
                  </a:solidFill>
                  <a:uFillTx/>
                  <a:latin typeface="Arial" panose="020B0604020202020204" pitchFamily="34" charset="0"/>
                  <a:cs typeface="Arial" panose="020B0604020202020204" pitchFamily="34" charset="0"/>
                </a:rPr>
              </a:br>
              <a:r>
                <a:rPr lang="en-US" sz="600" dirty="0">
                  <a:solidFill>
                    <a:srgbClr val="00383D"/>
                  </a:solidFill>
                  <a:uFillTx/>
                  <a:latin typeface="Arial" panose="020B0604020202020204" pitchFamily="34" charset="0"/>
                  <a:cs typeface="Arial" panose="020B0604020202020204" pitchFamily="34" charset="0"/>
                </a:rPr>
                <a:t>HEX: FDDCDC</a:t>
              </a:r>
            </a:p>
          </p:txBody>
        </p:sp>
        <p:sp>
          <p:nvSpPr>
            <p:cNvPr id="10" name="Rectangle 9"/>
            <p:cNvSpPr>
              <a:spLocks/>
            </p:cNvSpPr>
            <p:nvPr userDrawn="1"/>
          </p:nvSpPr>
          <p:spPr bwMode="auto">
            <a:xfrm>
              <a:off x="2405063" y="4094169"/>
              <a:ext cx="1085850" cy="482600"/>
            </a:xfrm>
            <a:prstGeom prst="rect">
              <a:avLst/>
            </a:prstGeom>
            <a:solidFill>
              <a:srgbClr val="FA9995"/>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Red Infographic 3</a:t>
              </a:r>
            </a:p>
            <a:p>
              <a:pPr>
                <a:defRPr>
                  <a:uFillTx/>
                </a:defRPr>
              </a:pPr>
              <a:r>
                <a:rPr lang="en-US" sz="600" dirty="0">
                  <a:uFillTx/>
                  <a:latin typeface="Arial" panose="020B0604020202020204" pitchFamily="34" charset="0"/>
                  <a:cs typeface="Arial" panose="020B0604020202020204" pitchFamily="34" charset="0"/>
                </a:rPr>
                <a:t>RGB: 247, 114, 114</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F77272</a:t>
              </a:r>
            </a:p>
          </p:txBody>
        </p:sp>
        <p:sp>
          <p:nvSpPr>
            <p:cNvPr id="11" name="Rectangle 10"/>
            <p:cNvSpPr>
              <a:spLocks/>
            </p:cNvSpPr>
            <p:nvPr userDrawn="1"/>
          </p:nvSpPr>
          <p:spPr bwMode="auto">
            <a:xfrm>
              <a:off x="1323975" y="4094169"/>
              <a:ext cx="1085850" cy="482600"/>
            </a:xfrm>
            <a:prstGeom prst="rect">
              <a:avLst/>
            </a:prstGeom>
            <a:solidFill>
              <a:srgbClr val="933030"/>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Red Infographic 2</a:t>
              </a:r>
            </a:p>
            <a:p>
              <a:pPr>
                <a:defRPr>
                  <a:uFillTx/>
                </a:defRPr>
              </a:pPr>
              <a:r>
                <a:rPr lang="en-US" sz="600" dirty="0">
                  <a:uFillTx/>
                  <a:latin typeface="Arial" panose="020B0604020202020204" pitchFamily="34" charset="0"/>
                  <a:cs typeface="Arial" panose="020B0604020202020204" pitchFamily="34" charset="0"/>
                </a:rPr>
                <a:t>RGB: 147, 48, 48</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933030</a:t>
              </a:r>
            </a:p>
          </p:txBody>
        </p:sp>
        <p:sp>
          <p:nvSpPr>
            <p:cNvPr id="12" name="Rectangle 11"/>
            <p:cNvSpPr>
              <a:spLocks/>
            </p:cNvSpPr>
            <p:nvPr userDrawn="1"/>
          </p:nvSpPr>
          <p:spPr bwMode="auto">
            <a:xfrm>
              <a:off x="239713" y="4094169"/>
              <a:ext cx="1085850" cy="482600"/>
            </a:xfrm>
            <a:prstGeom prst="rect">
              <a:avLst/>
            </a:prstGeom>
            <a:solidFill>
              <a:srgbClr val="F65050"/>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Red Infographic 1</a:t>
              </a:r>
            </a:p>
            <a:p>
              <a:pPr>
                <a:defRPr>
                  <a:uFillTx/>
                </a:defRPr>
              </a:pPr>
              <a:r>
                <a:rPr lang="en-US" sz="600" dirty="0">
                  <a:uFillTx/>
                  <a:latin typeface="Arial" panose="020B0604020202020204" pitchFamily="34" charset="0"/>
                  <a:cs typeface="Arial" panose="020B0604020202020204" pitchFamily="34" charset="0"/>
                </a:rPr>
                <a:t>RGB: 246, 80, 80</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F65050</a:t>
              </a:r>
            </a:p>
          </p:txBody>
        </p:sp>
        <p:sp>
          <p:nvSpPr>
            <p:cNvPr id="13" name="Rectangle 12"/>
            <p:cNvSpPr>
              <a:spLocks/>
            </p:cNvSpPr>
            <p:nvPr userDrawn="1"/>
          </p:nvSpPr>
          <p:spPr bwMode="auto">
            <a:xfrm>
              <a:off x="7829550" y="4094169"/>
              <a:ext cx="1085850" cy="482600"/>
            </a:xfrm>
            <a:prstGeom prst="rect">
              <a:avLst/>
            </a:prstGeom>
            <a:solidFill>
              <a:srgbClr val="622020"/>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Red Infographic 8</a:t>
              </a:r>
            </a:p>
            <a:p>
              <a:pPr>
                <a:defRPr>
                  <a:uFillTx/>
                </a:defRPr>
              </a:pPr>
              <a:r>
                <a:rPr lang="en-US" sz="600" dirty="0">
                  <a:uFillTx/>
                  <a:latin typeface="Arial" panose="020B0604020202020204" pitchFamily="34" charset="0"/>
                  <a:cs typeface="Arial" panose="020B0604020202020204" pitchFamily="34" charset="0"/>
                </a:rPr>
                <a:t>RGB: 98, 32, 32</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622020</a:t>
              </a:r>
            </a:p>
          </p:txBody>
        </p:sp>
        <p:sp>
          <p:nvSpPr>
            <p:cNvPr id="14" name="Rectangle 13"/>
            <p:cNvSpPr>
              <a:spLocks/>
            </p:cNvSpPr>
            <p:nvPr userDrawn="1"/>
          </p:nvSpPr>
          <p:spPr bwMode="auto">
            <a:xfrm>
              <a:off x="6743700" y="4094169"/>
              <a:ext cx="1085850" cy="482600"/>
            </a:xfrm>
            <a:prstGeom prst="rect">
              <a:avLst/>
            </a:prstGeom>
            <a:solidFill>
              <a:srgbClr val="F87272"/>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Red Infographic 7</a:t>
              </a:r>
            </a:p>
            <a:p>
              <a:pPr>
                <a:defRPr>
                  <a:uFillTx/>
                </a:defRPr>
              </a:pPr>
              <a:r>
                <a:rPr lang="en-US" sz="600" dirty="0">
                  <a:uFillTx/>
                  <a:latin typeface="Arial" panose="020B0604020202020204" pitchFamily="34" charset="0"/>
                  <a:cs typeface="Arial" panose="020B0604020202020204" pitchFamily="34" charset="0"/>
                </a:rPr>
                <a:t>RGB: 248, 114, 114</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F87272</a:t>
              </a:r>
            </a:p>
          </p:txBody>
        </p:sp>
        <p:sp>
          <p:nvSpPr>
            <p:cNvPr id="15" name="Rectangle 14"/>
            <p:cNvSpPr>
              <a:spLocks/>
            </p:cNvSpPr>
            <p:nvPr userDrawn="1"/>
          </p:nvSpPr>
          <p:spPr bwMode="auto">
            <a:xfrm>
              <a:off x="5659438" y="4094169"/>
              <a:ext cx="1085850" cy="482600"/>
            </a:xfrm>
            <a:prstGeom prst="rect">
              <a:avLst/>
            </a:prstGeom>
            <a:solidFill>
              <a:srgbClr val="FBBAB9"/>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Red Infographic 6</a:t>
              </a:r>
            </a:p>
            <a:p>
              <a:pPr>
                <a:defRPr>
                  <a:uFillTx/>
                </a:defRPr>
              </a:pPr>
              <a:r>
                <a:rPr lang="en-US" sz="600" dirty="0">
                  <a:uFillTx/>
                  <a:latin typeface="Arial" panose="020B0604020202020204" pitchFamily="34" charset="0"/>
                  <a:cs typeface="Arial" panose="020B0604020202020204" pitchFamily="34" charset="0"/>
                </a:rPr>
                <a:t>RGB: 251, 185, 185</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FBB9B9</a:t>
              </a:r>
            </a:p>
          </p:txBody>
        </p:sp>
        <p:sp>
          <p:nvSpPr>
            <p:cNvPr id="16" name="Rectangle 15"/>
            <p:cNvSpPr>
              <a:spLocks/>
            </p:cNvSpPr>
            <p:nvPr userDrawn="1"/>
          </p:nvSpPr>
          <p:spPr bwMode="auto">
            <a:xfrm>
              <a:off x="4573588" y="4094169"/>
              <a:ext cx="1085850" cy="482600"/>
            </a:xfrm>
            <a:prstGeom prst="rect">
              <a:avLst/>
            </a:prstGeom>
            <a:solidFill>
              <a:srgbClr val="C4403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Red Infographic 5</a:t>
              </a:r>
            </a:p>
            <a:p>
              <a:pPr>
                <a:defRPr>
                  <a:uFillTx/>
                </a:defRPr>
              </a:pPr>
              <a:r>
                <a:rPr lang="en-US" sz="600" dirty="0">
                  <a:uFillTx/>
                  <a:latin typeface="Arial" panose="020B0604020202020204" pitchFamily="34" charset="0"/>
                  <a:cs typeface="Arial" panose="020B0604020202020204" pitchFamily="34" charset="0"/>
                </a:rPr>
                <a:t>RGB: 196, 64, 64</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C44040  </a:t>
              </a:r>
            </a:p>
          </p:txBody>
        </p:sp>
        <p:sp>
          <p:nvSpPr>
            <p:cNvPr id="17" name="Rectangle 16"/>
            <p:cNvSpPr>
              <a:spLocks/>
            </p:cNvSpPr>
            <p:nvPr userDrawn="1"/>
          </p:nvSpPr>
          <p:spPr bwMode="auto">
            <a:xfrm>
              <a:off x="3487738" y="5313369"/>
              <a:ext cx="1085850" cy="482600"/>
            </a:xfrm>
            <a:prstGeom prst="rect">
              <a:avLst/>
            </a:prstGeom>
            <a:solidFill>
              <a:srgbClr val="CFE7E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solidFill>
                    <a:srgbClr val="00383D"/>
                  </a:solidFill>
                  <a:uFillTx/>
                  <a:latin typeface="Arial" panose="020B0604020202020204" pitchFamily="34" charset="0"/>
                  <a:cs typeface="Arial" panose="020B0604020202020204" pitchFamily="34" charset="0"/>
                </a:rPr>
                <a:t>Teal Infographic 4</a:t>
              </a:r>
            </a:p>
            <a:p>
              <a:pPr>
                <a:defRPr>
                  <a:uFillTx/>
                </a:defRPr>
              </a:pPr>
              <a:r>
                <a:rPr lang="en-US" sz="600" dirty="0">
                  <a:solidFill>
                    <a:srgbClr val="00383D"/>
                  </a:solidFill>
                  <a:uFillTx/>
                  <a:latin typeface="Arial" panose="020B0604020202020204" pitchFamily="34" charset="0"/>
                  <a:cs typeface="Arial" panose="020B0604020202020204" pitchFamily="34" charset="0"/>
                </a:rPr>
                <a:t>RGB: 207, 231, 239</a:t>
              </a:r>
              <a:br>
                <a:rPr lang="en-US" sz="600" dirty="0">
                  <a:solidFill>
                    <a:srgbClr val="00383D"/>
                  </a:solidFill>
                  <a:uFillTx/>
                  <a:latin typeface="Arial" panose="020B0604020202020204" pitchFamily="34" charset="0"/>
                  <a:cs typeface="Arial" panose="020B0604020202020204" pitchFamily="34" charset="0"/>
                </a:rPr>
              </a:br>
              <a:r>
                <a:rPr lang="en-US" sz="600" dirty="0">
                  <a:solidFill>
                    <a:srgbClr val="00383D"/>
                  </a:solidFill>
                  <a:uFillTx/>
                  <a:latin typeface="Arial" panose="020B0604020202020204" pitchFamily="34" charset="0"/>
                  <a:cs typeface="Arial" panose="020B0604020202020204" pitchFamily="34" charset="0"/>
                </a:rPr>
                <a:t>HEX: CFE7EF</a:t>
              </a:r>
            </a:p>
          </p:txBody>
        </p:sp>
        <p:sp>
          <p:nvSpPr>
            <p:cNvPr id="18" name="Rectangle 17"/>
            <p:cNvSpPr>
              <a:spLocks/>
            </p:cNvSpPr>
            <p:nvPr userDrawn="1"/>
          </p:nvSpPr>
          <p:spPr bwMode="auto">
            <a:xfrm>
              <a:off x="2405063" y="5313369"/>
              <a:ext cx="1085850" cy="482600"/>
            </a:xfrm>
            <a:prstGeom prst="rect">
              <a:avLst/>
            </a:prstGeom>
            <a:solidFill>
              <a:srgbClr val="6FB7C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Teal Infographic 3</a:t>
              </a:r>
            </a:p>
            <a:p>
              <a:pPr>
                <a:defRPr>
                  <a:uFillTx/>
                </a:defRPr>
              </a:pPr>
              <a:r>
                <a:rPr lang="en-US" sz="600" dirty="0">
                  <a:uFillTx/>
                  <a:latin typeface="Arial" panose="020B0604020202020204" pitchFamily="34" charset="0"/>
                  <a:cs typeface="Arial" panose="020B0604020202020204" pitchFamily="34" charset="0"/>
                </a:rPr>
                <a:t>RGB: 111, 183, 207</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6FB7CF</a:t>
              </a:r>
            </a:p>
          </p:txBody>
        </p:sp>
        <p:sp>
          <p:nvSpPr>
            <p:cNvPr id="19" name="Rectangle 18"/>
            <p:cNvSpPr>
              <a:spLocks/>
            </p:cNvSpPr>
            <p:nvPr userDrawn="1"/>
          </p:nvSpPr>
          <p:spPr bwMode="auto">
            <a:xfrm>
              <a:off x="1325563" y="5311925"/>
              <a:ext cx="1085850" cy="484043"/>
            </a:xfrm>
            <a:prstGeom prst="rect">
              <a:avLst/>
            </a:prstGeom>
            <a:solidFill>
              <a:srgbClr val="095169"/>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Teal Infographic 2</a:t>
              </a:r>
            </a:p>
            <a:p>
              <a:pPr>
                <a:defRPr>
                  <a:uFillTx/>
                </a:defRPr>
              </a:pPr>
              <a:r>
                <a:rPr lang="en-US" sz="600" dirty="0">
                  <a:uFillTx/>
                  <a:latin typeface="Arial" panose="020B0604020202020204" pitchFamily="34" charset="0"/>
                  <a:cs typeface="Arial" panose="020B0604020202020204" pitchFamily="34" charset="0"/>
                </a:rPr>
                <a:t>RGB: 9, 81, 105</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095169</a:t>
              </a:r>
            </a:p>
          </p:txBody>
        </p:sp>
        <p:sp>
          <p:nvSpPr>
            <p:cNvPr id="20" name="Rectangle 19"/>
            <p:cNvSpPr>
              <a:spLocks/>
            </p:cNvSpPr>
            <p:nvPr userDrawn="1"/>
          </p:nvSpPr>
          <p:spPr bwMode="auto">
            <a:xfrm>
              <a:off x="239713" y="5313369"/>
              <a:ext cx="1085850" cy="482600"/>
            </a:xfrm>
            <a:prstGeom prst="rect">
              <a:avLst/>
            </a:prstGeom>
            <a:solidFill>
              <a:srgbClr val="0F87A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Teal Infographic 1</a:t>
              </a:r>
            </a:p>
            <a:p>
              <a:pPr>
                <a:defRPr>
                  <a:uFillTx/>
                </a:defRPr>
              </a:pPr>
              <a:r>
                <a:rPr lang="en-US" sz="600" dirty="0">
                  <a:uFillTx/>
                  <a:latin typeface="Arial" panose="020B0604020202020204" pitchFamily="34" charset="0"/>
                  <a:cs typeface="Arial" panose="020B0604020202020204" pitchFamily="34" charset="0"/>
                </a:rPr>
                <a:t>RGB: 15, 135, 175</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0F87AF</a:t>
              </a:r>
            </a:p>
          </p:txBody>
        </p:sp>
        <p:sp>
          <p:nvSpPr>
            <p:cNvPr id="21" name="Rectangle 20"/>
            <p:cNvSpPr>
              <a:spLocks/>
            </p:cNvSpPr>
            <p:nvPr userDrawn="1"/>
          </p:nvSpPr>
          <p:spPr bwMode="auto">
            <a:xfrm>
              <a:off x="7829550" y="5313369"/>
              <a:ext cx="1085850" cy="482600"/>
            </a:xfrm>
            <a:prstGeom prst="rect">
              <a:avLst/>
            </a:prstGeom>
            <a:solidFill>
              <a:srgbClr val="063646"/>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Teal Infographic 8</a:t>
              </a:r>
            </a:p>
            <a:p>
              <a:pPr>
                <a:defRPr>
                  <a:uFillTx/>
                </a:defRPr>
              </a:pPr>
              <a:r>
                <a:rPr lang="en-US" sz="600" dirty="0">
                  <a:uFillTx/>
                  <a:latin typeface="Arial" panose="020B0604020202020204" pitchFamily="34" charset="0"/>
                  <a:cs typeface="Arial" panose="020B0604020202020204" pitchFamily="34" charset="0"/>
                </a:rPr>
                <a:t>RGB: 6, 54, 70</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063646</a:t>
              </a:r>
            </a:p>
          </p:txBody>
        </p:sp>
        <p:sp>
          <p:nvSpPr>
            <p:cNvPr id="22" name="Rectangle 21"/>
            <p:cNvSpPr>
              <a:spLocks/>
            </p:cNvSpPr>
            <p:nvPr userDrawn="1"/>
          </p:nvSpPr>
          <p:spPr bwMode="auto">
            <a:xfrm>
              <a:off x="6743700" y="5313369"/>
              <a:ext cx="1085850" cy="482600"/>
            </a:xfrm>
            <a:prstGeom prst="rect">
              <a:avLst/>
            </a:prstGeom>
            <a:solidFill>
              <a:srgbClr val="3F9FB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Teal Infographic 7</a:t>
              </a:r>
            </a:p>
            <a:p>
              <a:pPr>
                <a:defRPr>
                  <a:uFillTx/>
                </a:defRPr>
              </a:pPr>
              <a:r>
                <a:rPr lang="en-US" sz="600" dirty="0">
                  <a:uFillTx/>
                  <a:latin typeface="Arial" panose="020B0604020202020204" pitchFamily="34" charset="0"/>
                  <a:cs typeface="Arial" panose="020B0604020202020204" pitchFamily="34" charset="0"/>
                </a:rPr>
                <a:t>RGB: 63, 159, 191</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3F9FBF</a:t>
              </a:r>
            </a:p>
          </p:txBody>
        </p:sp>
        <p:sp>
          <p:nvSpPr>
            <p:cNvPr id="23" name="Rectangle 22"/>
            <p:cNvSpPr>
              <a:spLocks/>
            </p:cNvSpPr>
            <p:nvPr userDrawn="1"/>
          </p:nvSpPr>
          <p:spPr bwMode="auto">
            <a:xfrm>
              <a:off x="5659438" y="5313369"/>
              <a:ext cx="1085850" cy="482600"/>
            </a:xfrm>
            <a:prstGeom prst="rect">
              <a:avLst/>
            </a:prstGeom>
            <a:solidFill>
              <a:srgbClr val="9FCFD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Teal Infographic 6</a:t>
              </a:r>
            </a:p>
            <a:p>
              <a:pPr>
                <a:defRPr>
                  <a:uFillTx/>
                </a:defRPr>
              </a:pPr>
              <a:r>
                <a:rPr lang="en-US" sz="600" dirty="0">
                  <a:uFillTx/>
                  <a:latin typeface="Arial" panose="020B0604020202020204" pitchFamily="34" charset="0"/>
                  <a:cs typeface="Arial" panose="020B0604020202020204" pitchFamily="34" charset="0"/>
                </a:rPr>
                <a:t>RGB: 159, 207, 223</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9FCFDF</a:t>
              </a:r>
            </a:p>
          </p:txBody>
        </p:sp>
        <p:sp>
          <p:nvSpPr>
            <p:cNvPr id="24" name="Rectangle 23"/>
            <p:cNvSpPr>
              <a:spLocks/>
            </p:cNvSpPr>
            <p:nvPr userDrawn="1"/>
          </p:nvSpPr>
          <p:spPr bwMode="auto">
            <a:xfrm>
              <a:off x="4573588" y="5313369"/>
              <a:ext cx="1085850" cy="482600"/>
            </a:xfrm>
            <a:prstGeom prst="rect">
              <a:avLst/>
            </a:prstGeom>
            <a:solidFill>
              <a:srgbClr val="0C6C8C"/>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Teal Infographic 5</a:t>
              </a:r>
            </a:p>
            <a:p>
              <a:pPr>
                <a:defRPr>
                  <a:uFillTx/>
                </a:defRPr>
              </a:pPr>
              <a:r>
                <a:rPr lang="en-US" sz="600" dirty="0">
                  <a:uFillTx/>
                  <a:latin typeface="Arial" panose="020B0604020202020204" pitchFamily="34" charset="0"/>
                  <a:cs typeface="Arial" panose="020B0604020202020204" pitchFamily="34" charset="0"/>
                </a:rPr>
                <a:t>RGB: 12, 108, 140</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0C6C8C</a:t>
              </a:r>
            </a:p>
          </p:txBody>
        </p:sp>
        <p:sp>
          <p:nvSpPr>
            <p:cNvPr id="25" name="Rectangle 24"/>
            <p:cNvSpPr>
              <a:spLocks/>
            </p:cNvSpPr>
            <p:nvPr userDrawn="1"/>
          </p:nvSpPr>
          <p:spPr bwMode="auto">
            <a:xfrm>
              <a:off x="3487738" y="4709583"/>
              <a:ext cx="1085850" cy="482600"/>
            </a:xfrm>
            <a:prstGeom prst="rect">
              <a:avLst/>
            </a:prstGeom>
            <a:solidFill>
              <a:srgbClr val="DDDCF5"/>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solidFill>
                    <a:srgbClr val="00383D"/>
                  </a:solidFill>
                  <a:uFillTx/>
                  <a:latin typeface="Arial" panose="020B0604020202020204" pitchFamily="34" charset="0"/>
                  <a:cs typeface="Arial" panose="020B0604020202020204" pitchFamily="34" charset="0"/>
                </a:rPr>
                <a:t>Purple Infographic 4</a:t>
              </a:r>
            </a:p>
            <a:p>
              <a:pPr>
                <a:defRPr>
                  <a:uFillTx/>
                </a:defRPr>
              </a:pPr>
              <a:r>
                <a:rPr lang="en-US" sz="600" dirty="0">
                  <a:solidFill>
                    <a:srgbClr val="00383D"/>
                  </a:solidFill>
                  <a:uFillTx/>
                  <a:latin typeface="Arial" panose="020B0604020202020204" pitchFamily="34" charset="0"/>
                  <a:cs typeface="Arial" panose="020B0604020202020204" pitchFamily="34" charset="0"/>
                </a:rPr>
                <a:t>RGB: 220, 220, 245</a:t>
              </a:r>
              <a:br>
                <a:rPr lang="en-US" sz="600" dirty="0">
                  <a:solidFill>
                    <a:srgbClr val="00383D"/>
                  </a:solidFill>
                  <a:uFillTx/>
                  <a:latin typeface="Arial" panose="020B0604020202020204" pitchFamily="34" charset="0"/>
                  <a:cs typeface="Arial" panose="020B0604020202020204" pitchFamily="34" charset="0"/>
                </a:rPr>
              </a:br>
              <a:r>
                <a:rPr lang="en-US" sz="600" dirty="0">
                  <a:solidFill>
                    <a:srgbClr val="00383D"/>
                  </a:solidFill>
                  <a:uFillTx/>
                  <a:latin typeface="Arial" panose="020B0604020202020204" pitchFamily="34" charset="0"/>
                  <a:cs typeface="Arial" panose="020B0604020202020204" pitchFamily="34" charset="0"/>
                </a:rPr>
                <a:t>HEX: DDDCF5</a:t>
              </a:r>
            </a:p>
          </p:txBody>
        </p:sp>
        <p:sp>
          <p:nvSpPr>
            <p:cNvPr id="26" name="Rectangle 25"/>
            <p:cNvSpPr>
              <a:spLocks/>
            </p:cNvSpPr>
            <p:nvPr userDrawn="1"/>
          </p:nvSpPr>
          <p:spPr bwMode="auto">
            <a:xfrm>
              <a:off x="2405063" y="4709583"/>
              <a:ext cx="1085850" cy="482600"/>
            </a:xfrm>
            <a:prstGeom prst="rect">
              <a:avLst/>
            </a:prstGeom>
            <a:solidFill>
              <a:srgbClr val="9697E2"/>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Purple Infographic 3</a:t>
              </a:r>
            </a:p>
            <a:p>
              <a:pPr>
                <a:defRPr>
                  <a:uFillTx/>
                </a:defRPr>
              </a:pPr>
              <a:r>
                <a:rPr lang="en-US" sz="600" dirty="0">
                  <a:uFillTx/>
                  <a:latin typeface="Arial" panose="020B0604020202020204" pitchFamily="34" charset="0"/>
                  <a:cs typeface="Arial" panose="020B0604020202020204" pitchFamily="34" charset="0"/>
                </a:rPr>
                <a:t>RGB: 150, 150, 225</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9697E2</a:t>
              </a:r>
            </a:p>
          </p:txBody>
        </p:sp>
        <p:sp>
          <p:nvSpPr>
            <p:cNvPr id="27" name="Rectangle 26"/>
            <p:cNvSpPr>
              <a:spLocks/>
            </p:cNvSpPr>
            <p:nvPr userDrawn="1"/>
          </p:nvSpPr>
          <p:spPr bwMode="auto">
            <a:xfrm>
              <a:off x="1323975" y="4709583"/>
              <a:ext cx="1085850" cy="482600"/>
            </a:xfrm>
            <a:prstGeom prst="rect">
              <a:avLst/>
            </a:prstGeom>
            <a:solidFill>
              <a:srgbClr val="2F2F7B"/>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Purple Infographic 2</a:t>
              </a:r>
            </a:p>
            <a:p>
              <a:pPr>
                <a:defRPr>
                  <a:uFillTx/>
                </a:defRPr>
              </a:pPr>
              <a:r>
                <a:rPr lang="en-US" sz="600" dirty="0">
                  <a:uFillTx/>
                  <a:latin typeface="Arial" panose="020B0604020202020204" pitchFamily="34" charset="0"/>
                  <a:cs typeface="Arial" panose="020B0604020202020204" pitchFamily="34" charset="0"/>
                </a:rPr>
                <a:t>RGB: 48, 48, 123</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2F2F7B</a:t>
              </a:r>
            </a:p>
          </p:txBody>
        </p:sp>
        <p:sp>
          <p:nvSpPr>
            <p:cNvPr id="28" name="Rectangle 27"/>
            <p:cNvSpPr>
              <a:spLocks/>
            </p:cNvSpPr>
            <p:nvPr userDrawn="1"/>
          </p:nvSpPr>
          <p:spPr bwMode="auto">
            <a:xfrm>
              <a:off x="239713" y="4709583"/>
              <a:ext cx="1085850" cy="482600"/>
            </a:xfrm>
            <a:prstGeom prst="rect">
              <a:avLst/>
            </a:prstGeom>
            <a:solidFill>
              <a:srgbClr val="504FCD"/>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Purple Infographic 1</a:t>
              </a:r>
            </a:p>
            <a:p>
              <a:pPr>
                <a:defRPr>
                  <a:uFillTx/>
                </a:defRPr>
              </a:pPr>
              <a:r>
                <a:rPr lang="en-US" sz="600" dirty="0">
                  <a:uFillTx/>
                  <a:latin typeface="Arial" panose="020B0604020202020204" pitchFamily="34" charset="0"/>
                  <a:cs typeface="Arial" panose="020B0604020202020204" pitchFamily="34" charset="0"/>
                </a:rPr>
                <a:t>RGB: 80, 80, 205</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5050CD</a:t>
              </a:r>
            </a:p>
          </p:txBody>
        </p:sp>
        <p:sp>
          <p:nvSpPr>
            <p:cNvPr id="29" name="Rectangle 28"/>
            <p:cNvSpPr>
              <a:spLocks/>
            </p:cNvSpPr>
            <p:nvPr userDrawn="1"/>
          </p:nvSpPr>
          <p:spPr bwMode="auto">
            <a:xfrm>
              <a:off x="7829550" y="4709583"/>
              <a:ext cx="1085850" cy="482600"/>
            </a:xfrm>
            <a:prstGeom prst="rect">
              <a:avLst/>
            </a:prstGeom>
            <a:solidFill>
              <a:srgbClr val="1F2052"/>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Purple Infographic 8</a:t>
              </a:r>
            </a:p>
            <a:p>
              <a:pPr>
                <a:defRPr>
                  <a:uFillTx/>
                </a:defRPr>
              </a:pPr>
              <a:r>
                <a:rPr lang="en-US" sz="600" dirty="0">
                  <a:uFillTx/>
                  <a:latin typeface="Arial" panose="020B0604020202020204" pitchFamily="34" charset="0"/>
                  <a:cs typeface="Arial" panose="020B0604020202020204" pitchFamily="34" charset="0"/>
                </a:rPr>
                <a:t>RGB: 32, 32, 82</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1F2052</a:t>
              </a:r>
            </a:p>
          </p:txBody>
        </p:sp>
        <p:sp>
          <p:nvSpPr>
            <p:cNvPr id="30" name="Rectangle 29"/>
            <p:cNvSpPr>
              <a:spLocks/>
            </p:cNvSpPr>
            <p:nvPr userDrawn="1"/>
          </p:nvSpPr>
          <p:spPr bwMode="auto">
            <a:xfrm>
              <a:off x="6743700" y="4709583"/>
              <a:ext cx="1085850" cy="482600"/>
            </a:xfrm>
            <a:prstGeom prst="rect">
              <a:avLst/>
            </a:prstGeom>
            <a:solidFill>
              <a:srgbClr val="7272D7"/>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Purple Infographic 7</a:t>
              </a:r>
            </a:p>
            <a:p>
              <a:pPr>
                <a:defRPr>
                  <a:uFillTx/>
                </a:defRPr>
              </a:pPr>
              <a:r>
                <a:rPr lang="en-US" sz="600" dirty="0">
                  <a:uFillTx/>
                  <a:latin typeface="Arial" panose="020B0604020202020204" pitchFamily="34" charset="0"/>
                  <a:cs typeface="Arial" panose="020B0604020202020204" pitchFamily="34" charset="0"/>
                </a:rPr>
                <a:t>RGB: 114, 114, 215</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7272D7</a:t>
              </a:r>
            </a:p>
          </p:txBody>
        </p:sp>
        <p:sp>
          <p:nvSpPr>
            <p:cNvPr id="31" name="Rectangle 30"/>
            <p:cNvSpPr>
              <a:spLocks/>
            </p:cNvSpPr>
            <p:nvPr userDrawn="1"/>
          </p:nvSpPr>
          <p:spPr bwMode="auto">
            <a:xfrm>
              <a:off x="5659438" y="4709583"/>
              <a:ext cx="1085850" cy="482600"/>
            </a:xfrm>
            <a:prstGeom prst="rect">
              <a:avLst/>
            </a:prstGeom>
            <a:solidFill>
              <a:srgbClr val="B9B9EB"/>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Purple Infographic 6</a:t>
              </a:r>
            </a:p>
            <a:p>
              <a:pPr>
                <a:defRPr>
                  <a:uFillTx/>
                </a:defRPr>
              </a:pPr>
              <a:r>
                <a:rPr lang="en-US" sz="600" dirty="0">
                  <a:uFillTx/>
                  <a:latin typeface="Arial" panose="020B0604020202020204" pitchFamily="34" charset="0"/>
                  <a:cs typeface="Arial" panose="020B0604020202020204" pitchFamily="34" charset="0"/>
                </a:rPr>
                <a:t>RGB: 185, 185, 235</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B9B9EB</a:t>
              </a:r>
            </a:p>
          </p:txBody>
        </p:sp>
        <p:sp>
          <p:nvSpPr>
            <p:cNvPr id="32" name="Rectangle 31"/>
            <p:cNvSpPr>
              <a:spLocks/>
            </p:cNvSpPr>
            <p:nvPr userDrawn="1"/>
          </p:nvSpPr>
          <p:spPr bwMode="auto">
            <a:xfrm>
              <a:off x="4573588" y="4709583"/>
              <a:ext cx="1085850" cy="482600"/>
            </a:xfrm>
            <a:prstGeom prst="rect">
              <a:avLst/>
            </a:prstGeom>
            <a:solidFill>
              <a:srgbClr val="4040A4"/>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Purple Infographic 5</a:t>
              </a:r>
            </a:p>
            <a:p>
              <a:pPr>
                <a:defRPr>
                  <a:uFillTx/>
                </a:defRPr>
              </a:pPr>
              <a:r>
                <a:rPr lang="en-US" sz="600" dirty="0">
                  <a:uFillTx/>
                  <a:latin typeface="Arial" panose="020B0604020202020204" pitchFamily="34" charset="0"/>
                  <a:cs typeface="Arial" panose="020B0604020202020204" pitchFamily="34" charset="0"/>
                </a:rPr>
                <a:t>RGB: 64, 64, 164</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4040A4</a:t>
              </a:r>
            </a:p>
          </p:txBody>
        </p:sp>
        <p:sp>
          <p:nvSpPr>
            <p:cNvPr id="33" name="Rectangle 32"/>
            <p:cNvSpPr>
              <a:spLocks/>
            </p:cNvSpPr>
            <p:nvPr userDrawn="1"/>
          </p:nvSpPr>
          <p:spPr bwMode="auto">
            <a:xfrm>
              <a:off x="3487738" y="5915712"/>
              <a:ext cx="1085850" cy="482600"/>
            </a:xfrm>
            <a:prstGeom prst="rect">
              <a:avLst/>
            </a:prstGeom>
            <a:solidFill>
              <a:srgbClr val="D3F0D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solidFill>
                    <a:srgbClr val="00383D"/>
                  </a:solidFill>
                  <a:uFillTx/>
                  <a:latin typeface="Arial" panose="020B0604020202020204" pitchFamily="34" charset="0"/>
                  <a:cs typeface="Arial" panose="020B0604020202020204" pitchFamily="34" charset="0"/>
                </a:rPr>
                <a:t>Teal Infographic 4</a:t>
              </a:r>
            </a:p>
            <a:p>
              <a:pPr>
                <a:defRPr>
                  <a:uFillTx/>
                </a:defRPr>
              </a:pPr>
              <a:r>
                <a:rPr lang="en-US" sz="600" dirty="0">
                  <a:solidFill>
                    <a:srgbClr val="00383D"/>
                  </a:solidFill>
                  <a:uFillTx/>
                  <a:latin typeface="Arial" panose="020B0604020202020204" pitchFamily="34" charset="0"/>
                  <a:cs typeface="Arial" panose="020B0604020202020204" pitchFamily="34" charset="0"/>
                </a:rPr>
                <a:t>RGB: 210, 239, 223</a:t>
              </a:r>
            </a:p>
            <a:p>
              <a:pPr>
                <a:defRPr>
                  <a:uFillTx/>
                </a:defRPr>
              </a:pPr>
              <a:r>
                <a:rPr lang="en-US" sz="600" dirty="0">
                  <a:solidFill>
                    <a:srgbClr val="00383D"/>
                  </a:solidFill>
                  <a:uFillTx/>
                  <a:latin typeface="Arial" panose="020B0604020202020204" pitchFamily="34" charset="0"/>
                  <a:cs typeface="Arial" panose="020B0604020202020204" pitchFamily="34" charset="0"/>
                </a:rPr>
                <a:t>HEX: D3F0DF</a:t>
              </a:r>
            </a:p>
          </p:txBody>
        </p:sp>
        <p:sp>
          <p:nvSpPr>
            <p:cNvPr id="34" name="Rectangle 33"/>
            <p:cNvSpPr>
              <a:spLocks/>
            </p:cNvSpPr>
            <p:nvPr userDrawn="1"/>
          </p:nvSpPr>
          <p:spPr bwMode="auto">
            <a:xfrm>
              <a:off x="2405063" y="5915712"/>
              <a:ext cx="1085850" cy="482600"/>
            </a:xfrm>
            <a:prstGeom prst="rect">
              <a:avLst/>
            </a:prstGeom>
            <a:solidFill>
              <a:srgbClr val="78CF9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Teal Infographic 3</a:t>
              </a:r>
            </a:p>
            <a:p>
              <a:pPr>
                <a:defRPr>
                  <a:uFillTx/>
                </a:defRPr>
              </a:pPr>
              <a:r>
                <a:rPr lang="en-US" sz="600" dirty="0">
                  <a:uFillTx/>
                  <a:latin typeface="Arial" panose="020B0604020202020204" pitchFamily="34" charset="0"/>
                  <a:cs typeface="Arial" panose="020B0604020202020204" pitchFamily="34" charset="0"/>
                </a:rPr>
                <a:t>RGB: 110, 207, 159</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78CF9F</a:t>
              </a:r>
            </a:p>
          </p:txBody>
        </p:sp>
        <p:sp>
          <p:nvSpPr>
            <p:cNvPr id="35" name="Rectangle 34"/>
            <p:cNvSpPr>
              <a:spLocks/>
            </p:cNvSpPr>
            <p:nvPr userDrawn="1"/>
          </p:nvSpPr>
          <p:spPr bwMode="auto">
            <a:xfrm>
              <a:off x="1323975" y="5915712"/>
              <a:ext cx="1085850" cy="482600"/>
            </a:xfrm>
            <a:prstGeom prst="rect">
              <a:avLst/>
            </a:prstGeom>
            <a:solidFill>
              <a:srgbClr val="126939"/>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Teal Infographic 2</a:t>
              </a:r>
            </a:p>
            <a:p>
              <a:pPr>
                <a:defRPr>
                  <a:uFillTx/>
                </a:defRPr>
              </a:pPr>
              <a:r>
                <a:rPr lang="en-US" sz="600" dirty="0">
                  <a:uFillTx/>
                  <a:latin typeface="Arial" panose="020B0604020202020204" pitchFamily="34" charset="0"/>
                  <a:cs typeface="Arial" panose="020B0604020202020204" pitchFamily="34" charset="0"/>
                </a:rPr>
                <a:t>RGB: 18, 105, 57</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126939</a:t>
              </a:r>
            </a:p>
          </p:txBody>
        </p:sp>
        <p:sp>
          <p:nvSpPr>
            <p:cNvPr id="36" name="Rectangle 35"/>
            <p:cNvSpPr>
              <a:spLocks/>
            </p:cNvSpPr>
            <p:nvPr userDrawn="1"/>
          </p:nvSpPr>
          <p:spPr bwMode="auto">
            <a:xfrm>
              <a:off x="239713" y="5915712"/>
              <a:ext cx="1085850" cy="482600"/>
            </a:xfrm>
            <a:prstGeom prst="rect">
              <a:avLst/>
            </a:prstGeom>
            <a:solidFill>
              <a:srgbClr val="1EAF5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Green Infographic 1</a:t>
              </a:r>
            </a:p>
            <a:p>
              <a:pPr>
                <a:defRPr>
                  <a:uFillTx/>
                </a:defRPr>
              </a:pPr>
              <a:r>
                <a:rPr lang="en-US" sz="600" dirty="0">
                  <a:solidFill>
                    <a:schemeClr val="bg1"/>
                  </a:solidFill>
                  <a:uFillTx/>
                  <a:latin typeface="Arial" panose="020B0604020202020204" pitchFamily="34" charset="0"/>
                  <a:cs typeface="Arial" panose="020B0604020202020204" pitchFamily="34" charset="0"/>
                </a:rPr>
                <a:t>RGB: 30, 175, 95</a:t>
              </a:r>
              <a:br>
                <a:rPr lang="en-US" sz="600" dirty="0">
                  <a:solidFill>
                    <a:schemeClr val="bg1"/>
                  </a:solidFill>
                  <a:uFillTx/>
                  <a:latin typeface="Arial" panose="020B0604020202020204" pitchFamily="34" charset="0"/>
                  <a:cs typeface="Arial" panose="020B0604020202020204" pitchFamily="34" charset="0"/>
                </a:rPr>
              </a:br>
              <a:r>
                <a:rPr lang="en-US" sz="600" dirty="0">
                  <a:solidFill>
                    <a:schemeClr val="bg1"/>
                  </a:solidFill>
                  <a:uFillTx/>
                  <a:latin typeface="Arial" panose="020B0604020202020204" pitchFamily="34" charset="0"/>
                  <a:cs typeface="Arial" panose="020B0604020202020204" pitchFamily="34" charset="0"/>
                </a:rPr>
                <a:t>HEX: 1EAF5F</a:t>
              </a:r>
            </a:p>
          </p:txBody>
        </p:sp>
        <p:sp>
          <p:nvSpPr>
            <p:cNvPr id="37" name="Rectangle 36"/>
            <p:cNvSpPr>
              <a:spLocks/>
            </p:cNvSpPr>
            <p:nvPr userDrawn="1"/>
          </p:nvSpPr>
          <p:spPr bwMode="auto">
            <a:xfrm>
              <a:off x="7829550" y="5915712"/>
              <a:ext cx="1085850" cy="482600"/>
            </a:xfrm>
            <a:prstGeom prst="rect">
              <a:avLst/>
            </a:prstGeom>
            <a:solidFill>
              <a:srgbClr val="0B4625"/>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solidFill>
                    <a:schemeClr val="bg1"/>
                  </a:solidFill>
                  <a:uFillTx/>
                  <a:latin typeface="Arial" panose="020B0604020202020204" pitchFamily="34" charset="0"/>
                  <a:cs typeface="Arial" panose="020B0604020202020204" pitchFamily="34" charset="0"/>
                </a:rPr>
                <a:t>Teal Infographic 8</a:t>
              </a:r>
            </a:p>
            <a:p>
              <a:pPr>
                <a:defRPr>
                  <a:uFillTx/>
                </a:defRPr>
              </a:pPr>
              <a:r>
                <a:rPr lang="en-US" sz="600" dirty="0">
                  <a:solidFill>
                    <a:schemeClr val="bg1"/>
                  </a:solidFill>
                  <a:uFillTx/>
                  <a:latin typeface="Arial" panose="020B0604020202020204" pitchFamily="34" charset="0"/>
                  <a:cs typeface="Arial" panose="020B0604020202020204" pitchFamily="34" charset="0"/>
                </a:rPr>
                <a:t>RGB:12, 70, 38</a:t>
              </a:r>
              <a:br>
                <a:rPr lang="en-US" sz="600" dirty="0">
                  <a:solidFill>
                    <a:schemeClr val="bg1"/>
                  </a:solidFill>
                  <a:uFillTx/>
                  <a:latin typeface="Arial" panose="020B0604020202020204" pitchFamily="34" charset="0"/>
                  <a:cs typeface="Arial" panose="020B0604020202020204" pitchFamily="34" charset="0"/>
                </a:rPr>
              </a:br>
              <a:r>
                <a:rPr lang="en-US" sz="600" dirty="0">
                  <a:solidFill>
                    <a:schemeClr val="bg1"/>
                  </a:solidFill>
                  <a:uFillTx/>
                  <a:latin typeface="Arial" panose="020B0604020202020204" pitchFamily="34" charset="0"/>
                  <a:cs typeface="Arial" panose="020B0604020202020204" pitchFamily="34" charset="0"/>
                </a:rPr>
                <a:t>HEX: 0B4625</a:t>
              </a:r>
            </a:p>
          </p:txBody>
        </p:sp>
        <p:sp>
          <p:nvSpPr>
            <p:cNvPr id="38" name="Rectangle 37"/>
            <p:cNvSpPr>
              <a:spLocks/>
            </p:cNvSpPr>
            <p:nvPr userDrawn="1"/>
          </p:nvSpPr>
          <p:spPr bwMode="auto">
            <a:xfrm>
              <a:off x="6743700" y="5915712"/>
              <a:ext cx="1085850" cy="482600"/>
            </a:xfrm>
            <a:prstGeom prst="rect">
              <a:avLst/>
            </a:prstGeom>
            <a:solidFill>
              <a:srgbClr val="4ABF7E"/>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Teal Infographic 7</a:t>
              </a:r>
            </a:p>
            <a:p>
              <a:pPr>
                <a:defRPr>
                  <a:uFillTx/>
                </a:defRPr>
              </a:pPr>
              <a:r>
                <a:rPr lang="en-US" sz="600" dirty="0">
                  <a:uFillTx/>
                  <a:latin typeface="Arial" panose="020B0604020202020204" pitchFamily="34" charset="0"/>
                  <a:cs typeface="Arial" panose="020B0604020202020204" pitchFamily="34" charset="0"/>
                </a:rPr>
                <a:t>RGB: 74, 191, 126</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4ABF7E</a:t>
              </a:r>
            </a:p>
          </p:txBody>
        </p:sp>
        <p:sp>
          <p:nvSpPr>
            <p:cNvPr id="39" name="Rectangle 38"/>
            <p:cNvSpPr>
              <a:spLocks/>
            </p:cNvSpPr>
            <p:nvPr userDrawn="1"/>
          </p:nvSpPr>
          <p:spPr bwMode="auto">
            <a:xfrm>
              <a:off x="5659438" y="5915712"/>
              <a:ext cx="1085850" cy="482600"/>
            </a:xfrm>
            <a:prstGeom prst="rect">
              <a:avLst/>
            </a:prstGeom>
            <a:solidFill>
              <a:srgbClr val="A6DFB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Teal Infographic 6</a:t>
              </a:r>
            </a:p>
            <a:p>
              <a:pPr>
                <a:defRPr>
                  <a:uFillTx/>
                </a:defRPr>
              </a:pPr>
              <a:r>
                <a:rPr lang="en-US" sz="600" dirty="0">
                  <a:uFillTx/>
                  <a:latin typeface="Arial" panose="020B0604020202020204" pitchFamily="34" charset="0"/>
                  <a:cs typeface="Arial" panose="020B0604020202020204" pitchFamily="34" charset="0"/>
                </a:rPr>
                <a:t>RGB: 165, 223, 191</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A6DFBF</a:t>
              </a:r>
            </a:p>
          </p:txBody>
        </p:sp>
        <p:sp>
          <p:nvSpPr>
            <p:cNvPr id="40" name="Rectangle 39"/>
            <p:cNvSpPr>
              <a:spLocks/>
            </p:cNvSpPr>
            <p:nvPr userDrawn="1"/>
          </p:nvSpPr>
          <p:spPr bwMode="auto">
            <a:xfrm>
              <a:off x="4573588" y="5915712"/>
              <a:ext cx="1085850" cy="482600"/>
            </a:xfrm>
            <a:prstGeom prst="rect">
              <a:avLst/>
            </a:prstGeom>
            <a:solidFill>
              <a:srgbClr val="188C4B"/>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uFillTx/>
                </a:defRPr>
              </a:pPr>
              <a:r>
                <a:rPr lang="en-US" sz="600" dirty="0">
                  <a:uFillTx/>
                  <a:latin typeface="Arial" panose="020B0604020202020204" pitchFamily="34" charset="0"/>
                  <a:cs typeface="Arial" panose="020B0604020202020204" pitchFamily="34" charset="0"/>
                </a:rPr>
                <a:t>Teal Infographic 5</a:t>
              </a:r>
            </a:p>
            <a:p>
              <a:pPr>
                <a:defRPr>
                  <a:uFillTx/>
                </a:defRPr>
              </a:pPr>
              <a:r>
                <a:rPr lang="en-US" sz="600" dirty="0">
                  <a:uFillTx/>
                  <a:latin typeface="Arial" panose="020B0604020202020204" pitchFamily="34" charset="0"/>
                  <a:cs typeface="Arial" panose="020B0604020202020204" pitchFamily="34" charset="0"/>
                </a:rPr>
                <a:t>RGB: 24, 140, 76</a:t>
              </a:r>
              <a:br>
                <a:rPr lang="en-US" sz="600" dirty="0">
                  <a:uFillTx/>
                  <a:latin typeface="Arial" panose="020B0604020202020204" pitchFamily="34" charset="0"/>
                  <a:cs typeface="Arial" panose="020B0604020202020204" pitchFamily="34" charset="0"/>
                </a:rPr>
              </a:br>
              <a:r>
                <a:rPr lang="en-US" sz="600" dirty="0">
                  <a:uFillTx/>
                  <a:latin typeface="Arial" panose="020B0604020202020204" pitchFamily="34" charset="0"/>
                  <a:cs typeface="Arial" panose="020B0604020202020204" pitchFamily="34" charset="0"/>
                </a:rPr>
                <a:t>HEX: 188C4B </a:t>
              </a:r>
            </a:p>
          </p:txBody>
        </p:sp>
      </p:gr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uFillTx/>
                <a:latin typeface="Arial" panose="020B0604020202020204" pitchFamily="34" charset="0"/>
                <a:cs typeface="Arial" panose="020B0604020202020204" pitchFamily="34" charset="0"/>
              </a:defRPr>
            </a:lvl1pPr>
          </a:lstStyle>
          <a:p>
            <a:r>
              <a:rPr lang="en-US">
                <a:uFillTx/>
              </a:rPr>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uFillTx/>
                <a:latin typeface="Arial" panose="020B0604020202020204" pitchFamily="34" charset="0"/>
                <a:cs typeface="Arial" panose="020B0604020202020204" pitchFamily="34" charset="0"/>
              </a:defRPr>
            </a:lvl1pPr>
            <a:lvl2pPr marL="457212" indent="0" algn="ctr">
              <a:buNone/>
              <a:defRPr sz="2000">
                <a:uFillTx/>
              </a:defRPr>
            </a:lvl2pPr>
            <a:lvl3pPr marL="914423" indent="0" algn="ctr">
              <a:buNone/>
              <a:defRPr sz="1801">
                <a:uFillTx/>
              </a:defRPr>
            </a:lvl3pPr>
            <a:lvl4pPr marL="1371634" indent="0" algn="ctr">
              <a:buNone/>
              <a:defRPr sz="1600">
                <a:uFillTx/>
              </a:defRPr>
            </a:lvl4pPr>
            <a:lvl5pPr marL="1828846" indent="0" algn="ctr">
              <a:buNone/>
              <a:defRPr sz="1600">
                <a:uFillTx/>
              </a:defRPr>
            </a:lvl5pPr>
            <a:lvl6pPr marL="2286057" indent="0" algn="ctr">
              <a:buNone/>
              <a:defRPr sz="1600">
                <a:uFillTx/>
              </a:defRPr>
            </a:lvl6pPr>
            <a:lvl7pPr marL="2743268" indent="0" algn="ctr">
              <a:buNone/>
              <a:defRPr sz="1600">
                <a:uFillTx/>
              </a:defRPr>
            </a:lvl7pPr>
            <a:lvl8pPr marL="3200480" indent="0" algn="ctr">
              <a:buNone/>
              <a:defRPr sz="1600">
                <a:uFillTx/>
              </a:defRPr>
            </a:lvl8pPr>
            <a:lvl9pPr marL="3657692" indent="0" algn="ctr">
              <a:buNone/>
              <a:defRPr sz="1600">
                <a:uFillTx/>
              </a:defRPr>
            </a:lvl9pPr>
          </a:lstStyle>
          <a:p>
            <a:r>
              <a:rPr lang="en-US">
                <a:uFillTx/>
              </a:rPr>
              <a:t>Click to edit Master subtitle style</a:t>
            </a:r>
          </a:p>
        </p:txBody>
      </p:sp>
      <p:sp>
        <p:nvSpPr>
          <p:cNvPr id="4" name="Date Placeholder 3"/>
          <p:cNvSpPr>
            <a:spLocks noGrp="1"/>
          </p:cNvSpPr>
          <p:nvPr>
            <p:ph type="dt" sz="half" idx="10"/>
          </p:nvPr>
        </p:nvSpPr>
        <p:spPr/>
        <p:txBody>
          <a:bodyPr/>
          <a:lstStyle/>
          <a:p>
            <a:fld id="{994F1867-9AFC-4D58-BC0E-875AB5681A1C}" type="datetimeFigureOut">
              <a:rPr lang="en-US" smtClean="0">
                <a:uFillTx/>
              </a:rPr>
              <a:t>4/1/2020</a:t>
            </a:fld>
            <a:endParaRPr lang="en-US">
              <a:uFillTx/>
            </a:endParaRPr>
          </a:p>
        </p:txBody>
      </p:sp>
      <p:sp>
        <p:nvSpPr>
          <p:cNvPr id="5" name="Footer Placeholder 4"/>
          <p:cNvSpPr>
            <a:spLocks noGrp="1"/>
          </p:cNvSpPr>
          <p:nvPr>
            <p:ph type="ftr" sz="quarter" idx="11"/>
          </p:nvPr>
        </p:nvSpPr>
        <p:spPr/>
        <p:txBody>
          <a:bodyPr/>
          <a:lstStyle/>
          <a:p>
            <a:endParaRPr lang="en-US">
              <a:uFillTx/>
            </a:endParaRPr>
          </a:p>
        </p:txBody>
      </p:sp>
      <p:sp>
        <p:nvSpPr>
          <p:cNvPr id="6" name="Slide Number Placeholder 5"/>
          <p:cNvSpPr>
            <a:spLocks noGrp="1"/>
          </p:cNvSpPr>
          <p:nvPr>
            <p:ph type="sldNum" sz="quarter" idx="12"/>
          </p:nvPr>
        </p:nvSpPr>
        <p:spPr/>
        <p:txBody>
          <a:bodyPr/>
          <a:lstStyle/>
          <a:p>
            <a:fld id="{4160AC38-FA2F-4443-BF2A-60F3127BC0C4}" type="slidenum">
              <a:rPr lang="en-US" smtClean="0">
                <a:uFillTx/>
              </a:rPr>
              <a:t>‹#›</a:t>
            </a:fld>
            <a:endParaRPr lang="en-US">
              <a:uFillTx/>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ATH: Title Option 2">
    <p:bg>
      <p:bgPr>
        <a:solidFill>
          <a:srgbClr val="F7F1E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stretch>
            <a:fillRect/>
          </a:stretch>
        </p:blipFill>
        <p:spPr>
          <a:xfrm>
            <a:off x="762000" y="5875631"/>
            <a:ext cx="994416" cy="418605"/>
          </a:xfrm>
          <a:prstGeom prst="rect">
            <a:avLst/>
          </a:prstGeom>
        </p:spPr>
      </p:pic>
      <p:sp>
        <p:nvSpPr>
          <p:cNvPr id="5" name="Rectangle 4"/>
          <p:cNvSpPr>
            <a:spLocks noChangeAspect="1"/>
          </p:cNvSpPr>
          <p:nvPr userDrawn="1"/>
        </p:nvSpPr>
        <p:spPr>
          <a:xfrm>
            <a:off x="8312150" y="1"/>
            <a:ext cx="2927350" cy="1456267"/>
          </a:xfrm>
          <a:prstGeom prst="rect">
            <a:avLst/>
          </a:prstGeom>
          <a:solidFill>
            <a:srgbClr val="F84F4F"/>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FontTx/>
              <a:buNone/>
              <a:defRPr>
                <a:uFillTx/>
              </a:defRPr>
            </a:pPr>
            <a:endParaRPr kumimoji="0" lang="en-US" sz="1800" b="0" i="0" u="none" strike="noStrike" kern="0" cap="none" spc="0" normalizeH="0" baseline="0" noProof="0">
              <a:ln>
                <a:noFill/>
              </a:ln>
              <a:solidFill>
                <a:srgbClr val="FFFFFF"/>
              </a:solidFill>
              <a:effectLst/>
              <a:uFillTx/>
              <a:latin typeface="Arial"/>
              <a:ea typeface="+mn-ea"/>
              <a:cs typeface="+mn-cs"/>
            </a:endParaRPr>
          </a:p>
        </p:txBody>
      </p:sp>
      <p:sp>
        <p:nvSpPr>
          <p:cNvPr id="6" name="Freeform: Shape 10"/>
          <p:cNvSpPr>
            <a:spLocks noChangeAspect="1"/>
          </p:cNvSpPr>
          <p:nvPr userDrawn="1"/>
        </p:nvSpPr>
        <p:spPr>
          <a:xfrm>
            <a:off x="8312151" y="1760840"/>
            <a:ext cx="2926083" cy="3389377"/>
          </a:xfrm>
          <a:custGeom>
            <a:avLst/>
            <a:gdLst>
              <a:gd name="connsiteX0" fmla="*/ 1097281 w 2194562"/>
              <a:gd name="connsiteY0" fmla="*/ 0 h 2542032"/>
              <a:gd name="connsiteX1" fmla="*/ 2194561 w 2194562"/>
              <a:gd name="connsiteY1" fmla="*/ 548640 h 2542032"/>
              <a:gd name="connsiteX2" fmla="*/ 2194562 w 2194562"/>
              <a:gd name="connsiteY2" fmla="*/ 548640 h 2542032"/>
              <a:gd name="connsiteX3" fmla="*/ 2194562 w 2194562"/>
              <a:gd name="connsiteY3" fmla="*/ 1993392 h 2542032"/>
              <a:gd name="connsiteX4" fmla="*/ 2194560 w 2194562"/>
              <a:gd name="connsiteY4" fmla="*/ 1993392 h 2542032"/>
              <a:gd name="connsiteX5" fmla="*/ 1097280 w 2194562"/>
              <a:gd name="connsiteY5" fmla="*/ 2542032 h 2542032"/>
              <a:gd name="connsiteX6" fmla="*/ 0 w 2194562"/>
              <a:gd name="connsiteY6" fmla="*/ 1993392 h 2542032"/>
              <a:gd name="connsiteX7" fmla="*/ 1 w 2194562"/>
              <a:gd name="connsiteY7" fmla="*/ 1993392 h 2542032"/>
              <a:gd name="connsiteX8" fmla="*/ 1 w 2194562"/>
              <a:gd name="connsiteY8" fmla="*/ 548640 h 254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2" h="2542032">
                <a:moveTo>
                  <a:pt x="1097281" y="0"/>
                </a:moveTo>
                <a:lnTo>
                  <a:pt x="2194561" y="548640"/>
                </a:lnTo>
                <a:lnTo>
                  <a:pt x="2194562" y="548640"/>
                </a:lnTo>
                <a:lnTo>
                  <a:pt x="2194562" y="1993392"/>
                </a:lnTo>
                <a:lnTo>
                  <a:pt x="2194560" y="1993392"/>
                </a:lnTo>
                <a:lnTo>
                  <a:pt x="1097280" y="2542032"/>
                </a:lnTo>
                <a:lnTo>
                  <a:pt x="0" y="1993392"/>
                </a:lnTo>
                <a:lnTo>
                  <a:pt x="1" y="1993392"/>
                </a:lnTo>
                <a:lnTo>
                  <a:pt x="1" y="548640"/>
                </a:lnTo>
                <a:close/>
              </a:path>
            </a:pathLst>
          </a:custGeom>
          <a:solidFill>
            <a:srgbClr val="F84F4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FontTx/>
              <a:buNone/>
              <a:defRPr>
                <a:uFillTx/>
              </a:defRPr>
            </a:pPr>
            <a:endParaRPr kumimoji="0" lang="en-US" sz="1800" b="0" i="0" u="none" strike="noStrike" kern="0" cap="none" spc="0" normalizeH="0" baseline="0" noProof="0">
              <a:ln>
                <a:noFill/>
              </a:ln>
              <a:solidFill>
                <a:srgbClr val="FFFFFF"/>
              </a:solidFill>
              <a:effectLst/>
              <a:uFillTx/>
              <a:latin typeface="Arial"/>
              <a:ea typeface="+mn-ea"/>
              <a:cs typeface="+mn-cs"/>
            </a:endParaRPr>
          </a:p>
        </p:txBody>
      </p:sp>
      <p:sp>
        <p:nvSpPr>
          <p:cNvPr id="7" name="Freeform: Shape 11"/>
          <p:cNvSpPr>
            <a:spLocks noChangeAspect="1"/>
          </p:cNvSpPr>
          <p:nvPr userDrawn="1"/>
        </p:nvSpPr>
        <p:spPr>
          <a:xfrm>
            <a:off x="8312150" y="5391153"/>
            <a:ext cx="2927350" cy="1466850"/>
          </a:xfrm>
          <a:custGeom>
            <a:avLst/>
            <a:gdLst>
              <a:gd name="connsiteX0" fmla="*/ 1097756 w 2195512"/>
              <a:gd name="connsiteY0" fmla="*/ 0 h 1100137"/>
              <a:gd name="connsiteX1" fmla="*/ 2195512 w 2195512"/>
              <a:gd name="connsiteY1" fmla="*/ 1096963 h 1100137"/>
              <a:gd name="connsiteX2" fmla="*/ 2195352 w 2195512"/>
              <a:gd name="connsiteY2" fmla="*/ 1100137 h 1100137"/>
              <a:gd name="connsiteX3" fmla="*/ 161 w 2195512"/>
              <a:gd name="connsiteY3" fmla="*/ 1100137 h 1100137"/>
              <a:gd name="connsiteX4" fmla="*/ 0 w 2195512"/>
              <a:gd name="connsiteY4" fmla="*/ 1096963 h 1100137"/>
              <a:gd name="connsiteX5" fmla="*/ 1097756 w 2195512"/>
              <a:gd name="connsiteY5" fmla="*/ 0 h 110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5512" h="1100137">
                <a:moveTo>
                  <a:pt x="1097756" y="0"/>
                </a:moveTo>
                <a:cubicBezTo>
                  <a:pt x="1704030" y="0"/>
                  <a:pt x="2195512" y="491127"/>
                  <a:pt x="2195512" y="1096963"/>
                </a:cubicBezTo>
                <a:lnTo>
                  <a:pt x="2195352" y="1100137"/>
                </a:lnTo>
                <a:lnTo>
                  <a:pt x="161" y="1100137"/>
                </a:lnTo>
                <a:lnTo>
                  <a:pt x="0" y="1096963"/>
                </a:lnTo>
                <a:cubicBezTo>
                  <a:pt x="0" y="491127"/>
                  <a:pt x="491482" y="0"/>
                  <a:pt x="1097756" y="0"/>
                </a:cubicBezTo>
                <a:close/>
              </a:path>
            </a:pathLst>
          </a:custGeom>
          <a:solidFill>
            <a:srgbClr val="F84F4F"/>
          </a:solidFill>
          <a:ln w="9525" cap="flat" cmpd="sng" algn="ctr">
            <a:noFill/>
            <a:prstDash val="solid"/>
          </a:ln>
          <a:effectLst/>
        </p:spPr>
        <p:txBody>
          <a:bodyPr wrap="square" anchor="ctr">
            <a:noAutofit/>
          </a:bodyPr>
          <a:lstStyle/>
          <a:p>
            <a:pPr marL="0" marR="0" lvl="0" indent="0" algn="ctr" defTabSz="914400" eaLnBrk="1" fontAlgn="auto" latinLnBrk="0" hangingPunct="1">
              <a:lnSpc>
                <a:spcPct val="100000"/>
              </a:lnSpc>
              <a:spcBef>
                <a:spcPts val="0"/>
              </a:spcBef>
              <a:spcAft>
                <a:spcPts val="0"/>
              </a:spcAft>
              <a:buFontTx/>
              <a:buNone/>
              <a:defRPr>
                <a:uFillTx/>
              </a:defRPr>
            </a:pPr>
            <a:endParaRPr kumimoji="0" lang="en-US" sz="1800" b="0" i="0" u="none" strike="noStrike" kern="0" cap="none" spc="0" normalizeH="0" baseline="0" noProof="0">
              <a:ln>
                <a:noFill/>
              </a:ln>
              <a:solidFill>
                <a:srgbClr val="FFFFFF"/>
              </a:solidFill>
              <a:effectLst/>
              <a:uFillTx/>
              <a:latin typeface="Arial"/>
              <a:ea typeface="+mn-ea"/>
              <a:cs typeface="+mn-cs"/>
            </a:endParaRPr>
          </a:p>
        </p:txBody>
      </p:sp>
      <p:sp>
        <p:nvSpPr>
          <p:cNvPr id="9" name="Content Placeholder 8"/>
          <p:cNvSpPr>
            <a:spLocks noGrp="1"/>
          </p:cNvSpPr>
          <p:nvPr>
            <p:ph sz="quarter" idx="10" hasCustomPrompt="1"/>
          </p:nvPr>
        </p:nvSpPr>
        <p:spPr>
          <a:xfrm>
            <a:off x="668725" y="2653513"/>
            <a:ext cx="2819826" cy="1045455"/>
          </a:xfrm>
          <a:prstGeom prst="rect">
            <a:avLst/>
          </a:prstGeom>
        </p:spPr>
        <p:txBody>
          <a:bodyPr/>
          <a:lstStyle>
            <a:lvl1pPr>
              <a:defRPr sz="3200" baseline="0">
                <a:solidFill>
                  <a:schemeClr val="tx1"/>
                </a:solidFill>
                <a:uFillTx/>
              </a:defRPr>
            </a:lvl1pPr>
            <a:lvl2pPr>
              <a:defRPr sz="1600" baseline="0">
                <a:solidFill>
                  <a:schemeClr val="tx1"/>
                </a:solidFill>
                <a:uFillTx/>
              </a:defRPr>
            </a:lvl2pPr>
            <a:lvl3pPr>
              <a:defRPr sz="900" baseline="0">
                <a:solidFill>
                  <a:schemeClr val="tx1"/>
                </a:solidFill>
                <a:uFillTx/>
                <a:latin typeface="Helvetica" panose="020B0604020202020204" pitchFamily="34" charset="0"/>
                <a:cs typeface="Helvetica" panose="020B0604020202020204" pitchFamily="34" charset="0"/>
              </a:defRPr>
            </a:lvl3pPr>
          </a:lstStyle>
          <a:p>
            <a:pPr lvl="0"/>
            <a:r>
              <a:rPr lang="en-US" dirty="0">
                <a:uFillTx/>
              </a:rPr>
              <a:t>Presentation Title Option 2</a:t>
            </a:r>
          </a:p>
        </p:txBody>
      </p:sp>
      <p:sp>
        <p:nvSpPr>
          <p:cNvPr id="11" name="Content Placeholder 10"/>
          <p:cNvSpPr>
            <a:spLocks noGrp="1"/>
          </p:cNvSpPr>
          <p:nvPr>
            <p:ph sz="quarter" idx="11" hasCustomPrompt="1"/>
          </p:nvPr>
        </p:nvSpPr>
        <p:spPr>
          <a:xfrm>
            <a:off x="668725" y="3846150"/>
            <a:ext cx="2112962" cy="444500"/>
          </a:xfrm>
          <a:prstGeom prst="rect">
            <a:avLst/>
          </a:prstGeom>
        </p:spPr>
        <p:txBody>
          <a:bodyPr/>
          <a:lstStyle>
            <a:lvl1pPr>
              <a:defRPr sz="1600">
                <a:solidFill>
                  <a:schemeClr val="tx1"/>
                </a:solidFill>
                <a:uFillTx/>
              </a:defRPr>
            </a:lvl1pPr>
            <a:lvl2pPr>
              <a:defRPr sz="1600">
                <a:solidFill>
                  <a:schemeClr val="tx1"/>
                </a:solidFill>
                <a:uFillTx/>
              </a:defRPr>
            </a:lvl2pPr>
            <a:lvl3pPr>
              <a:defRPr sz="1600">
                <a:solidFill>
                  <a:schemeClr val="tx1"/>
                </a:solidFill>
                <a:uFillTx/>
              </a:defRPr>
            </a:lvl3pPr>
          </a:lstStyle>
          <a:p>
            <a:pPr lvl="0"/>
            <a:r>
              <a:rPr lang="en-US" dirty="0">
                <a:uFillTx/>
              </a:rPr>
              <a:t>Presentation subtitle</a:t>
            </a:r>
          </a:p>
          <a:p>
            <a:pPr lvl="1"/>
            <a:endParaRPr lang="en-US" dirty="0">
              <a:uFillTx/>
            </a:endParaRPr>
          </a:p>
        </p:txBody>
      </p:sp>
      <p:sp>
        <p:nvSpPr>
          <p:cNvPr id="13" name="Content Placeholder 12"/>
          <p:cNvSpPr>
            <a:spLocks noGrp="1"/>
          </p:cNvSpPr>
          <p:nvPr>
            <p:ph sz="quarter" idx="12" hasCustomPrompt="1"/>
          </p:nvPr>
        </p:nvSpPr>
        <p:spPr>
          <a:xfrm>
            <a:off x="668725" y="4423969"/>
            <a:ext cx="2627312" cy="632125"/>
          </a:xfrm>
          <a:prstGeom prst="rect">
            <a:avLst/>
          </a:prstGeom>
        </p:spPr>
        <p:txBody>
          <a:bodyPr/>
          <a:lstStyle>
            <a:lvl1pPr>
              <a:defRPr sz="900" baseline="0">
                <a:solidFill>
                  <a:schemeClr val="tx1"/>
                </a:solidFill>
                <a:uFillTx/>
                <a:latin typeface="Helvetica" panose="020B0604020202020204" pitchFamily="34" charset="0"/>
                <a:cs typeface="Helvetica" panose="020B0604020202020204" pitchFamily="34" charset="0"/>
              </a:defRPr>
            </a:lvl1pPr>
          </a:lstStyle>
          <a:p>
            <a:pPr lvl="0"/>
            <a:r>
              <a:rPr lang="en-US" dirty="0">
                <a:uFillTx/>
              </a:rPr>
              <a:t>Presenter Name</a:t>
            </a:r>
            <a:br>
              <a:rPr lang="en-US" dirty="0">
                <a:uFillTx/>
              </a:rPr>
            </a:br>
            <a:r>
              <a:rPr lang="en-US" dirty="0">
                <a:uFillTx/>
              </a:rPr>
              <a:t>Presenter Title</a:t>
            </a:r>
          </a:p>
        </p:txBody>
      </p:sp>
      <p:sp>
        <p:nvSpPr>
          <p:cNvPr id="14" name="Content Placeholder 11"/>
          <p:cNvSpPr>
            <a:spLocks noGrp="1"/>
          </p:cNvSpPr>
          <p:nvPr>
            <p:ph sz="quarter" idx="13" hasCustomPrompt="1"/>
          </p:nvPr>
        </p:nvSpPr>
        <p:spPr>
          <a:xfrm>
            <a:off x="668725" y="536374"/>
            <a:ext cx="1405964" cy="331922"/>
          </a:xfrm>
          <a:prstGeom prst="rect">
            <a:avLst/>
          </a:prstGeom>
        </p:spPr>
        <p:txBody>
          <a:bodyPr/>
          <a:lstStyle>
            <a:lvl1pPr>
              <a:defRPr sz="900" b="1" baseline="0">
                <a:solidFill>
                  <a:schemeClr val="tx1"/>
                </a:solidFill>
                <a:uFillTx/>
              </a:defRPr>
            </a:lvl1pPr>
          </a:lstStyle>
          <a:p>
            <a:pPr lvl="0"/>
            <a:r>
              <a:rPr lang="en-US" dirty="0">
                <a:uFillTx/>
              </a:rPr>
              <a:t>Month Day, Year</a:t>
            </a: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ATH: Blank Header/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stretch>
            <a:fillRect/>
          </a:stretch>
        </p:blipFill>
        <p:spPr>
          <a:xfrm>
            <a:off x="10795491" y="6286500"/>
            <a:ext cx="685309" cy="294957"/>
          </a:xfrm>
          <a:prstGeom prst="rect">
            <a:avLst/>
          </a:prstGeom>
        </p:spPr>
      </p:pic>
      <p:sp>
        <p:nvSpPr>
          <p:cNvPr id="10" name="Slide Number Placeholder 49"/>
          <p:cNvSpPr txBox="1">
            <a:spLocks/>
          </p:cNvSpPr>
          <p:nvPr userDrawn="1"/>
        </p:nvSpPr>
        <p:spPr>
          <a:xfrm>
            <a:off x="452201" y="6404349"/>
            <a:ext cx="424180" cy="182562"/>
          </a:xfrm>
          <a:prstGeom prst="rect">
            <a:avLst/>
          </a:prstGeom>
        </p:spPr>
        <p:txBody>
          <a:bodyPr lIns="0" tIns="0" rIns="0" bIns="0" anchor="b"/>
          <a:lstStyle>
            <a:defPPr>
              <a:defRPr lang="en-US">
                <a:uFillTx/>
              </a:defRPr>
            </a:defPPr>
            <a:lvl1pPr marL="0" algn="r" defTabSz="914400" rtl="0" eaLnBrk="1" latinLnBrk="0" hangingPunct="1">
              <a:defRPr sz="700" kern="1200">
                <a:solidFill>
                  <a:srgbClr val="464F60"/>
                </a:solidFill>
                <a:uFillTx/>
                <a:latin typeface="Courier" pitchFamily="2" charset="0"/>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pPr algn="r"/>
            <a:fld id="{D1382DBD-422C-46A9-94ED-8BDB34CA9651}" type="slidenum">
              <a:rPr lang="en-US" smtClean="0">
                <a:solidFill>
                  <a:schemeClr val="accent4">
                    <a:lumMod val="75000"/>
                  </a:schemeClr>
                </a:solidFill>
                <a:uFillTx/>
                <a:latin typeface="Arial" panose="020B0604020202020204" pitchFamily="34" charset="0"/>
                <a:cs typeface="Arial" panose="020B0604020202020204" pitchFamily="34" charset="0"/>
              </a:rPr>
              <a:pPr algn="r"/>
              <a:t>‹#›</a:t>
            </a:fld>
            <a:endParaRPr lang="en-US" dirty="0">
              <a:solidFill>
                <a:schemeClr val="accent4">
                  <a:lumMod val="75000"/>
                </a:schemeClr>
              </a:solidFill>
              <a:uFillTx/>
              <a:latin typeface="Arial" panose="020B0604020202020204" pitchFamily="34" charset="0"/>
              <a:cs typeface="Arial" panose="020B0604020202020204" pitchFamily="34" charset="0"/>
            </a:endParaRPr>
          </a:p>
        </p:txBody>
      </p:sp>
      <p:sp>
        <p:nvSpPr>
          <p:cNvPr id="11" name="Text Placeholder 8"/>
          <p:cNvSpPr>
            <a:spLocks noGrp="1"/>
          </p:cNvSpPr>
          <p:nvPr>
            <p:ph type="body" sz="quarter" idx="11" hasCustomPrompt="1"/>
          </p:nvPr>
        </p:nvSpPr>
        <p:spPr>
          <a:xfrm>
            <a:off x="943149" y="6437267"/>
            <a:ext cx="6096000" cy="165100"/>
          </a:xfrm>
          <a:prstGeom prst="rect">
            <a:avLst/>
          </a:prstGeom>
        </p:spPr>
        <p:txBody>
          <a:bodyPr/>
          <a:lstStyle>
            <a:lvl1pPr algn="l">
              <a:defRPr sz="700">
                <a:solidFill>
                  <a:schemeClr val="accent4">
                    <a:lumMod val="75000"/>
                  </a:schemeClr>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Optional footer text (program team name, etc.)</a:t>
            </a:r>
          </a:p>
        </p:txBody>
      </p:sp>
      <p:sp>
        <p:nvSpPr>
          <p:cNvPr id="12"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Presentation Title | Chapter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ATH: Blank Header/Footer White tex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12192000" cy="6858000"/>
          </a:xfrm>
          <a:prstGeom prst="rect">
            <a:avLst/>
          </a:prstGeom>
          <a:solidFill>
            <a:schemeClr val="tx2"/>
          </a:solidFill>
          <a:ln>
            <a:noFill/>
          </a:ln>
        </p:spPr>
        <p:txBody>
          <a:bodyPr/>
          <a:lstStyle>
            <a:lvl1pPr>
              <a:defRPr sz="1600" baseline="0">
                <a:solidFill>
                  <a:schemeClr val="bg1"/>
                </a:solidFill>
                <a:uFillTx/>
              </a:defRPr>
            </a:lvl1pPr>
          </a:lstStyle>
          <a:p>
            <a:r>
              <a:rPr lang="en-US" dirty="0">
                <a:uFillTx/>
              </a:rPr>
              <a:t>  Dark colored background (change or delete as needed) – White header/footer text</a:t>
            </a:r>
          </a:p>
        </p:txBody>
      </p:sp>
      <p:pic>
        <p:nvPicPr>
          <p:cNvPr id="6" name="Picture 5"/>
          <p:cNvPicPr>
            <a:picLocks noChangeAspect="1"/>
          </p:cNvPicPr>
          <p:nvPr userDrawn="1"/>
        </p:nvPicPr>
        <p:blipFill>
          <a:blip r:embed="rId2" cstate="email"/>
          <a:stretch>
            <a:fillRect/>
          </a:stretch>
        </p:blipFill>
        <p:spPr>
          <a:xfrm>
            <a:off x="10795491" y="6286500"/>
            <a:ext cx="685309" cy="294956"/>
          </a:xfrm>
          <a:prstGeom prst="rect">
            <a:avLst/>
          </a:prstGeom>
        </p:spPr>
      </p:pic>
      <p:sp>
        <p:nvSpPr>
          <p:cNvPr id="7" name="Slide Number Placeholder 49"/>
          <p:cNvSpPr txBox="1">
            <a:spLocks/>
          </p:cNvSpPr>
          <p:nvPr userDrawn="1"/>
        </p:nvSpPr>
        <p:spPr>
          <a:xfrm>
            <a:off x="452201" y="6404349"/>
            <a:ext cx="424180" cy="182562"/>
          </a:xfrm>
          <a:prstGeom prst="rect">
            <a:avLst/>
          </a:prstGeom>
        </p:spPr>
        <p:txBody>
          <a:bodyPr lIns="0" tIns="0" rIns="0" bIns="0" anchor="b"/>
          <a:lstStyle>
            <a:defPPr>
              <a:defRPr lang="en-US">
                <a:uFillTx/>
              </a:defRPr>
            </a:defPPr>
            <a:lvl1pPr marL="0" algn="r" defTabSz="914400" rtl="0" eaLnBrk="1" latinLnBrk="0" hangingPunct="1">
              <a:defRPr sz="700" kern="1200">
                <a:solidFill>
                  <a:srgbClr val="464F60"/>
                </a:solidFill>
                <a:uFillTx/>
                <a:latin typeface="Courier" pitchFamily="2" charset="0"/>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pPr algn="r"/>
            <a:fld id="{D1382DBD-422C-46A9-94ED-8BDB34CA9651}" type="slidenum">
              <a:rPr lang="en-US" smtClean="0">
                <a:solidFill>
                  <a:schemeClr val="bg1"/>
                </a:solidFill>
                <a:uFillTx/>
                <a:latin typeface="Arial" panose="020B0604020202020204" pitchFamily="34" charset="0"/>
                <a:cs typeface="Arial" panose="020B0604020202020204" pitchFamily="34" charset="0"/>
              </a:rPr>
              <a:pPr algn="r"/>
              <a:t>‹#›</a:t>
            </a:fld>
            <a:endParaRPr lang="en-US" dirty="0">
              <a:solidFill>
                <a:schemeClr val="bg1"/>
              </a:solidFill>
              <a:uFillTx/>
              <a:latin typeface="Arial" panose="020B0604020202020204" pitchFamily="34" charset="0"/>
              <a:cs typeface="Arial" panose="020B0604020202020204" pitchFamily="34" charset="0"/>
            </a:endParaRPr>
          </a:p>
        </p:txBody>
      </p:sp>
      <p:sp>
        <p:nvSpPr>
          <p:cNvPr id="8" name="Text Placeholder 8"/>
          <p:cNvSpPr>
            <a:spLocks noGrp="1"/>
          </p:cNvSpPr>
          <p:nvPr>
            <p:ph type="body" sz="quarter" idx="12" hasCustomPrompt="1"/>
          </p:nvPr>
        </p:nvSpPr>
        <p:spPr>
          <a:xfrm>
            <a:off x="943149" y="6437267"/>
            <a:ext cx="6096000" cy="165100"/>
          </a:xfrm>
          <a:prstGeom prst="rect">
            <a:avLst/>
          </a:prstGeom>
        </p:spPr>
        <p:txBody>
          <a:bodyPr/>
          <a:lstStyle>
            <a:lvl1pPr algn="l">
              <a:defRPr sz="700">
                <a:solidFill>
                  <a:schemeClr val="bg1"/>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Optional footer text (program team name, etc.)</a:t>
            </a:r>
          </a:p>
        </p:txBody>
      </p:sp>
      <p:sp>
        <p:nvSpPr>
          <p:cNvPr id="10"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bg1"/>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Presentation Title | Chapter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ATH: Single column intro with half page dark colored object">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762000" y="2743200"/>
            <a:ext cx="5283200" cy="1315450"/>
          </a:xfrm>
          <a:prstGeom prst="rect">
            <a:avLst/>
          </a:prstGeom>
        </p:spPr>
        <p:txBody>
          <a:bodyPr/>
          <a:lstStyle>
            <a:lvl1pPr>
              <a:defRPr sz="3200">
                <a:solidFill>
                  <a:schemeClr val="accent2"/>
                </a:solidFill>
                <a:uFillTx/>
              </a:defRPr>
            </a:lvl1pPr>
          </a:lstStyle>
          <a:p>
            <a:pPr lvl="0"/>
            <a:r>
              <a:rPr lang="en-US" dirty="0">
                <a:uFillTx/>
              </a:rPr>
              <a:t>Single column </a:t>
            </a:r>
            <a:br>
              <a:rPr lang="en-US" dirty="0">
                <a:uFillTx/>
              </a:rPr>
            </a:br>
            <a:r>
              <a:rPr lang="en-US" dirty="0">
                <a:uFillTx/>
              </a:rPr>
              <a:t>w/ introductory copy</a:t>
            </a:r>
          </a:p>
        </p:txBody>
      </p:sp>
      <p:sp>
        <p:nvSpPr>
          <p:cNvPr id="7" name="Text Placeholder 6"/>
          <p:cNvSpPr>
            <a:spLocks noGrp="1"/>
          </p:cNvSpPr>
          <p:nvPr>
            <p:ph type="body" sz="quarter" idx="12" hasCustomPrompt="1"/>
          </p:nvPr>
        </p:nvSpPr>
        <p:spPr>
          <a:xfrm>
            <a:off x="762000" y="4114800"/>
            <a:ext cx="5283200" cy="2171700"/>
          </a:xfrm>
          <a:prstGeom prst="rect">
            <a:avLst/>
          </a:prstGeom>
        </p:spPr>
        <p:txBody>
          <a:bodyPr/>
          <a:lstStyle>
            <a:lvl1pPr>
              <a:defRPr sz="1700">
                <a:uFillTx/>
              </a:defRPr>
            </a:lvl1pPr>
            <a:lvl2pPr>
              <a:defRPr sz="1400">
                <a:uFillTx/>
              </a:defRPr>
            </a:lvl2pPr>
            <a:lvl3pPr>
              <a:defRPr sz="1400">
                <a:uFillTx/>
              </a:defRPr>
            </a:lvl3pPr>
            <a:lvl4pPr>
              <a:defRPr sz="1400">
                <a:uFillTx/>
              </a:defRPr>
            </a:lvl4pPr>
            <a:lvl5pPr>
              <a:defRPr sz="1400">
                <a:uFillTx/>
              </a:defRPr>
            </a:lvl5pPr>
          </a:lstStyle>
          <a:p>
            <a:pPr lvl="0"/>
            <a:r>
              <a:rPr lang="en-US" dirty="0">
                <a:uFillTx/>
              </a:rPr>
              <a:t>This is used for a simple impact page with a medium amount of copy. It’s intended to hold a few talking points. The page should look clear and concise. </a:t>
            </a:r>
          </a:p>
        </p:txBody>
      </p:sp>
      <p:pic>
        <p:nvPicPr>
          <p:cNvPr id="8" name="Picture 7"/>
          <p:cNvPicPr>
            <a:picLocks noChangeAspect="1"/>
          </p:cNvPicPr>
          <p:nvPr userDrawn="1"/>
        </p:nvPicPr>
        <p:blipFill>
          <a:blip r:embed="rId2" cstate="email"/>
          <a:stretch>
            <a:fillRect/>
          </a:stretch>
        </p:blipFill>
        <p:spPr>
          <a:xfrm>
            <a:off x="10795491" y="6286500"/>
            <a:ext cx="685309" cy="294957"/>
          </a:xfrm>
          <a:prstGeom prst="rect">
            <a:avLst/>
          </a:prstGeom>
        </p:spPr>
      </p:pic>
      <p:sp>
        <p:nvSpPr>
          <p:cNvPr id="10" name="Slide Number Placeholder 49"/>
          <p:cNvSpPr txBox="1">
            <a:spLocks/>
          </p:cNvSpPr>
          <p:nvPr userDrawn="1"/>
        </p:nvSpPr>
        <p:spPr>
          <a:xfrm>
            <a:off x="452201" y="6404349"/>
            <a:ext cx="424180" cy="182562"/>
          </a:xfrm>
          <a:prstGeom prst="rect">
            <a:avLst/>
          </a:prstGeom>
        </p:spPr>
        <p:txBody>
          <a:bodyPr lIns="0" tIns="0" rIns="0" bIns="0" anchor="b"/>
          <a:lstStyle>
            <a:defPPr>
              <a:defRPr lang="en-US">
                <a:uFillTx/>
              </a:defRPr>
            </a:defPPr>
            <a:lvl1pPr marL="0" algn="r" defTabSz="914400" rtl="0" eaLnBrk="1" latinLnBrk="0" hangingPunct="1">
              <a:defRPr sz="700" kern="1200">
                <a:solidFill>
                  <a:srgbClr val="464F60"/>
                </a:solidFill>
                <a:uFillTx/>
                <a:latin typeface="Courier" pitchFamily="2" charset="0"/>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pPr algn="r"/>
            <a:fld id="{D1382DBD-422C-46A9-94ED-8BDB34CA9651}" type="slidenum">
              <a:rPr lang="en-US" smtClean="0">
                <a:solidFill>
                  <a:schemeClr val="accent4">
                    <a:lumMod val="75000"/>
                  </a:schemeClr>
                </a:solidFill>
                <a:uFillTx/>
                <a:latin typeface="Arial" panose="020B0604020202020204" pitchFamily="34" charset="0"/>
                <a:cs typeface="Arial" panose="020B0604020202020204" pitchFamily="34" charset="0"/>
              </a:rPr>
              <a:pPr algn="r"/>
              <a:t>‹#›</a:t>
            </a:fld>
            <a:endParaRPr lang="en-US" dirty="0">
              <a:solidFill>
                <a:schemeClr val="accent4">
                  <a:lumMod val="75000"/>
                </a:schemeClr>
              </a:solidFill>
              <a:uFillTx/>
              <a:latin typeface="Arial" panose="020B0604020202020204" pitchFamily="34" charset="0"/>
              <a:cs typeface="Arial" panose="020B0604020202020204" pitchFamily="34" charset="0"/>
            </a:endParaRPr>
          </a:p>
        </p:txBody>
      </p:sp>
      <p:sp>
        <p:nvSpPr>
          <p:cNvPr id="11" name="Text Placeholder 8"/>
          <p:cNvSpPr>
            <a:spLocks noGrp="1"/>
          </p:cNvSpPr>
          <p:nvPr>
            <p:ph type="body" sz="quarter" idx="13" hasCustomPrompt="1"/>
          </p:nvPr>
        </p:nvSpPr>
        <p:spPr>
          <a:xfrm>
            <a:off x="943149" y="6437267"/>
            <a:ext cx="6096000" cy="165100"/>
          </a:xfrm>
          <a:prstGeom prst="rect">
            <a:avLst/>
          </a:prstGeom>
        </p:spPr>
        <p:txBody>
          <a:bodyPr/>
          <a:lstStyle>
            <a:lvl1pPr algn="l">
              <a:defRPr sz="700">
                <a:solidFill>
                  <a:schemeClr val="accent4">
                    <a:lumMod val="75000"/>
                  </a:schemeClr>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Optional footer text (program team name, etc.)</a:t>
            </a:r>
          </a:p>
        </p:txBody>
      </p:sp>
      <p:sp>
        <p:nvSpPr>
          <p:cNvPr id="12"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Presentation Title | Chapter Title</a:t>
            </a:r>
          </a:p>
        </p:txBody>
      </p:sp>
      <p:sp>
        <p:nvSpPr>
          <p:cNvPr id="13" name="Picture Placeholder 4"/>
          <p:cNvSpPr>
            <a:spLocks noGrp="1"/>
          </p:cNvSpPr>
          <p:nvPr>
            <p:ph type="pic" sz="quarter" idx="14" hasCustomPrompt="1"/>
          </p:nvPr>
        </p:nvSpPr>
        <p:spPr>
          <a:xfrm>
            <a:off x="6197600" y="0"/>
            <a:ext cx="5994400" cy="6858000"/>
          </a:xfrm>
          <a:prstGeom prst="rect">
            <a:avLst/>
          </a:prstGeom>
          <a:solidFill>
            <a:schemeClr val="tx2"/>
          </a:solidFill>
          <a:ln>
            <a:noFill/>
          </a:ln>
        </p:spPr>
        <p:txBody>
          <a:bodyPr/>
          <a:lstStyle>
            <a:lvl1pPr>
              <a:defRPr sz="1600" baseline="0">
                <a:solidFill>
                  <a:schemeClr val="bg1"/>
                </a:solidFill>
                <a:uFillTx/>
              </a:defRPr>
            </a:lvl1pPr>
          </a:lstStyle>
          <a:p>
            <a:r>
              <a:rPr lang="en-US" dirty="0">
                <a:uFillTx/>
              </a:rPr>
              <a:t> Half page dark colored background (change or delete as needed) – White header/footer text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PATH: Single column intro">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762000" y="2743200"/>
            <a:ext cx="5283200" cy="1315450"/>
          </a:xfrm>
          <a:prstGeom prst="rect">
            <a:avLst/>
          </a:prstGeom>
        </p:spPr>
        <p:txBody>
          <a:bodyPr/>
          <a:lstStyle>
            <a:lvl1pPr>
              <a:defRPr sz="3200">
                <a:solidFill>
                  <a:schemeClr val="accent2"/>
                </a:solidFill>
                <a:uFillTx/>
              </a:defRPr>
            </a:lvl1pPr>
          </a:lstStyle>
          <a:p>
            <a:pPr lvl="0"/>
            <a:r>
              <a:rPr lang="en-US" dirty="0">
                <a:uFillTx/>
              </a:rPr>
              <a:t>Single column </a:t>
            </a:r>
            <a:br>
              <a:rPr lang="en-US" dirty="0">
                <a:uFillTx/>
              </a:rPr>
            </a:br>
            <a:r>
              <a:rPr lang="en-US" dirty="0">
                <a:uFillTx/>
              </a:rPr>
              <a:t>w/ introductory copy</a:t>
            </a:r>
          </a:p>
        </p:txBody>
      </p:sp>
      <p:sp>
        <p:nvSpPr>
          <p:cNvPr id="7" name="Text Placeholder 6"/>
          <p:cNvSpPr>
            <a:spLocks noGrp="1"/>
          </p:cNvSpPr>
          <p:nvPr>
            <p:ph type="body" sz="quarter" idx="12" hasCustomPrompt="1"/>
          </p:nvPr>
        </p:nvSpPr>
        <p:spPr>
          <a:xfrm>
            <a:off x="762000" y="4114800"/>
            <a:ext cx="5283200" cy="2171700"/>
          </a:xfrm>
          <a:prstGeom prst="rect">
            <a:avLst/>
          </a:prstGeom>
        </p:spPr>
        <p:txBody>
          <a:bodyPr/>
          <a:lstStyle>
            <a:lvl1pPr>
              <a:defRPr sz="1700">
                <a:uFillTx/>
              </a:defRPr>
            </a:lvl1pPr>
            <a:lvl2pPr>
              <a:defRPr sz="1400">
                <a:uFillTx/>
              </a:defRPr>
            </a:lvl2pPr>
            <a:lvl3pPr>
              <a:defRPr sz="1400">
                <a:uFillTx/>
              </a:defRPr>
            </a:lvl3pPr>
            <a:lvl4pPr>
              <a:defRPr sz="1400">
                <a:uFillTx/>
              </a:defRPr>
            </a:lvl4pPr>
            <a:lvl5pPr>
              <a:defRPr sz="1400">
                <a:uFillTx/>
              </a:defRPr>
            </a:lvl5pPr>
          </a:lstStyle>
          <a:p>
            <a:pPr lvl="0"/>
            <a:r>
              <a:rPr lang="en-US" dirty="0">
                <a:uFillTx/>
              </a:rPr>
              <a:t>This is used for a simple impact page with a medium amount of copy. It’s intended to hold a few talking points. The page should look clear and concise. </a:t>
            </a:r>
          </a:p>
        </p:txBody>
      </p:sp>
      <p:pic>
        <p:nvPicPr>
          <p:cNvPr id="8" name="Picture 7"/>
          <p:cNvPicPr>
            <a:picLocks noChangeAspect="1"/>
          </p:cNvPicPr>
          <p:nvPr userDrawn="1"/>
        </p:nvPicPr>
        <p:blipFill>
          <a:blip r:embed="rId2" cstate="email"/>
          <a:stretch>
            <a:fillRect/>
          </a:stretch>
        </p:blipFill>
        <p:spPr>
          <a:xfrm>
            <a:off x="10795491" y="6286500"/>
            <a:ext cx="685309" cy="294957"/>
          </a:xfrm>
          <a:prstGeom prst="rect">
            <a:avLst/>
          </a:prstGeom>
        </p:spPr>
      </p:pic>
      <p:sp>
        <p:nvSpPr>
          <p:cNvPr id="10" name="Slide Number Placeholder 49"/>
          <p:cNvSpPr txBox="1">
            <a:spLocks/>
          </p:cNvSpPr>
          <p:nvPr userDrawn="1"/>
        </p:nvSpPr>
        <p:spPr>
          <a:xfrm>
            <a:off x="452201" y="6404349"/>
            <a:ext cx="424180" cy="182562"/>
          </a:xfrm>
          <a:prstGeom prst="rect">
            <a:avLst/>
          </a:prstGeom>
        </p:spPr>
        <p:txBody>
          <a:bodyPr lIns="0" tIns="0" rIns="0" bIns="0" anchor="b"/>
          <a:lstStyle>
            <a:defPPr>
              <a:defRPr lang="en-US">
                <a:uFillTx/>
              </a:defRPr>
            </a:defPPr>
            <a:lvl1pPr marL="0" algn="r" defTabSz="914400" rtl="0" eaLnBrk="1" latinLnBrk="0" hangingPunct="1">
              <a:defRPr sz="700" kern="1200">
                <a:solidFill>
                  <a:srgbClr val="464F60"/>
                </a:solidFill>
                <a:uFillTx/>
                <a:latin typeface="Courier" pitchFamily="2" charset="0"/>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pPr algn="r"/>
            <a:fld id="{D1382DBD-422C-46A9-94ED-8BDB34CA9651}" type="slidenum">
              <a:rPr lang="en-US" smtClean="0">
                <a:solidFill>
                  <a:schemeClr val="accent4">
                    <a:lumMod val="75000"/>
                  </a:schemeClr>
                </a:solidFill>
                <a:uFillTx/>
                <a:latin typeface="Arial" panose="020B0604020202020204" pitchFamily="34" charset="0"/>
                <a:cs typeface="Arial" panose="020B0604020202020204" pitchFamily="34" charset="0"/>
              </a:rPr>
              <a:pPr algn="r"/>
              <a:t>‹#›</a:t>
            </a:fld>
            <a:endParaRPr lang="en-US" dirty="0">
              <a:solidFill>
                <a:schemeClr val="accent4">
                  <a:lumMod val="75000"/>
                </a:schemeClr>
              </a:solidFill>
              <a:uFillTx/>
              <a:latin typeface="Arial" panose="020B0604020202020204" pitchFamily="34" charset="0"/>
              <a:cs typeface="Arial" panose="020B0604020202020204" pitchFamily="34" charset="0"/>
            </a:endParaRPr>
          </a:p>
        </p:txBody>
      </p:sp>
      <p:sp>
        <p:nvSpPr>
          <p:cNvPr id="11" name="Text Placeholder 8"/>
          <p:cNvSpPr>
            <a:spLocks noGrp="1"/>
          </p:cNvSpPr>
          <p:nvPr>
            <p:ph type="body" sz="quarter" idx="13" hasCustomPrompt="1"/>
          </p:nvPr>
        </p:nvSpPr>
        <p:spPr>
          <a:xfrm>
            <a:off x="943149" y="6437267"/>
            <a:ext cx="6096000" cy="165100"/>
          </a:xfrm>
          <a:prstGeom prst="rect">
            <a:avLst/>
          </a:prstGeom>
        </p:spPr>
        <p:txBody>
          <a:bodyPr/>
          <a:lstStyle>
            <a:lvl1pPr algn="l">
              <a:defRPr sz="700">
                <a:solidFill>
                  <a:schemeClr val="accent4">
                    <a:lumMod val="75000"/>
                  </a:schemeClr>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Optional footer text (program team name, etc.)</a:t>
            </a:r>
          </a:p>
        </p:txBody>
      </p:sp>
      <p:sp>
        <p:nvSpPr>
          <p:cNvPr id="12"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Presentation Title | Chapter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ATH: Two column intro">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762000" y="2743200"/>
            <a:ext cx="5283200" cy="1315450"/>
          </a:xfrm>
          <a:prstGeom prst="rect">
            <a:avLst/>
          </a:prstGeom>
        </p:spPr>
        <p:txBody>
          <a:bodyPr/>
          <a:lstStyle>
            <a:lvl1pPr>
              <a:defRPr sz="3200">
                <a:solidFill>
                  <a:schemeClr val="accent2"/>
                </a:solidFill>
                <a:uFillTx/>
              </a:defRPr>
            </a:lvl1pPr>
          </a:lstStyle>
          <a:p>
            <a:pPr>
              <a:lnSpc>
                <a:spcPts val="4000"/>
              </a:lnSpc>
              <a:spcAft>
                <a:spcPts val="1800"/>
              </a:spcAft>
            </a:pPr>
            <a:r>
              <a:rPr lang="en-US" sz="3200" dirty="0">
                <a:solidFill>
                  <a:srgbClr val="F65050"/>
                </a:solidFill>
                <a:uFillTx/>
                <a:latin typeface="Arial" panose="020B0604020202020204" pitchFamily="34" charset="0"/>
                <a:cs typeface="Arial" panose="020B0604020202020204" pitchFamily="34" charset="0"/>
              </a:rPr>
              <a:t>Two column w/ introductory copy &amp; body copy</a:t>
            </a:r>
          </a:p>
        </p:txBody>
      </p:sp>
      <p:sp>
        <p:nvSpPr>
          <p:cNvPr id="7" name="Text Placeholder 6"/>
          <p:cNvSpPr>
            <a:spLocks noGrp="1"/>
          </p:cNvSpPr>
          <p:nvPr>
            <p:ph type="body" sz="quarter" idx="12" hasCustomPrompt="1"/>
          </p:nvPr>
        </p:nvSpPr>
        <p:spPr>
          <a:xfrm>
            <a:off x="762000" y="4114800"/>
            <a:ext cx="5283200" cy="2171700"/>
          </a:xfrm>
          <a:prstGeom prst="rect">
            <a:avLst/>
          </a:prstGeom>
        </p:spPr>
        <p:txBody>
          <a:bodyPr/>
          <a:lstStyle>
            <a:lvl1pPr>
              <a:defRPr sz="1700">
                <a:uFillTx/>
              </a:defRPr>
            </a:lvl1pPr>
            <a:lvl2pPr>
              <a:defRPr sz="1400">
                <a:uFillTx/>
              </a:defRPr>
            </a:lvl2pPr>
            <a:lvl3pPr>
              <a:defRPr sz="1400">
                <a:uFillTx/>
              </a:defRPr>
            </a:lvl3pPr>
            <a:lvl4pPr>
              <a:defRPr sz="1400">
                <a:uFillTx/>
              </a:defRPr>
            </a:lvl4pPr>
            <a:lvl5pPr>
              <a:defRPr sz="1400">
                <a:uFillTx/>
              </a:defRPr>
            </a:lvl5pPr>
          </a:lstStyle>
          <a:p>
            <a:pPr lvl="0"/>
            <a:r>
              <a:rPr lang="en-US" dirty="0">
                <a:uFillTx/>
              </a:rPr>
              <a:t>This is used for a simple impact page with a medium amount of copy. It’s intended to hold a few talking points. This is used for a simple impact page with a medium amount of copy.</a:t>
            </a:r>
          </a:p>
        </p:txBody>
      </p:sp>
      <p:sp>
        <p:nvSpPr>
          <p:cNvPr id="8" name="Text Placeholder 6"/>
          <p:cNvSpPr>
            <a:spLocks noGrp="1"/>
          </p:cNvSpPr>
          <p:nvPr>
            <p:ph type="body" sz="quarter" idx="13" hasCustomPrompt="1"/>
          </p:nvPr>
        </p:nvSpPr>
        <p:spPr>
          <a:xfrm>
            <a:off x="6197600" y="4114800"/>
            <a:ext cx="5283200" cy="2171700"/>
          </a:xfrm>
          <a:prstGeom prst="rect">
            <a:avLst/>
          </a:prstGeom>
        </p:spPr>
        <p:txBody>
          <a:bodyPr/>
          <a:lstStyle>
            <a:lvl1pPr>
              <a:defRPr sz="1200">
                <a:uFillTx/>
              </a:defRPr>
            </a:lvl1pPr>
            <a:lvl2pPr>
              <a:defRPr sz="1400">
                <a:uFillTx/>
              </a:defRPr>
            </a:lvl2pPr>
            <a:lvl3pPr>
              <a:defRPr sz="1400">
                <a:uFillTx/>
              </a:defRPr>
            </a:lvl3pPr>
            <a:lvl4pPr>
              <a:defRPr sz="1400">
                <a:uFillTx/>
              </a:defRPr>
            </a:lvl4pPr>
            <a:lvl5pPr>
              <a:defRPr sz="1400">
                <a:uFillTx/>
              </a:defRPr>
            </a:lvl5pPr>
          </a:lstStyle>
          <a:p>
            <a:pPr lvl="0"/>
            <a:r>
              <a:rPr lang="en-US" dirty="0">
                <a:uFillTx/>
              </a:rPr>
              <a:t>Body copy should be kept as short and succinct as possible in this area. It’s better to paraphrase the content to keep the audience engaged. Body copy should be kept as short and succinct as possible in this area. It’s better to paraphrase the content to keep the audience engaged. </a:t>
            </a:r>
          </a:p>
        </p:txBody>
      </p:sp>
      <p:pic>
        <p:nvPicPr>
          <p:cNvPr id="10" name="Picture 9"/>
          <p:cNvPicPr>
            <a:picLocks noChangeAspect="1"/>
          </p:cNvPicPr>
          <p:nvPr userDrawn="1"/>
        </p:nvPicPr>
        <p:blipFill>
          <a:blip r:embed="rId2" cstate="email"/>
          <a:stretch>
            <a:fillRect/>
          </a:stretch>
        </p:blipFill>
        <p:spPr>
          <a:xfrm>
            <a:off x="10795491" y="6286500"/>
            <a:ext cx="685309" cy="294957"/>
          </a:xfrm>
          <a:prstGeom prst="rect">
            <a:avLst/>
          </a:prstGeom>
        </p:spPr>
      </p:pic>
      <p:sp>
        <p:nvSpPr>
          <p:cNvPr id="11" name="Slide Number Placeholder 49"/>
          <p:cNvSpPr txBox="1">
            <a:spLocks/>
          </p:cNvSpPr>
          <p:nvPr userDrawn="1"/>
        </p:nvSpPr>
        <p:spPr>
          <a:xfrm>
            <a:off x="452201" y="6404349"/>
            <a:ext cx="424180" cy="182562"/>
          </a:xfrm>
          <a:prstGeom prst="rect">
            <a:avLst/>
          </a:prstGeom>
        </p:spPr>
        <p:txBody>
          <a:bodyPr lIns="0" tIns="0" rIns="0" bIns="0" anchor="b"/>
          <a:lstStyle>
            <a:defPPr>
              <a:defRPr lang="en-US">
                <a:uFillTx/>
              </a:defRPr>
            </a:defPPr>
            <a:lvl1pPr marL="0" algn="r" defTabSz="914400" rtl="0" eaLnBrk="1" latinLnBrk="0" hangingPunct="1">
              <a:defRPr sz="700" kern="1200">
                <a:solidFill>
                  <a:srgbClr val="464F60"/>
                </a:solidFill>
                <a:uFillTx/>
                <a:latin typeface="Courier" pitchFamily="2" charset="0"/>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pPr algn="r"/>
            <a:fld id="{D1382DBD-422C-46A9-94ED-8BDB34CA9651}" type="slidenum">
              <a:rPr lang="en-US" smtClean="0">
                <a:solidFill>
                  <a:schemeClr val="accent4">
                    <a:lumMod val="75000"/>
                  </a:schemeClr>
                </a:solidFill>
                <a:uFillTx/>
                <a:latin typeface="Arial" panose="020B0604020202020204" pitchFamily="34" charset="0"/>
                <a:cs typeface="Arial" panose="020B0604020202020204" pitchFamily="34" charset="0"/>
              </a:rPr>
              <a:pPr algn="r"/>
              <a:t>‹#›</a:t>
            </a:fld>
            <a:endParaRPr lang="en-US" dirty="0">
              <a:solidFill>
                <a:schemeClr val="accent4">
                  <a:lumMod val="75000"/>
                </a:schemeClr>
              </a:solidFill>
              <a:uFillTx/>
              <a:latin typeface="Arial" panose="020B0604020202020204" pitchFamily="34" charset="0"/>
              <a:cs typeface="Arial" panose="020B0604020202020204" pitchFamily="34" charset="0"/>
            </a:endParaRPr>
          </a:p>
        </p:txBody>
      </p:sp>
      <p:sp>
        <p:nvSpPr>
          <p:cNvPr id="12" name="Text Placeholder 8"/>
          <p:cNvSpPr>
            <a:spLocks noGrp="1"/>
          </p:cNvSpPr>
          <p:nvPr>
            <p:ph type="body" sz="quarter" idx="14" hasCustomPrompt="1"/>
          </p:nvPr>
        </p:nvSpPr>
        <p:spPr>
          <a:xfrm>
            <a:off x="943149" y="6437267"/>
            <a:ext cx="6096000" cy="165100"/>
          </a:xfrm>
          <a:prstGeom prst="rect">
            <a:avLst/>
          </a:prstGeom>
        </p:spPr>
        <p:txBody>
          <a:bodyPr/>
          <a:lstStyle>
            <a:lvl1pPr algn="l">
              <a:defRPr sz="700">
                <a:solidFill>
                  <a:schemeClr val="accent4">
                    <a:lumMod val="75000"/>
                  </a:schemeClr>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Optional footer text (program team name, etc.)</a:t>
            </a:r>
          </a:p>
        </p:txBody>
      </p:sp>
      <p:sp>
        <p:nvSpPr>
          <p:cNvPr id="13"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Presentation Title | Chapter 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ATH: Two column Intro Side">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762000" y="2743200"/>
            <a:ext cx="5283200" cy="1315450"/>
          </a:xfrm>
          <a:prstGeom prst="rect">
            <a:avLst/>
          </a:prstGeom>
        </p:spPr>
        <p:txBody>
          <a:bodyPr/>
          <a:lstStyle>
            <a:lvl1pPr>
              <a:defRPr sz="3200">
                <a:solidFill>
                  <a:schemeClr val="accent2"/>
                </a:solidFill>
                <a:uFillTx/>
              </a:defRPr>
            </a:lvl1pPr>
          </a:lstStyle>
          <a:p>
            <a:pPr>
              <a:lnSpc>
                <a:spcPts val="4000"/>
              </a:lnSpc>
              <a:spcAft>
                <a:spcPts val="1800"/>
              </a:spcAft>
            </a:pPr>
            <a:r>
              <a:rPr lang="en-US" sz="3200" dirty="0">
                <a:solidFill>
                  <a:srgbClr val="F65050"/>
                </a:solidFill>
                <a:uFillTx/>
                <a:latin typeface="Arial" panose="020B0604020202020204" pitchFamily="34" charset="0"/>
                <a:cs typeface="Arial" panose="020B0604020202020204" pitchFamily="34" charset="0"/>
              </a:rPr>
              <a:t>Two column w/ introductory copy</a:t>
            </a:r>
          </a:p>
        </p:txBody>
      </p:sp>
      <p:sp>
        <p:nvSpPr>
          <p:cNvPr id="7" name="Text Placeholder 6"/>
          <p:cNvSpPr>
            <a:spLocks noGrp="1"/>
          </p:cNvSpPr>
          <p:nvPr>
            <p:ph type="body" sz="quarter" idx="12" hasCustomPrompt="1"/>
          </p:nvPr>
        </p:nvSpPr>
        <p:spPr>
          <a:xfrm>
            <a:off x="6206565" y="2743200"/>
            <a:ext cx="5283200" cy="2171700"/>
          </a:xfrm>
          <a:prstGeom prst="rect">
            <a:avLst/>
          </a:prstGeom>
        </p:spPr>
        <p:txBody>
          <a:bodyPr/>
          <a:lstStyle>
            <a:lvl1pPr>
              <a:defRPr sz="1700">
                <a:uFillTx/>
              </a:defRPr>
            </a:lvl1pPr>
            <a:lvl2pPr>
              <a:defRPr sz="1400">
                <a:uFillTx/>
              </a:defRPr>
            </a:lvl2pPr>
            <a:lvl3pPr>
              <a:defRPr sz="1400">
                <a:uFillTx/>
              </a:defRPr>
            </a:lvl3pPr>
            <a:lvl4pPr>
              <a:defRPr sz="1400">
                <a:uFillTx/>
              </a:defRPr>
            </a:lvl4pPr>
            <a:lvl5pPr>
              <a:defRPr sz="1400">
                <a:uFillTx/>
              </a:defRPr>
            </a:lvl5pPr>
          </a:lstStyle>
          <a:p>
            <a:pPr lvl="0"/>
            <a:r>
              <a:rPr lang="en-US" dirty="0">
                <a:uFillTx/>
              </a:rPr>
              <a:t>This is used for a simple impact page with a medium amount of copy. It’s intended to hold a few talking points. The page should look clear and concise. This is used for a simple impact page with a medium amount of copy.</a:t>
            </a:r>
          </a:p>
        </p:txBody>
      </p:sp>
      <p:pic>
        <p:nvPicPr>
          <p:cNvPr id="10" name="Picture 9"/>
          <p:cNvPicPr>
            <a:picLocks noChangeAspect="1"/>
          </p:cNvPicPr>
          <p:nvPr userDrawn="1"/>
        </p:nvPicPr>
        <p:blipFill>
          <a:blip r:embed="rId2" cstate="email"/>
          <a:stretch>
            <a:fillRect/>
          </a:stretch>
        </p:blipFill>
        <p:spPr>
          <a:xfrm>
            <a:off x="10795491" y="6286500"/>
            <a:ext cx="685309" cy="294957"/>
          </a:xfrm>
          <a:prstGeom prst="rect">
            <a:avLst/>
          </a:prstGeom>
        </p:spPr>
      </p:pic>
      <p:sp>
        <p:nvSpPr>
          <p:cNvPr id="11" name="Slide Number Placeholder 49"/>
          <p:cNvSpPr txBox="1">
            <a:spLocks/>
          </p:cNvSpPr>
          <p:nvPr userDrawn="1"/>
        </p:nvSpPr>
        <p:spPr>
          <a:xfrm>
            <a:off x="452201" y="6404349"/>
            <a:ext cx="424180" cy="182562"/>
          </a:xfrm>
          <a:prstGeom prst="rect">
            <a:avLst/>
          </a:prstGeom>
        </p:spPr>
        <p:txBody>
          <a:bodyPr lIns="0" tIns="0" rIns="0" bIns="0" anchor="b"/>
          <a:lstStyle>
            <a:defPPr>
              <a:defRPr lang="en-US">
                <a:uFillTx/>
              </a:defRPr>
            </a:defPPr>
            <a:lvl1pPr marL="0" algn="r" defTabSz="914400" rtl="0" eaLnBrk="1" latinLnBrk="0" hangingPunct="1">
              <a:defRPr sz="700" kern="1200">
                <a:solidFill>
                  <a:srgbClr val="464F60"/>
                </a:solidFill>
                <a:uFillTx/>
                <a:latin typeface="Courier" pitchFamily="2" charset="0"/>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pPr algn="r"/>
            <a:fld id="{D1382DBD-422C-46A9-94ED-8BDB34CA9651}" type="slidenum">
              <a:rPr lang="en-US" smtClean="0">
                <a:solidFill>
                  <a:schemeClr val="accent4">
                    <a:lumMod val="75000"/>
                  </a:schemeClr>
                </a:solidFill>
                <a:uFillTx/>
                <a:latin typeface="Arial" panose="020B0604020202020204" pitchFamily="34" charset="0"/>
                <a:cs typeface="Arial" panose="020B0604020202020204" pitchFamily="34" charset="0"/>
              </a:rPr>
              <a:pPr algn="r"/>
              <a:t>‹#›</a:t>
            </a:fld>
            <a:endParaRPr lang="en-US" dirty="0">
              <a:solidFill>
                <a:schemeClr val="accent4">
                  <a:lumMod val="75000"/>
                </a:schemeClr>
              </a:solidFill>
              <a:uFillTx/>
              <a:latin typeface="Arial" panose="020B0604020202020204" pitchFamily="34" charset="0"/>
              <a:cs typeface="Arial" panose="020B0604020202020204" pitchFamily="34" charset="0"/>
            </a:endParaRPr>
          </a:p>
        </p:txBody>
      </p:sp>
      <p:sp>
        <p:nvSpPr>
          <p:cNvPr id="12" name="Text Placeholder 8"/>
          <p:cNvSpPr>
            <a:spLocks noGrp="1"/>
          </p:cNvSpPr>
          <p:nvPr>
            <p:ph type="body" sz="quarter" idx="13" hasCustomPrompt="1"/>
          </p:nvPr>
        </p:nvSpPr>
        <p:spPr>
          <a:xfrm>
            <a:off x="943149" y="6437267"/>
            <a:ext cx="6096000" cy="165100"/>
          </a:xfrm>
          <a:prstGeom prst="rect">
            <a:avLst/>
          </a:prstGeom>
        </p:spPr>
        <p:txBody>
          <a:bodyPr/>
          <a:lstStyle>
            <a:lvl1pPr algn="l">
              <a:defRPr sz="700">
                <a:solidFill>
                  <a:schemeClr val="accent4">
                    <a:lumMod val="75000"/>
                  </a:schemeClr>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Optional footer text (program team name, etc.)</a:t>
            </a:r>
          </a:p>
        </p:txBody>
      </p:sp>
      <p:sp>
        <p:nvSpPr>
          <p:cNvPr id="13"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uFillTx/>
              </a:defRPr>
            </a:lvl1pPr>
            <a:lvl2pPr>
              <a:defRPr sz="700">
                <a:uFillTx/>
              </a:defRPr>
            </a:lvl2pPr>
            <a:lvl3pPr>
              <a:defRPr sz="700">
                <a:uFillTx/>
              </a:defRPr>
            </a:lvl3pPr>
            <a:lvl4pPr>
              <a:defRPr sz="700">
                <a:uFillTx/>
              </a:defRPr>
            </a:lvl4pPr>
            <a:lvl5pPr>
              <a:defRPr sz="700">
                <a:uFillTx/>
              </a:defRPr>
            </a:lvl5pPr>
          </a:lstStyle>
          <a:p>
            <a:pPr lvl="0"/>
            <a:r>
              <a:rPr lang="en-US" dirty="0">
                <a:uFillTx/>
              </a:rPr>
              <a:t>Presentation Title | Chapter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ransition spd="med">
    <p:fade/>
  </p:transition>
  <p:hf sldNum="0" hdr="0"/>
  <p:txStyles>
    <p:titleStyle>
      <a:lvl1pPr algn="l" defTabSz="609585" rtl="0" eaLnBrk="1" fontAlgn="base" hangingPunct="1">
        <a:spcBef>
          <a:spcPct val="0"/>
        </a:spcBef>
        <a:spcAft>
          <a:spcPct val="0"/>
        </a:spcAft>
        <a:defRPr sz="4267" b="1" kern="1200">
          <a:solidFill>
            <a:srgbClr val="454E60"/>
          </a:solidFill>
          <a:uFillTx/>
          <a:latin typeface="Arial" panose="020B0604020202020204" pitchFamily="34" charset="0"/>
          <a:ea typeface="Arial" panose="020B0604020202020204" pitchFamily="34" charset="0"/>
          <a:cs typeface="Arial" panose="020B0604020202020204" pitchFamily="34" charset="0"/>
        </a:defRPr>
      </a:lvl1pPr>
      <a:lvl2pPr algn="l" defTabSz="609585" rtl="0" eaLnBrk="1" fontAlgn="base" hangingPunct="1">
        <a:spcBef>
          <a:spcPct val="0"/>
        </a:spcBef>
        <a:spcAft>
          <a:spcPct val="0"/>
        </a:spcAft>
        <a:defRPr sz="4267" b="1">
          <a:solidFill>
            <a:srgbClr val="454E60"/>
          </a:solidFill>
          <a:uFillTx/>
          <a:latin typeface="Helvetica" pitchFamily="2" charset="0"/>
          <a:ea typeface="Helvetica" pitchFamily="2" charset="0"/>
          <a:cs typeface="Helvetica" pitchFamily="2" charset="0"/>
        </a:defRPr>
      </a:lvl2pPr>
      <a:lvl3pPr algn="l" defTabSz="609585" rtl="0" eaLnBrk="1" fontAlgn="base" hangingPunct="1">
        <a:spcBef>
          <a:spcPct val="0"/>
        </a:spcBef>
        <a:spcAft>
          <a:spcPct val="0"/>
        </a:spcAft>
        <a:defRPr sz="4267" b="1">
          <a:solidFill>
            <a:srgbClr val="454E60"/>
          </a:solidFill>
          <a:uFillTx/>
          <a:latin typeface="Helvetica" pitchFamily="2" charset="0"/>
          <a:ea typeface="Helvetica" pitchFamily="2" charset="0"/>
          <a:cs typeface="Helvetica" pitchFamily="2" charset="0"/>
        </a:defRPr>
      </a:lvl3pPr>
      <a:lvl4pPr algn="l" defTabSz="609585" rtl="0" eaLnBrk="1" fontAlgn="base" hangingPunct="1">
        <a:spcBef>
          <a:spcPct val="0"/>
        </a:spcBef>
        <a:spcAft>
          <a:spcPct val="0"/>
        </a:spcAft>
        <a:defRPr sz="4267" b="1">
          <a:solidFill>
            <a:srgbClr val="454E60"/>
          </a:solidFill>
          <a:uFillTx/>
          <a:latin typeface="Helvetica" pitchFamily="2" charset="0"/>
          <a:ea typeface="Helvetica" pitchFamily="2" charset="0"/>
          <a:cs typeface="Helvetica" pitchFamily="2" charset="0"/>
        </a:defRPr>
      </a:lvl4pPr>
      <a:lvl5pPr algn="l" defTabSz="609585" rtl="0" eaLnBrk="1" fontAlgn="base" hangingPunct="1">
        <a:spcBef>
          <a:spcPct val="0"/>
        </a:spcBef>
        <a:spcAft>
          <a:spcPct val="0"/>
        </a:spcAft>
        <a:defRPr sz="4267" b="1">
          <a:solidFill>
            <a:srgbClr val="454E60"/>
          </a:solidFill>
          <a:uFillTx/>
          <a:latin typeface="Helvetica" pitchFamily="2" charset="0"/>
          <a:ea typeface="Helvetica" pitchFamily="2" charset="0"/>
          <a:cs typeface="Helvetica" pitchFamily="2" charset="0"/>
        </a:defRPr>
      </a:lvl5pPr>
      <a:lvl6pPr marL="609585" algn="l" defTabSz="609585" rtl="0" eaLnBrk="1" fontAlgn="base" hangingPunct="1">
        <a:spcBef>
          <a:spcPct val="0"/>
        </a:spcBef>
        <a:spcAft>
          <a:spcPct val="0"/>
        </a:spcAft>
        <a:defRPr sz="4267" b="1">
          <a:solidFill>
            <a:srgbClr val="454E60"/>
          </a:solidFill>
          <a:uFillTx/>
          <a:latin typeface="Helvetica" pitchFamily="2" charset="0"/>
          <a:ea typeface="Helvetica" pitchFamily="2" charset="0"/>
          <a:cs typeface="Helvetica" pitchFamily="2" charset="0"/>
        </a:defRPr>
      </a:lvl6pPr>
      <a:lvl7pPr marL="1219170" algn="l" defTabSz="609585" rtl="0" eaLnBrk="1" fontAlgn="base" hangingPunct="1">
        <a:spcBef>
          <a:spcPct val="0"/>
        </a:spcBef>
        <a:spcAft>
          <a:spcPct val="0"/>
        </a:spcAft>
        <a:defRPr sz="4267" b="1">
          <a:solidFill>
            <a:srgbClr val="454E60"/>
          </a:solidFill>
          <a:uFillTx/>
          <a:latin typeface="Helvetica" pitchFamily="2" charset="0"/>
          <a:ea typeface="Helvetica" pitchFamily="2" charset="0"/>
          <a:cs typeface="Helvetica" pitchFamily="2" charset="0"/>
        </a:defRPr>
      </a:lvl7pPr>
      <a:lvl8pPr marL="1828754" algn="l" defTabSz="609585" rtl="0" eaLnBrk="1" fontAlgn="base" hangingPunct="1">
        <a:spcBef>
          <a:spcPct val="0"/>
        </a:spcBef>
        <a:spcAft>
          <a:spcPct val="0"/>
        </a:spcAft>
        <a:defRPr sz="4267" b="1">
          <a:solidFill>
            <a:srgbClr val="454E60"/>
          </a:solidFill>
          <a:uFillTx/>
          <a:latin typeface="Helvetica" pitchFamily="2" charset="0"/>
          <a:ea typeface="Helvetica" pitchFamily="2" charset="0"/>
          <a:cs typeface="Helvetica" pitchFamily="2" charset="0"/>
        </a:defRPr>
      </a:lvl8pPr>
      <a:lvl9pPr marL="2438339" algn="l" defTabSz="609585" rtl="0" eaLnBrk="1" fontAlgn="base" hangingPunct="1">
        <a:spcBef>
          <a:spcPct val="0"/>
        </a:spcBef>
        <a:spcAft>
          <a:spcPct val="0"/>
        </a:spcAft>
        <a:defRPr sz="4267" b="1">
          <a:solidFill>
            <a:srgbClr val="454E60"/>
          </a:solidFill>
          <a:uFillTx/>
          <a:latin typeface="Helvetica" pitchFamily="2" charset="0"/>
          <a:ea typeface="Helvetica" pitchFamily="2" charset="0"/>
          <a:cs typeface="Helvetica" pitchFamily="2" charset="0"/>
        </a:defRPr>
      </a:lvl9pPr>
    </p:titleStyle>
    <p:bodyStyle>
      <a:lvl1pPr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1pPr>
      <a:lvl2pPr marL="609585"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2pPr>
      <a:lvl3pPr marL="1219170" algn="l" defTabSz="609585" rtl="0" eaLnBrk="1" fontAlgn="base" hangingPunct="1">
        <a:spcBef>
          <a:spcPct val="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3pPr>
      <a:lvl4pPr marL="1828754"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4pPr>
      <a:lvl5pPr marL="2438339"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9pPr>
    </p:bodyStyle>
    <p:otherStyle>
      <a:defPPr>
        <a:defRPr lang="en-US">
          <a:uFillTx/>
        </a:defRPr>
      </a:defPPr>
      <a:lvl1pPr marL="0" algn="l" defTabSz="609585" rtl="0" eaLnBrk="1" latinLnBrk="0" hangingPunct="1">
        <a:defRPr sz="2400" kern="1200">
          <a:solidFill>
            <a:schemeClr val="tx1"/>
          </a:solidFill>
          <a:uFillTx/>
          <a:latin typeface="+mn-lt"/>
          <a:ea typeface="+mn-ea"/>
          <a:cs typeface="+mn-cs"/>
        </a:defRPr>
      </a:lvl1pPr>
      <a:lvl2pPr marL="609585" algn="l" defTabSz="609585" rtl="0" eaLnBrk="1" latinLnBrk="0" hangingPunct="1">
        <a:defRPr sz="2400" kern="1200">
          <a:solidFill>
            <a:schemeClr val="tx1"/>
          </a:solidFill>
          <a:uFillTx/>
          <a:latin typeface="+mn-lt"/>
          <a:ea typeface="+mn-ea"/>
          <a:cs typeface="+mn-cs"/>
        </a:defRPr>
      </a:lvl2pPr>
      <a:lvl3pPr marL="1219170" algn="l" defTabSz="609585" rtl="0" eaLnBrk="1" latinLnBrk="0" hangingPunct="1">
        <a:defRPr sz="2400" kern="1200">
          <a:solidFill>
            <a:schemeClr val="tx1"/>
          </a:solidFill>
          <a:uFillTx/>
          <a:latin typeface="+mn-lt"/>
          <a:ea typeface="+mn-ea"/>
          <a:cs typeface="+mn-cs"/>
        </a:defRPr>
      </a:lvl3pPr>
      <a:lvl4pPr marL="1828754" algn="l" defTabSz="609585" rtl="0" eaLnBrk="1" latinLnBrk="0" hangingPunct="1">
        <a:defRPr sz="2400" kern="1200">
          <a:solidFill>
            <a:schemeClr val="tx1"/>
          </a:solidFill>
          <a:uFillTx/>
          <a:latin typeface="+mn-lt"/>
          <a:ea typeface="+mn-ea"/>
          <a:cs typeface="+mn-cs"/>
        </a:defRPr>
      </a:lvl4pPr>
      <a:lvl5pPr marL="2438339" algn="l" defTabSz="609585" rtl="0" eaLnBrk="1" latinLnBrk="0" hangingPunct="1">
        <a:defRPr sz="2400" kern="1200">
          <a:solidFill>
            <a:schemeClr val="tx1"/>
          </a:solidFill>
          <a:uFillTx/>
          <a:latin typeface="+mn-lt"/>
          <a:ea typeface="+mn-ea"/>
          <a:cs typeface="+mn-cs"/>
        </a:defRPr>
      </a:lvl5pPr>
      <a:lvl6pPr marL="3047924" algn="l" defTabSz="609585" rtl="0" eaLnBrk="1" latinLnBrk="0" hangingPunct="1">
        <a:defRPr sz="2400" kern="1200">
          <a:solidFill>
            <a:schemeClr val="tx1"/>
          </a:solidFill>
          <a:uFillTx/>
          <a:latin typeface="+mn-lt"/>
          <a:ea typeface="+mn-ea"/>
          <a:cs typeface="+mn-cs"/>
        </a:defRPr>
      </a:lvl6pPr>
      <a:lvl7pPr marL="3657509" algn="l" defTabSz="609585" rtl="0" eaLnBrk="1" latinLnBrk="0" hangingPunct="1">
        <a:defRPr sz="2400" kern="1200">
          <a:solidFill>
            <a:schemeClr val="tx1"/>
          </a:solidFill>
          <a:uFillTx/>
          <a:latin typeface="+mn-lt"/>
          <a:ea typeface="+mn-ea"/>
          <a:cs typeface="+mn-cs"/>
        </a:defRPr>
      </a:lvl7pPr>
      <a:lvl8pPr marL="4267093" algn="l" defTabSz="609585" rtl="0" eaLnBrk="1" latinLnBrk="0" hangingPunct="1">
        <a:defRPr sz="2400" kern="1200">
          <a:solidFill>
            <a:schemeClr val="tx1"/>
          </a:solidFill>
          <a:uFillTx/>
          <a:latin typeface="+mn-lt"/>
          <a:ea typeface="+mn-ea"/>
          <a:cs typeface="+mn-cs"/>
        </a:defRPr>
      </a:lvl8pPr>
      <a:lvl9pPr marL="4876678" algn="l" defTabSz="609585" rtl="0" eaLnBrk="1" latinLnBrk="0" hangingPunct="1">
        <a:defRPr sz="2400" kern="1200">
          <a:solidFill>
            <a:schemeClr val="tx1"/>
          </a:solidFill>
          <a:uFillTx/>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48.tiff"/><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package" Target="../embeddings/Microsoft_Visio_Drawing.vsdx"/></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stretch>
            <a:fillRect/>
          </a:stretch>
        </p:blipFill>
        <p:spPr>
          <a:xfrm>
            <a:off x="2803300" y="5856495"/>
            <a:ext cx="1321541" cy="556310"/>
          </a:xfrm>
          <a:prstGeom prst="rect">
            <a:avLst/>
          </a:prstGeom>
        </p:spPr>
      </p:pic>
      <p:sp>
        <p:nvSpPr>
          <p:cNvPr id="9" name="TextBox 8"/>
          <p:cNvSpPr txBox="1">
            <a:spLocks/>
          </p:cNvSpPr>
          <p:nvPr/>
        </p:nvSpPr>
        <p:spPr>
          <a:xfrm>
            <a:off x="602044" y="1733290"/>
            <a:ext cx="7891494" cy="1515800"/>
          </a:xfrm>
          <a:prstGeom prst="rect">
            <a:avLst/>
          </a:prstGeom>
          <a:noFill/>
        </p:spPr>
        <p:txBody>
          <a:bodyPr wrap="square" lIns="0" tIns="0" rIns="0" bIns="0" rtlCol="0" anchor="ctr">
            <a:spAutoFit/>
          </a:bodyPr>
          <a:lstStyle/>
          <a:p>
            <a:pPr>
              <a:lnSpc>
                <a:spcPts val="4000"/>
              </a:lnSpc>
              <a:spcAft>
                <a:spcPts val="1200"/>
              </a:spcAft>
            </a:pPr>
            <a:r>
              <a:rPr lang="en-US" sz="32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Design, Development and Deployment of an Electronic Immunization Registry: Reflections and Guidance from Vietnam </a:t>
            </a:r>
            <a:endParaRPr lang="en-US" sz="3200" dirty="0">
              <a:solidFill>
                <a:schemeClr val="bg1"/>
              </a:solidFill>
              <a:uFillTx/>
              <a:cs typeface="Arial" panose="020B0604020202020204" pitchFamily="34" charset="0"/>
            </a:endParaRPr>
          </a:p>
        </p:txBody>
      </p:sp>
      <p:sp>
        <p:nvSpPr>
          <p:cNvPr id="10" name="Oval 9"/>
          <p:cNvSpPr>
            <a:spLocks/>
          </p:cNvSpPr>
          <p:nvPr/>
        </p:nvSpPr>
        <p:spPr>
          <a:xfrm rot="5400000">
            <a:off x="8062473" y="1512216"/>
            <a:ext cx="4177820" cy="3634558"/>
          </a:xfrm>
          <a:prstGeom prst="ellipse">
            <a:avLst/>
          </a:prstGeom>
          <a:blipFill dpi="0" rotWithShape="0">
            <a:blip r:embed="rId4" cstate="email">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uFillTx/>
            </a:endParaRPr>
          </a:p>
        </p:txBody>
      </p:sp>
      <p:pic>
        <p:nvPicPr>
          <p:cNvPr id="1026" name="Picture 2" descr="Related imag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8370" y="5715548"/>
            <a:ext cx="1367744" cy="911829"/>
          </a:xfrm>
          <a:prstGeom prst="rect">
            <a:avLst/>
          </a:prstGeom>
          <a:noFill/>
        </p:spPr>
      </p:pic>
      <p:pic>
        <p:nvPicPr>
          <p:cNvPr id="11" name="Picture 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7926" y="5824454"/>
            <a:ext cx="620888" cy="620392"/>
          </a:xfrm>
          <a:prstGeom prst="rect">
            <a:avLst/>
          </a:prstGeom>
          <a:noFill/>
          <a:ln>
            <a:noFill/>
          </a:ln>
        </p:spPr>
      </p:pic>
      <p:sp>
        <p:nvSpPr>
          <p:cNvPr id="2" name="TextBox 1"/>
          <p:cNvSpPr txBox="1">
            <a:spLocks/>
          </p:cNvSpPr>
          <p:nvPr/>
        </p:nvSpPr>
        <p:spPr>
          <a:xfrm>
            <a:off x="602044" y="3560321"/>
            <a:ext cx="5449132" cy="765401"/>
          </a:xfrm>
          <a:prstGeom prst="rect">
            <a:avLst/>
          </a:prstGeom>
          <a:noFill/>
        </p:spPr>
        <p:txBody>
          <a:bodyPr wrap="square" lIns="0" tIns="0" rIns="0" bIns="0" rtlCol="0">
            <a:noAutofit/>
          </a:bodyPr>
          <a:lstStyle/>
          <a:p>
            <a:r>
              <a:rPr lang="en-US" sz="1200" dirty="0">
                <a:solidFill>
                  <a:schemeClr val="bg1"/>
                </a:solidFill>
                <a:uFillTx/>
              </a:rPr>
              <a:t>Dr</a:t>
            </a:r>
            <a:r>
              <a:rPr lang="en-US" sz="1200" dirty="0">
                <a:solidFill>
                  <a:schemeClr val="bg1"/>
                </a:solidFill>
              </a:rPr>
              <a:t>. Nguyen Tuyet Nga -Vietnam Country Director, PATH, Vietnam </a:t>
            </a:r>
            <a:endParaRPr lang="en-US" sz="1200" dirty="0">
              <a:solidFill>
                <a:schemeClr val="bg1"/>
              </a:solidFill>
              <a:uFillTx/>
            </a:endParaRPr>
          </a:p>
          <a:p>
            <a:r>
              <a:rPr lang="en-US" sz="1200" dirty="0">
                <a:solidFill>
                  <a:schemeClr val="bg1"/>
                </a:solidFill>
                <a:uFillTx/>
              </a:rPr>
              <a:t>Dr. Dang </a:t>
            </a:r>
            <a:r>
              <a:rPr lang="en-US" sz="1200" dirty="0" err="1">
                <a:solidFill>
                  <a:schemeClr val="bg1"/>
                </a:solidFill>
                <a:uFillTx/>
              </a:rPr>
              <a:t>Thi</a:t>
            </a:r>
            <a:r>
              <a:rPr lang="en-US" sz="1200" dirty="0">
                <a:solidFill>
                  <a:schemeClr val="bg1"/>
                </a:solidFill>
                <a:uFillTx/>
              </a:rPr>
              <a:t> Thanh </a:t>
            </a:r>
            <a:r>
              <a:rPr lang="en-US" sz="1200" dirty="0" err="1">
                <a:solidFill>
                  <a:schemeClr val="bg1"/>
                </a:solidFill>
                <a:uFillTx/>
              </a:rPr>
              <a:t>Huyen</a:t>
            </a:r>
            <a:r>
              <a:rPr lang="en-US" sz="1200" dirty="0">
                <a:solidFill>
                  <a:schemeClr val="bg1"/>
                </a:solidFill>
                <a:uFillTx/>
              </a:rPr>
              <a:t> - Vice Head, NEPI Office National Institute of Hygiene and Epidemiology</a:t>
            </a:r>
            <a:r>
              <a:rPr lang="en-US" sz="1200" dirty="0">
                <a:solidFill>
                  <a:schemeClr val="bg1"/>
                </a:solidFill>
                <a:uFillTx/>
                <a:latin typeface="Helvetica" pitchFamily="2" charset="0"/>
              </a:rPr>
              <a:t>, Vietnam</a:t>
            </a:r>
          </a:p>
          <a:p>
            <a:r>
              <a:rPr lang="en-US" sz="1200" dirty="0">
                <a:solidFill>
                  <a:schemeClr val="bg1"/>
                </a:solidFill>
                <a:uFillTx/>
                <a:latin typeface="Helvetica" pitchFamily="2" charset="0"/>
              </a:rPr>
              <a:t>Mr. Dao Dinh Sang – Program Officer, PATH, Vietnam</a:t>
            </a:r>
          </a:p>
          <a:p>
            <a:r>
              <a:rPr lang="en-US" sz="1200" dirty="0">
                <a:solidFill>
                  <a:schemeClr val="bg1"/>
                </a:solidFill>
                <a:latin typeface="Helvetica" pitchFamily="2" charset="0"/>
              </a:rPr>
              <a:t>Maya Rivera- Communications Officer, PATH, Vietnam </a:t>
            </a:r>
            <a:endParaRPr lang="en-US" sz="1200" dirty="0">
              <a:solidFill>
                <a:schemeClr val="bg1"/>
              </a:solidFill>
              <a:uFillTx/>
              <a:latin typeface="Helvetica" pitchFamily="2" charset="0"/>
            </a:endParaRPr>
          </a:p>
          <a:p>
            <a:pPr algn="l"/>
            <a:endParaRPr lang="en-US" sz="1200" dirty="0" err="1">
              <a:uFillTx/>
              <a:latin typeface="Helvetica" pitchFamily="2" charset="0"/>
            </a:endParaRPr>
          </a:p>
        </p:txBody>
      </p:sp>
      <p:sp>
        <p:nvSpPr>
          <p:cNvPr id="13" name="TextBox 12"/>
          <p:cNvSpPr txBox="1">
            <a:spLocks/>
          </p:cNvSpPr>
          <p:nvPr/>
        </p:nvSpPr>
        <p:spPr>
          <a:xfrm>
            <a:off x="478652" y="359092"/>
            <a:ext cx="5449132" cy="283723"/>
          </a:xfrm>
          <a:prstGeom prst="rect">
            <a:avLst/>
          </a:prstGeom>
          <a:noFill/>
        </p:spPr>
        <p:txBody>
          <a:bodyPr wrap="square" lIns="0" tIns="0" rIns="0" bIns="0" rtlCol="0">
            <a:noAutofit/>
          </a:bodyPr>
          <a:lstStyle/>
          <a:p>
            <a:r>
              <a:rPr lang="en-US" sz="1200" b="1" dirty="0">
                <a:solidFill>
                  <a:schemeClr val="bg1"/>
                </a:solidFill>
              </a:rPr>
              <a:t>March 2020</a:t>
            </a:r>
            <a:endParaRPr lang="en-US" sz="1200" b="1" dirty="0">
              <a:solidFill>
                <a:schemeClr val="bg1"/>
              </a:solidFill>
              <a:uFillTx/>
              <a:latin typeface="Helvetica" pitchFamily="2" charset="0"/>
            </a:endParaRPr>
          </a:p>
          <a:p>
            <a:pPr algn="l"/>
            <a:endParaRPr lang="en-US" sz="1200" b="1" dirty="0" err="1">
              <a:uFillTx/>
              <a:latin typeface="Helvetica" pitchFamily="2" charset="0"/>
            </a:endParaRPr>
          </a:p>
        </p:txBody>
      </p:sp>
      <p:pic>
        <p:nvPicPr>
          <p:cNvPr id="3" name="Pictur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25490" y="5825048"/>
            <a:ext cx="901524" cy="61979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CA51DE-C8CE-F44B-AE1E-945E30069F06}"/>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74EA73B1-FD8E-E74D-8185-B39EA03C01D8}"/>
              </a:ext>
            </a:extLst>
          </p:cNvPr>
          <p:cNvSpPr>
            <a:spLocks noGrp="1"/>
          </p:cNvSpPr>
          <p:nvPr>
            <p:ph type="body" sz="quarter" idx="13"/>
          </p:nvPr>
        </p:nvSpPr>
        <p:spPr>
          <a:xfrm>
            <a:off x="929226" y="1823336"/>
            <a:ext cx="10743366" cy="1315450"/>
          </a:xfrm>
        </p:spPr>
        <p:txBody>
          <a:bodyPr/>
          <a:lstStyle/>
          <a:p>
            <a:pPr algn="ctr"/>
            <a:r>
              <a:rPr lang="en-US" sz="4800" b="1" dirty="0">
                <a:solidFill>
                  <a:srgbClr val="0070C0"/>
                </a:solidFill>
              </a:rPr>
              <a:t>I</a:t>
            </a:r>
            <a:r>
              <a:rPr lang="en-US" sz="4800" dirty="0">
                <a:solidFill>
                  <a:schemeClr val="bg1"/>
                </a:solidFill>
              </a:rPr>
              <a:t>ntroducing </a:t>
            </a:r>
            <a:r>
              <a:rPr lang="en-US" sz="4800" b="1" dirty="0">
                <a:solidFill>
                  <a:srgbClr val="0070C0"/>
                </a:solidFill>
              </a:rPr>
              <a:t>D</a:t>
            </a:r>
            <a:r>
              <a:rPr lang="en-US" sz="4800" dirty="0">
                <a:solidFill>
                  <a:schemeClr val="bg1"/>
                </a:solidFill>
              </a:rPr>
              <a:t>igital immunization information systems: </a:t>
            </a:r>
            <a:r>
              <a:rPr lang="en-US" sz="4800" b="1" dirty="0">
                <a:solidFill>
                  <a:srgbClr val="0070C0"/>
                </a:solidFill>
              </a:rPr>
              <a:t>E</a:t>
            </a:r>
            <a:r>
              <a:rPr lang="en-US" sz="4800" dirty="0">
                <a:solidFill>
                  <a:schemeClr val="bg1"/>
                </a:solidFill>
              </a:rPr>
              <a:t>xchange </a:t>
            </a:r>
            <a:r>
              <a:rPr lang="en-US" sz="4800" b="1" dirty="0">
                <a:solidFill>
                  <a:srgbClr val="0070C0"/>
                </a:solidFill>
              </a:rPr>
              <a:t>A</a:t>
            </a:r>
            <a:r>
              <a:rPr lang="en-US" sz="4800" dirty="0">
                <a:solidFill>
                  <a:schemeClr val="bg1"/>
                </a:solidFill>
              </a:rPr>
              <a:t>nd </a:t>
            </a:r>
            <a:r>
              <a:rPr lang="en-US" sz="4800" b="1" dirty="0">
                <a:solidFill>
                  <a:srgbClr val="0070C0"/>
                </a:solidFill>
              </a:rPr>
              <a:t>L</a:t>
            </a:r>
            <a:r>
              <a:rPr lang="en-US" sz="4800" dirty="0">
                <a:solidFill>
                  <a:schemeClr val="bg1"/>
                </a:solidFill>
              </a:rPr>
              <a:t>earning from Vietnam </a:t>
            </a:r>
          </a:p>
        </p:txBody>
      </p:sp>
      <p:sp>
        <p:nvSpPr>
          <p:cNvPr id="5" name="Text Placeholder 4">
            <a:extLst>
              <a:ext uri="{FF2B5EF4-FFF2-40B4-BE49-F238E27FC236}">
                <a16:creationId xmlns:a16="http://schemas.microsoft.com/office/drawing/2014/main" id="{45A6946E-733B-D344-897F-E126ED064002}"/>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547019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A054DB5-10A1-094F-9FD1-9509C97B2456}"/>
              </a:ext>
            </a:extLst>
          </p:cNvPr>
          <p:cNvSpPr txBox="1">
            <a:spLocks/>
          </p:cNvSpPr>
          <p:nvPr/>
        </p:nvSpPr>
        <p:spPr>
          <a:xfrm>
            <a:off x="557928" y="1930859"/>
            <a:ext cx="10718800" cy="4099559"/>
          </a:xfrm>
          <a:prstGeom prst="rect">
            <a:avLst/>
          </a:prstGeom>
        </p:spPr>
        <p:txBody>
          <a:bodyPr/>
          <a:lstStyle>
            <a:lvl1pPr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1pPr>
            <a:lvl2pPr marL="609585"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2pPr>
            <a:lvl3pPr marL="1219170" algn="l" defTabSz="609585" rtl="0" eaLnBrk="1" fontAlgn="base" hangingPunct="1">
              <a:spcBef>
                <a:spcPct val="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3pPr>
            <a:lvl4pPr marL="1828754"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4pPr>
            <a:lvl5pPr marL="2438339"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9pPr>
          </a:lstStyle>
          <a:p>
            <a:r>
              <a:rPr lang="en-US" sz="1800" b="1" dirty="0">
                <a:solidFill>
                  <a:schemeClr val="accent5"/>
                </a:solidFill>
              </a:rPr>
              <a:t>Goal: To explore and disseminate evidence and lessons learned from Vietnam’s implementation of the NIIS to support successful implementation of EIRs in other countries. </a:t>
            </a:r>
          </a:p>
          <a:p>
            <a:pPr marL="285750" indent="-285750">
              <a:buFont typeface="Arial" panose="020B0604020202020204" pitchFamily="34" charset="0"/>
              <a:buChar char="•"/>
            </a:pPr>
            <a:r>
              <a:rPr lang="en-US" sz="1400" dirty="0"/>
              <a:t>By the end of the project, we will have </a:t>
            </a:r>
            <a:r>
              <a:rPr lang="en-US" sz="1400" b="1" dirty="0"/>
              <a:t>published and disseminated actionable lessons learned from the Vietnam context </a:t>
            </a:r>
            <a:r>
              <a:rPr lang="en-US" sz="1400" dirty="0"/>
              <a:t>to contribute to the growing body of guidance and evidence emerging, by contributing knowledge gained from a national scale established system in a middle-income country. This will include </a:t>
            </a:r>
            <a:r>
              <a:rPr lang="en-US" sz="1400" b="1" dirty="0"/>
              <a:t>implementation guidelines </a:t>
            </a:r>
            <a:r>
              <a:rPr lang="en-US" sz="1400" dirty="0"/>
              <a:t>based on the Vietnam experience, as well </a:t>
            </a:r>
            <a:r>
              <a:rPr lang="en-US" sz="1400" b="1" dirty="0"/>
              <a:t>as academic publications</a:t>
            </a:r>
            <a:r>
              <a:rPr lang="en-US" sz="1400" dirty="0"/>
              <a:t> that feature key analyses and collected learnings to inform governments, as well as normative and donor agencies. </a:t>
            </a:r>
          </a:p>
          <a:p>
            <a:pPr marL="285750" indent="-285750">
              <a:buFont typeface="Arial" panose="020B0604020202020204" pitchFamily="34" charset="0"/>
              <a:buChar char="•"/>
            </a:pPr>
            <a:r>
              <a:rPr lang="en-US" sz="1400" dirty="0"/>
              <a:t>We will encourage awareness and adoption of this information by </a:t>
            </a:r>
            <a:r>
              <a:rPr lang="en-US" sz="1400" b="1" dirty="0"/>
              <a:t>publishing our work in a variety of media sources and peer-reviewed publications</a:t>
            </a:r>
            <a:r>
              <a:rPr lang="en-US" sz="1400" dirty="0"/>
              <a:t>, and </a:t>
            </a:r>
            <a:r>
              <a:rPr lang="en-US" sz="1400" b="1" dirty="0"/>
              <a:t>diffuse our learnings at conferences and in community forums. </a:t>
            </a:r>
          </a:p>
          <a:p>
            <a:pPr marL="285750" indent="-285750">
              <a:buFont typeface="Arial" panose="020B0604020202020204" pitchFamily="34" charset="0"/>
              <a:buChar char="•"/>
            </a:pPr>
            <a:r>
              <a:rPr lang="en-US" sz="1400" dirty="0"/>
              <a:t>We aim to create awareness and understanding of Vietnam’s experience to </a:t>
            </a:r>
            <a:r>
              <a:rPr lang="en-US" sz="1400" b="1" dirty="0"/>
              <a:t>inform, influence, and accelerate the successful implementation of similar tools at a global scale</a:t>
            </a:r>
            <a:r>
              <a:rPr lang="en-US" sz="1400" dirty="0"/>
              <a:t>. </a:t>
            </a:r>
          </a:p>
          <a:p>
            <a:r>
              <a:rPr lang="en-US" sz="1800" b="1" dirty="0">
                <a:solidFill>
                  <a:schemeClr val="accent5"/>
                </a:solidFill>
              </a:rPr>
              <a:t>We also aim to use this project to help the MOH improve the uptake and effective use of the NIIS. </a:t>
            </a:r>
          </a:p>
        </p:txBody>
      </p:sp>
      <p:sp>
        <p:nvSpPr>
          <p:cNvPr id="8" name="Text Placeholder 1">
            <a:extLst>
              <a:ext uri="{FF2B5EF4-FFF2-40B4-BE49-F238E27FC236}">
                <a16:creationId xmlns:a16="http://schemas.microsoft.com/office/drawing/2014/main" id="{94E6700E-EDA4-CD47-8971-5698C18E1567}"/>
              </a:ext>
            </a:extLst>
          </p:cNvPr>
          <p:cNvSpPr>
            <a:spLocks noGrp="1"/>
          </p:cNvSpPr>
          <p:nvPr>
            <p:ph type="body" sz="quarter" idx="13"/>
          </p:nvPr>
        </p:nvSpPr>
        <p:spPr>
          <a:xfrm>
            <a:off x="557928" y="628150"/>
            <a:ext cx="10612437" cy="7546975"/>
          </a:xfrm>
        </p:spPr>
        <p:txBody>
          <a:bodyPr/>
          <a:lstStyle/>
          <a:p>
            <a:r>
              <a:rPr lang="en-US" dirty="0">
                <a:solidFill>
                  <a:schemeClr val="accent5"/>
                </a:solidFill>
              </a:rPr>
              <a:t>IDEAL-Vietnam</a:t>
            </a:r>
          </a:p>
        </p:txBody>
      </p:sp>
    </p:spTree>
    <p:extLst>
      <p:ext uri="{BB962C8B-B14F-4D97-AF65-F5344CB8AC3E}">
        <p14:creationId xmlns:p14="http://schemas.microsoft.com/office/powerpoint/2010/main" val="862941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CA51DE-C8CE-F44B-AE1E-945E30069F06}"/>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74EA73B1-FD8E-E74D-8185-B39EA03C01D8}"/>
              </a:ext>
            </a:extLst>
          </p:cNvPr>
          <p:cNvSpPr>
            <a:spLocks noGrp="1"/>
          </p:cNvSpPr>
          <p:nvPr>
            <p:ph type="body" sz="quarter" idx="13"/>
          </p:nvPr>
        </p:nvSpPr>
        <p:spPr>
          <a:xfrm>
            <a:off x="929226" y="1823336"/>
            <a:ext cx="10743366" cy="1315450"/>
          </a:xfrm>
        </p:spPr>
        <p:txBody>
          <a:bodyPr/>
          <a:lstStyle/>
          <a:p>
            <a:pPr algn="ctr"/>
            <a:r>
              <a:rPr lang="en-US" sz="4800" b="1" dirty="0">
                <a:solidFill>
                  <a:srgbClr val="0070C0"/>
                </a:solidFill>
              </a:rPr>
              <a:t>Stage 1: EIR Conception, Planning and Design</a:t>
            </a:r>
            <a:endParaRPr lang="en-US" sz="4800" b="1" u="sng" dirty="0">
              <a:solidFill>
                <a:schemeClr val="accent5">
                  <a:lumMod val="75000"/>
                </a:schemeClr>
              </a:solidFill>
            </a:endParaRPr>
          </a:p>
          <a:p>
            <a:pPr lvl="0" algn="ctr"/>
            <a:r>
              <a:rPr lang="en-US" sz="4800" b="1" dirty="0">
                <a:solidFill>
                  <a:srgbClr val="0070C0"/>
                </a:solidFill>
              </a:rPr>
              <a:t> </a:t>
            </a:r>
            <a:endParaRPr lang="en-US" sz="4800" dirty="0">
              <a:solidFill>
                <a:schemeClr val="bg1"/>
              </a:solidFill>
            </a:endParaRPr>
          </a:p>
        </p:txBody>
      </p:sp>
      <p:sp>
        <p:nvSpPr>
          <p:cNvPr id="5" name="Text Placeholder 4">
            <a:extLst>
              <a:ext uri="{FF2B5EF4-FFF2-40B4-BE49-F238E27FC236}">
                <a16:creationId xmlns:a16="http://schemas.microsoft.com/office/drawing/2014/main" id="{45A6946E-733B-D344-897F-E126ED064002}"/>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017208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B84F98-E04E-9E49-BE94-E8BB2DBD8FB7}"/>
              </a:ext>
            </a:extLst>
          </p:cNvPr>
          <p:cNvSpPr>
            <a:spLocks noGrp="1"/>
          </p:cNvSpPr>
          <p:nvPr>
            <p:ph type="body" sz="quarter" idx="13"/>
          </p:nvPr>
        </p:nvSpPr>
        <p:spPr>
          <a:xfrm>
            <a:off x="373812" y="73795"/>
            <a:ext cx="10743366" cy="1315450"/>
          </a:xfrm>
        </p:spPr>
        <p:txBody>
          <a:bodyPr/>
          <a:lstStyle/>
          <a:p>
            <a:r>
              <a:rPr lang="en-US" b="1" u="sng" dirty="0">
                <a:solidFill>
                  <a:schemeClr val="accent5">
                    <a:lumMod val="75000"/>
                  </a:schemeClr>
                </a:solidFill>
              </a:rPr>
              <a:t>Stage 1: EIR Conception, planning and design </a:t>
            </a:r>
          </a:p>
        </p:txBody>
      </p:sp>
      <p:pic>
        <p:nvPicPr>
          <p:cNvPr id="9" name="Picture 8">
            <a:extLst>
              <a:ext uri="{FF2B5EF4-FFF2-40B4-BE49-F238E27FC236}">
                <a16:creationId xmlns:a16="http://schemas.microsoft.com/office/drawing/2014/main" id="{135AEFDD-001E-FB40-A9B6-5EFC9207E852}"/>
              </a:ext>
            </a:extLst>
          </p:cNvPr>
          <p:cNvPicPr>
            <a:picLocks noChangeAspect="1"/>
          </p:cNvPicPr>
          <p:nvPr/>
        </p:nvPicPr>
        <p:blipFill rotWithShape="1">
          <a:blip r:embed="rId3" cstate="email">
            <a:alphaModFix amt="85000"/>
            <a:extLst>
              <a:ext uri="{28A0092B-C50C-407E-A947-70E740481C1C}">
                <a14:useLocalDpi xmlns:a14="http://schemas.microsoft.com/office/drawing/2010/main"/>
              </a:ext>
            </a:extLst>
          </a:blip>
          <a:srcRect/>
          <a:stretch/>
        </p:blipFill>
        <p:spPr>
          <a:xfrm>
            <a:off x="7403703" y="1043797"/>
            <a:ext cx="4624395" cy="4986068"/>
          </a:xfrm>
          <a:prstGeom prst="rect">
            <a:avLst/>
          </a:prstGeom>
        </p:spPr>
      </p:pic>
      <p:sp>
        <p:nvSpPr>
          <p:cNvPr id="4" name="Content Placeholder 3">
            <a:extLst>
              <a:ext uri="{FF2B5EF4-FFF2-40B4-BE49-F238E27FC236}">
                <a16:creationId xmlns:a16="http://schemas.microsoft.com/office/drawing/2014/main" id="{C4081BD4-837F-A546-A9AF-9B0D8D505620}"/>
              </a:ext>
            </a:extLst>
          </p:cNvPr>
          <p:cNvSpPr>
            <a:spLocks noGrp="1"/>
          </p:cNvSpPr>
          <p:nvPr>
            <p:ph sz="quarter" idx="14"/>
          </p:nvPr>
        </p:nvSpPr>
        <p:spPr>
          <a:xfrm>
            <a:off x="611171" y="1389245"/>
            <a:ext cx="6204407" cy="4000500"/>
          </a:xfrm>
        </p:spPr>
        <p:txBody>
          <a:bodyPr/>
          <a:lstStyle/>
          <a:p>
            <a:r>
              <a:rPr lang="en-US" sz="2800" b="1" dirty="0">
                <a:solidFill>
                  <a:srgbClr val="7030A0"/>
                </a:solidFill>
              </a:rPr>
              <a:t>1. Conduct landscape assessments that prioritize end-users </a:t>
            </a:r>
          </a:p>
        </p:txBody>
      </p:sp>
      <p:sp>
        <p:nvSpPr>
          <p:cNvPr id="5" name="Rectangle 4">
            <a:extLst>
              <a:ext uri="{FF2B5EF4-FFF2-40B4-BE49-F238E27FC236}">
                <a16:creationId xmlns:a16="http://schemas.microsoft.com/office/drawing/2014/main" id="{303EE840-698D-A54F-A279-C35448F59661}"/>
              </a:ext>
            </a:extLst>
          </p:cNvPr>
          <p:cNvSpPr/>
          <p:nvPr/>
        </p:nvSpPr>
        <p:spPr>
          <a:xfrm>
            <a:off x="611171" y="2704695"/>
            <a:ext cx="6096000" cy="2862322"/>
          </a:xfrm>
          <a:prstGeom prst="rect">
            <a:avLst/>
          </a:prstGeom>
        </p:spPr>
        <p:txBody>
          <a:bodyPr>
            <a:spAutoFit/>
          </a:bodyPr>
          <a:lstStyle/>
          <a:p>
            <a:pPr marL="285750" lvl="0" indent="-285750">
              <a:buFont typeface="Arial" panose="020B0604020202020204" pitchFamily="34" charset="0"/>
              <a:buChar char="•"/>
            </a:pPr>
            <a:r>
              <a:rPr lang="en-US" b="1" dirty="0">
                <a:solidFill>
                  <a:schemeClr val="accent6"/>
                </a:solidFill>
              </a:rPr>
              <a:t>The landscape analysis in Vietnam helped to identify and understand the problem, review policies, and determine current technical capacity and infrastructure </a:t>
            </a:r>
          </a:p>
          <a:p>
            <a:pPr marL="285750" lvl="0" indent="-285750">
              <a:buFont typeface="Arial" panose="020B0604020202020204" pitchFamily="34" charset="0"/>
              <a:buChar char="•"/>
            </a:pPr>
            <a:endParaRPr lang="en-US" b="1" dirty="0">
              <a:solidFill>
                <a:schemeClr val="accent6"/>
              </a:solidFill>
            </a:endParaRPr>
          </a:p>
          <a:p>
            <a:pPr marL="285750" lvl="0" indent="-285750">
              <a:buFont typeface="Arial" panose="020B0604020202020204" pitchFamily="34" charset="0"/>
              <a:buChar char="•"/>
            </a:pPr>
            <a:r>
              <a:rPr lang="en-US" b="1" dirty="0">
                <a:solidFill>
                  <a:schemeClr val="accent6"/>
                </a:solidFill>
              </a:rPr>
              <a:t>And provided a snapshot into existing capacity and challenges for implementing an EIR. </a:t>
            </a:r>
          </a:p>
          <a:p>
            <a:pPr marL="285750" lvl="0" indent="-285750">
              <a:buFont typeface="Arial" panose="020B0604020202020204" pitchFamily="34" charset="0"/>
              <a:buChar char="•"/>
            </a:pPr>
            <a:endParaRPr lang="en-US" b="1" dirty="0">
              <a:solidFill>
                <a:schemeClr val="accent6"/>
              </a:solidFill>
            </a:endParaRPr>
          </a:p>
          <a:p>
            <a:pPr marL="285750" lvl="0" indent="-285750">
              <a:buFont typeface="Arial" panose="020B0604020202020204" pitchFamily="34" charset="0"/>
              <a:buChar char="•"/>
            </a:pPr>
            <a:r>
              <a:rPr lang="en-US" b="1" dirty="0">
                <a:solidFill>
                  <a:schemeClr val="accent6"/>
                </a:solidFill>
              </a:rPr>
              <a:t>Assessments provided user feedback that helped to design a sustainable system.</a:t>
            </a:r>
          </a:p>
        </p:txBody>
      </p:sp>
    </p:spTree>
    <p:extLst>
      <p:ext uri="{BB962C8B-B14F-4D97-AF65-F5344CB8AC3E}">
        <p14:creationId xmlns:p14="http://schemas.microsoft.com/office/powerpoint/2010/main" val="1323529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B84F98-E04E-9E49-BE94-E8BB2DBD8FB7}"/>
              </a:ext>
            </a:extLst>
          </p:cNvPr>
          <p:cNvSpPr>
            <a:spLocks noGrp="1"/>
          </p:cNvSpPr>
          <p:nvPr>
            <p:ph type="body" sz="quarter" idx="13"/>
          </p:nvPr>
        </p:nvSpPr>
        <p:spPr>
          <a:xfrm>
            <a:off x="373812" y="73795"/>
            <a:ext cx="10743366" cy="1315450"/>
          </a:xfrm>
        </p:spPr>
        <p:txBody>
          <a:bodyPr/>
          <a:lstStyle/>
          <a:p>
            <a:r>
              <a:rPr lang="en-US" b="1" u="sng" dirty="0">
                <a:solidFill>
                  <a:schemeClr val="bg1"/>
                </a:solidFill>
              </a:rPr>
              <a:t>Stage 1: EIR Conception, planning and design </a:t>
            </a:r>
          </a:p>
        </p:txBody>
      </p:sp>
      <p:pic>
        <p:nvPicPr>
          <p:cNvPr id="9" name="Picture 8">
            <a:extLst>
              <a:ext uri="{FF2B5EF4-FFF2-40B4-BE49-F238E27FC236}">
                <a16:creationId xmlns:a16="http://schemas.microsoft.com/office/drawing/2014/main" id="{135AEFDD-001E-FB40-A9B6-5EFC9207E852}"/>
              </a:ext>
            </a:extLst>
          </p:cNvPr>
          <p:cNvPicPr>
            <a:picLocks noChangeAspect="1"/>
          </p:cNvPicPr>
          <p:nvPr/>
        </p:nvPicPr>
        <p:blipFill>
          <a:blip r:embed="rId3">
            <a:alphaModFix/>
          </a:blip>
          <a:stretch>
            <a:fillRect/>
          </a:stretch>
        </p:blipFill>
        <p:spPr>
          <a:xfrm>
            <a:off x="6707171" y="2075837"/>
            <a:ext cx="5131301" cy="3143257"/>
          </a:xfrm>
          <a:prstGeom prst="rect">
            <a:avLst/>
          </a:prstGeom>
        </p:spPr>
      </p:pic>
      <p:sp>
        <p:nvSpPr>
          <p:cNvPr id="4" name="Content Placeholder 3">
            <a:extLst>
              <a:ext uri="{FF2B5EF4-FFF2-40B4-BE49-F238E27FC236}">
                <a16:creationId xmlns:a16="http://schemas.microsoft.com/office/drawing/2014/main" id="{C4081BD4-837F-A546-A9AF-9B0D8D505620}"/>
              </a:ext>
            </a:extLst>
          </p:cNvPr>
          <p:cNvSpPr>
            <a:spLocks noGrp="1"/>
          </p:cNvSpPr>
          <p:nvPr>
            <p:ph sz="quarter" idx="14"/>
          </p:nvPr>
        </p:nvSpPr>
        <p:spPr>
          <a:xfrm>
            <a:off x="611171" y="1389245"/>
            <a:ext cx="6204407" cy="4000500"/>
          </a:xfrm>
        </p:spPr>
        <p:txBody>
          <a:bodyPr/>
          <a:lstStyle/>
          <a:p>
            <a:r>
              <a:rPr lang="en-US" sz="2800" b="1" dirty="0">
                <a:solidFill>
                  <a:srgbClr val="FFC000"/>
                </a:solidFill>
              </a:rPr>
              <a:t>2. Establish a project team with clear leadership delegation </a:t>
            </a:r>
          </a:p>
        </p:txBody>
      </p:sp>
      <p:sp>
        <p:nvSpPr>
          <p:cNvPr id="5" name="Rectangle 4">
            <a:extLst>
              <a:ext uri="{FF2B5EF4-FFF2-40B4-BE49-F238E27FC236}">
                <a16:creationId xmlns:a16="http://schemas.microsoft.com/office/drawing/2014/main" id="{303EE840-698D-A54F-A279-C35448F59661}"/>
              </a:ext>
            </a:extLst>
          </p:cNvPr>
          <p:cNvSpPr/>
          <p:nvPr/>
        </p:nvSpPr>
        <p:spPr>
          <a:xfrm>
            <a:off x="540470" y="2804422"/>
            <a:ext cx="6096000" cy="2862322"/>
          </a:xfrm>
          <a:prstGeom prst="rect">
            <a:avLst/>
          </a:prstGeom>
        </p:spPr>
        <p:txBody>
          <a:bodyPr>
            <a:spAutoFit/>
          </a:bodyPr>
          <a:lstStyle/>
          <a:p>
            <a:pPr marL="285750" lvl="0" indent="-285750">
              <a:buFont typeface="Arial" panose="020B0604020202020204" pitchFamily="34" charset="0"/>
              <a:buChar char="•"/>
            </a:pPr>
            <a:r>
              <a:rPr lang="en-US" b="1" dirty="0">
                <a:solidFill>
                  <a:srgbClr val="FFC000"/>
                </a:solidFill>
              </a:rPr>
              <a:t>In Vietnam, MOH leadership was supportive and took the initiative for decision-making needed to scale up the EIR. </a:t>
            </a:r>
          </a:p>
          <a:p>
            <a:pPr marL="285750" lvl="0" indent="-285750">
              <a:buFont typeface="Arial" panose="020B0604020202020204" pitchFamily="34" charset="0"/>
              <a:buChar char="•"/>
            </a:pPr>
            <a:endParaRPr lang="en-US" b="1" dirty="0">
              <a:solidFill>
                <a:srgbClr val="FFC000"/>
              </a:solidFill>
            </a:endParaRPr>
          </a:p>
          <a:p>
            <a:pPr marL="285750" lvl="0" indent="-285750">
              <a:buFont typeface="Arial" panose="020B0604020202020204" pitchFamily="34" charset="0"/>
              <a:buChar char="•"/>
            </a:pPr>
            <a:r>
              <a:rPr lang="en-US" b="1" dirty="0">
                <a:solidFill>
                  <a:srgbClr val="FFC000"/>
                </a:solidFill>
              </a:rPr>
              <a:t>Supportive leadership helped to increase end-user commitment </a:t>
            </a:r>
          </a:p>
          <a:p>
            <a:pPr marL="285750" lvl="0" indent="-285750">
              <a:buFont typeface="Arial" panose="020B0604020202020204" pitchFamily="34" charset="0"/>
              <a:buChar char="•"/>
            </a:pPr>
            <a:endParaRPr lang="en-US" b="1" dirty="0">
              <a:solidFill>
                <a:srgbClr val="FFC000"/>
              </a:solidFill>
            </a:endParaRPr>
          </a:p>
          <a:p>
            <a:pPr marL="285750" lvl="0" indent="-285750">
              <a:buFont typeface="Arial" panose="020B0604020202020204" pitchFamily="34" charset="0"/>
              <a:buChar char="•"/>
            </a:pPr>
            <a:r>
              <a:rPr lang="en-US" b="1" dirty="0">
                <a:solidFill>
                  <a:srgbClr val="FFC000"/>
                </a:solidFill>
              </a:rPr>
              <a:t>Forming a TWG helped to communicate between expert groups and work with the system synergistically </a:t>
            </a:r>
          </a:p>
        </p:txBody>
      </p:sp>
    </p:spTree>
    <p:extLst>
      <p:ext uri="{BB962C8B-B14F-4D97-AF65-F5344CB8AC3E}">
        <p14:creationId xmlns:p14="http://schemas.microsoft.com/office/powerpoint/2010/main" val="3829928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B84F98-E04E-9E49-BE94-E8BB2DBD8FB7}"/>
              </a:ext>
            </a:extLst>
          </p:cNvPr>
          <p:cNvSpPr>
            <a:spLocks noGrp="1"/>
          </p:cNvSpPr>
          <p:nvPr>
            <p:ph type="body" sz="quarter" idx="13"/>
          </p:nvPr>
        </p:nvSpPr>
        <p:spPr>
          <a:xfrm>
            <a:off x="373812" y="73795"/>
            <a:ext cx="10743366" cy="1315450"/>
          </a:xfrm>
        </p:spPr>
        <p:txBody>
          <a:bodyPr/>
          <a:lstStyle/>
          <a:p>
            <a:r>
              <a:rPr lang="en-US" b="1" u="sng" dirty="0">
                <a:solidFill>
                  <a:schemeClr val="accent5">
                    <a:lumMod val="75000"/>
                  </a:schemeClr>
                </a:solidFill>
              </a:rPr>
              <a:t>Stage 1: EIR Conception, planning and design </a:t>
            </a:r>
          </a:p>
        </p:txBody>
      </p:sp>
      <p:pic>
        <p:nvPicPr>
          <p:cNvPr id="9" name="Picture 8">
            <a:extLst>
              <a:ext uri="{FF2B5EF4-FFF2-40B4-BE49-F238E27FC236}">
                <a16:creationId xmlns:a16="http://schemas.microsoft.com/office/drawing/2014/main" id="{135AEFDD-001E-FB40-A9B6-5EFC9207E852}"/>
              </a:ext>
            </a:extLst>
          </p:cNvPr>
          <p:cNvPicPr>
            <a:picLocks noChangeAspect="1"/>
          </p:cNvPicPr>
          <p:nvPr/>
        </p:nvPicPr>
        <p:blipFill rotWithShape="1">
          <a:blip r:embed="rId3" cstate="email">
            <a:alphaModFix amt="85000"/>
            <a:extLst>
              <a:ext uri="{28A0092B-C50C-407E-A947-70E740481C1C}">
                <a14:useLocalDpi xmlns:a14="http://schemas.microsoft.com/office/drawing/2010/main"/>
              </a:ext>
            </a:extLst>
          </a:blip>
          <a:srcRect/>
          <a:stretch/>
        </p:blipFill>
        <p:spPr>
          <a:xfrm>
            <a:off x="7403703" y="1043797"/>
            <a:ext cx="4624395" cy="4986068"/>
          </a:xfrm>
          <a:prstGeom prst="rect">
            <a:avLst/>
          </a:prstGeom>
        </p:spPr>
      </p:pic>
      <p:sp>
        <p:nvSpPr>
          <p:cNvPr id="4" name="Content Placeholder 3">
            <a:extLst>
              <a:ext uri="{FF2B5EF4-FFF2-40B4-BE49-F238E27FC236}">
                <a16:creationId xmlns:a16="http://schemas.microsoft.com/office/drawing/2014/main" id="{C4081BD4-837F-A546-A9AF-9B0D8D505620}"/>
              </a:ext>
            </a:extLst>
          </p:cNvPr>
          <p:cNvSpPr>
            <a:spLocks noGrp="1"/>
          </p:cNvSpPr>
          <p:nvPr>
            <p:ph sz="quarter" idx="14"/>
          </p:nvPr>
        </p:nvSpPr>
        <p:spPr>
          <a:xfrm>
            <a:off x="611171" y="1389245"/>
            <a:ext cx="6204407" cy="4000500"/>
          </a:xfrm>
        </p:spPr>
        <p:txBody>
          <a:bodyPr/>
          <a:lstStyle/>
          <a:p>
            <a:r>
              <a:rPr lang="en-US" sz="2800" b="1" dirty="0">
                <a:solidFill>
                  <a:srgbClr val="7030A0"/>
                </a:solidFill>
              </a:rPr>
              <a:t>3. Perform a costing analysis </a:t>
            </a:r>
          </a:p>
        </p:txBody>
      </p:sp>
      <p:sp>
        <p:nvSpPr>
          <p:cNvPr id="5" name="Rectangle 4">
            <a:extLst>
              <a:ext uri="{FF2B5EF4-FFF2-40B4-BE49-F238E27FC236}">
                <a16:creationId xmlns:a16="http://schemas.microsoft.com/office/drawing/2014/main" id="{303EE840-698D-A54F-A279-C35448F59661}"/>
              </a:ext>
            </a:extLst>
          </p:cNvPr>
          <p:cNvSpPr/>
          <p:nvPr/>
        </p:nvSpPr>
        <p:spPr>
          <a:xfrm>
            <a:off x="611170" y="2460812"/>
            <a:ext cx="6025299" cy="3139321"/>
          </a:xfrm>
          <a:prstGeom prst="rect">
            <a:avLst/>
          </a:prstGeom>
        </p:spPr>
        <p:txBody>
          <a:bodyPr wrap="square">
            <a:spAutoFit/>
          </a:bodyPr>
          <a:lstStyle/>
          <a:p>
            <a:pPr marL="285750" lvl="0" indent="-285750">
              <a:buFont typeface="Arial" panose="020B0604020202020204" pitchFamily="34" charset="0"/>
              <a:buChar char="•"/>
            </a:pPr>
            <a:r>
              <a:rPr lang="en-US" b="1" dirty="0">
                <a:solidFill>
                  <a:schemeClr val="accent6"/>
                </a:solidFill>
              </a:rPr>
              <a:t>Cost-modeling for scale-up helps to ensure the sustainability of the project. </a:t>
            </a:r>
          </a:p>
          <a:p>
            <a:pPr marL="285750" lvl="0" indent="-285750">
              <a:buFont typeface="Arial" panose="020B0604020202020204" pitchFamily="34" charset="0"/>
              <a:buChar char="•"/>
            </a:pPr>
            <a:endParaRPr lang="en-US" b="1" dirty="0">
              <a:solidFill>
                <a:schemeClr val="accent6"/>
              </a:solidFill>
            </a:endParaRPr>
          </a:p>
          <a:p>
            <a:pPr marL="285750" lvl="0" indent="-285750">
              <a:buFont typeface="Arial" panose="020B0604020202020204" pitchFamily="34" charset="0"/>
              <a:buChar char="•"/>
            </a:pPr>
            <a:r>
              <a:rPr lang="en-US" b="1" dirty="0">
                <a:solidFill>
                  <a:schemeClr val="accent6"/>
                </a:solidFill>
              </a:rPr>
              <a:t>The budget needs to include formative research and the development, implementation and maintenance of the system. </a:t>
            </a:r>
          </a:p>
          <a:p>
            <a:pPr marL="285750" lvl="0" indent="-285750">
              <a:buFont typeface="Arial" panose="020B0604020202020204" pitchFamily="34" charset="0"/>
              <a:buChar char="•"/>
            </a:pPr>
            <a:endParaRPr lang="en-US" b="1" dirty="0">
              <a:solidFill>
                <a:schemeClr val="accent6"/>
              </a:solidFill>
            </a:endParaRPr>
          </a:p>
          <a:p>
            <a:pPr marL="285750" lvl="0" indent="-285750">
              <a:buFont typeface="Arial" panose="020B0604020202020204" pitchFamily="34" charset="0"/>
              <a:buChar char="•"/>
            </a:pPr>
            <a:r>
              <a:rPr lang="en-US" b="1" dirty="0">
                <a:solidFill>
                  <a:schemeClr val="accent6"/>
                </a:solidFill>
              </a:rPr>
              <a:t>A budget should be allocated for continuous improvements, oversight, and system maintenance with clear roles delegated to partners. </a:t>
            </a:r>
          </a:p>
        </p:txBody>
      </p:sp>
    </p:spTree>
    <p:extLst>
      <p:ext uri="{BB962C8B-B14F-4D97-AF65-F5344CB8AC3E}">
        <p14:creationId xmlns:p14="http://schemas.microsoft.com/office/powerpoint/2010/main" val="3564738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CA51DE-C8CE-F44B-AE1E-945E30069F06}"/>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74EA73B1-FD8E-E74D-8185-B39EA03C01D8}"/>
              </a:ext>
            </a:extLst>
          </p:cNvPr>
          <p:cNvSpPr>
            <a:spLocks noGrp="1"/>
          </p:cNvSpPr>
          <p:nvPr>
            <p:ph type="body" sz="quarter" idx="13"/>
          </p:nvPr>
        </p:nvSpPr>
        <p:spPr>
          <a:xfrm>
            <a:off x="929226" y="1823336"/>
            <a:ext cx="10743366" cy="1315450"/>
          </a:xfrm>
        </p:spPr>
        <p:txBody>
          <a:bodyPr/>
          <a:lstStyle/>
          <a:p>
            <a:pPr algn="ctr"/>
            <a:r>
              <a:rPr lang="en-US" sz="4800" b="1" dirty="0">
                <a:solidFill>
                  <a:srgbClr val="0070C0"/>
                </a:solidFill>
              </a:rPr>
              <a:t>Stage 2: Development of the Software</a:t>
            </a:r>
            <a:endParaRPr lang="en-US" sz="4800" b="1" u="sng" dirty="0">
              <a:solidFill>
                <a:schemeClr val="accent5">
                  <a:lumMod val="75000"/>
                </a:schemeClr>
              </a:solidFill>
            </a:endParaRPr>
          </a:p>
          <a:p>
            <a:pPr lvl="0" algn="ctr"/>
            <a:r>
              <a:rPr lang="en-US" sz="4800" b="1" dirty="0">
                <a:solidFill>
                  <a:srgbClr val="0070C0"/>
                </a:solidFill>
              </a:rPr>
              <a:t> </a:t>
            </a:r>
            <a:endParaRPr lang="en-US" sz="4800" dirty="0">
              <a:solidFill>
                <a:schemeClr val="bg1"/>
              </a:solidFill>
            </a:endParaRPr>
          </a:p>
        </p:txBody>
      </p:sp>
      <p:sp>
        <p:nvSpPr>
          <p:cNvPr id="5" name="Text Placeholder 4">
            <a:extLst>
              <a:ext uri="{FF2B5EF4-FFF2-40B4-BE49-F238E27FC236}">
                <a16:creationId xmlns:a16="http://schemas.microsoft.com/office/drawing/2014/main" id="{45A6946E-733B-D344-897F-E126ED064002}"/>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377016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B84F98-E04E-9E49-BE94-E8BB2DBD8FB7}"/>
              </a:ext>
            </a:extLst>
          </p:cNvPr>
          <p:cNvSpPr>
            <a:spLocks noGrp="1"/>
          </p:cNvSpPr>
          <p:nvPr>
            <p:ph type="body" sz="quarter" idx="13"/>
          </p:nvPr>
        </p:nvSpPr>
        <p:spPr>
          <a:xfrm>
            <a:off x="368029" y="586467"/>
            <a:ext cx="4624395" cy="1315450"/>
          </a:xfrm>
        </p:spPr>
        <p:txBody>
          <a:bodyPr/>
          <a:lstStyle/>
          <a:p>
            <a:r>
              <a:rPr lang="en-US" b="1" u="sng" dirty="0">
                <a:solidFill>
                  <a:schemeClr val="accent5">
                    <a:lumMod val="75000"/>
                  </a:schemeClr>
                </a:solidFill>
              </a:rPr>
              <a:t>Stage 2: Development of the Software</a:t>
            </a:r>
          </a:p>
        </p:txBody>
      </p:sp>
      <p:sp>
        <p:nvSpPr>
          <p:cNvPr id="5" name="Text Placeholder 4">
            <a:extLst>
              <a:ext uri="{FF2B5EF4-FFF2-40B4-BE49-F238E27FC236}">
                <a16:creationId xmlns:a16="http://schemas.microsoft.com/office/drawing/2014/main" id="{B655179D-11A4-744F-876C-2E2A63ED3D12}"/>
              </a:ext>
            </a:extLst>
          </p:cNvPr>
          <p:cNvSpPr>
            <a:spLocks noGrp="1"/>
          </p:cNvSpPr>
          <p:nvPr>
            <p:ph type="body" sz="quarter" idx="15"/>
          </p:nvPr>
        </p:nvSpPr>
        <p:spPr/>
        <p:txBody>
          <a:bodyPr/>
          <a:lstStyle/>
          <a:p>
            <a:endParaRPr lang="en-US" dirty="0"/>
          </a:p>
        </p:txBody>
      </p:sp>
      <p:pic>
        <p:nvPicPr>
          <p:cNvPr id="9" name="Picture 8">
            <a:extLst>
              <a:ext uri="{FF2B5EF4-FFF2-40B4-BE49-F238E27FC236}">
                <a16:creationId xmlns:a16="http://schemas.microsoft.com/office/drawing/2014/main" id="{135AEFDD-001E-FB40-A9B6-5EFC9207E852}"/>
              </a:ext>
            </a:extLst>
          </p:cNvPr>
          <p:cNvPicPr>
            <a:picLocks noChangeAspect="1"/>
          </p:cNvPicPr>
          <p:nvPr/>
        </p:nvPicPr>
        <p:blipFill>
          <a:blip r:embed="rId3" cstate="email">
            <a:alphaModFix amt="85000"/>
            <a:extLst>
              <a:ext uri="{28A0092B-C50C-407E-A947-70E740481C1C}">
                <a14:useLocalDpi xmlns:a14="http://schemas.microsoft.com/office/drawing/2010/main"/>
              </a:ext>
            </a:extLst>
          </a:blip>
          <a:stretch>
            <a:fillRect/>
          </a:stretch>
        </p:blipFill>
        <p:spPr>
          <a:xfrm>
            <a:off x="368029" y="1960080"/>
            <a:ext cx="4624395" cy="3103574"/>
          </a:xfrm>
          <a:prstGeom prst="rect">
            <a:avLst/>
          </a:prstGeom>
        </p:spPr>
      </p:pic>
      <p:sp>
        <p:nvSpPr>
          <p:cNvPr id="4" name="Content Placeholder 3">
            <a:extLst>
              <a:ext uri="{FF2B5EF4-FFF2-40B4-BE49-F238E27FC236}">
                <a16:creationId xmlns:a16="http://schemas.microsoft.com/office/drawing/2014/main" id="{A2C8567D-1B42-A340-83E7-C5B69F641529}"/>
              </a:ext>
            </a:extLst>
          </p:cNvPr>
          <p:cNvSpPr>
            <a:spLocks noGrp="1"/>
          </p:cNvSpPr>
          <p:nvPr>
            <p:ph sz="quarter" idx="14"/>
          </p:nvPr>
        </p:nvSpPr>
        <p:spPr>
          <a:xfrm>
            <a:off x="5620870" y="1876207"/>
            <a:ext cx="5859929" cy="4000500"/>
          </a:xfrm>
        </p:spPr>
        <p:txBody>
          <a:bodyPr/>
          <a:lstStyle/>
          <a:p>
            <a:pPr marL="285750" indent="-285750">
              <a:buFont typeface="Arial" panose="020B0604020202020204" pitchFamily="34" charset="0"/>
              <a:buChar char="•"/>
            </a:pPr>
            <a:r>
              <a:rPr lang="en-US" sz="1800" b="1" dirty="0">
                <a:solidFill>
                  <a:schemeClr val="accent6"/>
                </a:solidFill>
              </a:rPr>
              <a:t>Ensuring functional requirements and system requirements helped to identify many critical data-related challenges within the paper-based system that needed to be solved through the development of an EIR. </a:t>
            </a:r>
          </a:p>
          <a:p>
            <a:pPr marL="285750" indent="-285750">
              <a:buFont typeface="Arial" panose="020B0604020202020204" pitchFamily="34" charset="0"/>
              <a:buChar char="•"/>
            </a:pPr>
            <a:r>
              <a:rPr lang="en-US" sz="1800" b="1" dirty="0">
                <a:solidFill>
                  <a:schemeClr val="accent6"/>
                </a:solidFill>
              </a:rPr>
              <a:t>These challenges were translated into system requirements to inform the development of the software in Vietnam. </a:t>
            </a:r>
          </a:p>
          <a:p>
            <a:endParaRPr lang="en-US" dirty="0"/>
          </a:p>
        </p:txBody>
      </p:sp>
      <p:sp>
        <p:nvSpPr>
          <p:cNvPr id="7" name="Rectangle 6">
            <a:extLst>
              <a:ext uri="{FF2B5EF4-FFF2-40B4-BE49-F238E27FC236}">
                <a16:creationId xmlns:a16="http://schemas.microsoft.com/office/drawing/2014/main" id="{04AC379F-DB32-4C4A-8931-A882D9342D76}"/>
              </a:ext>
            </a:extLst>
          </p:cNvPr>
          <p:cNvSpPr/>
          <p:nvPr/>
        </p:nvSpPr>
        <p:spPr>
          <a:xfrm>
            <a:off x="5888926" y="1059525"/>
            <a:ext cx="4814933" cy="523220"/>
          </a:xfrm>
          <a:prstGeom prst="rect">
            <a:avLst/>
          </a:prstGeom>
        </p:spPr>
        <p:txBody>
          <a:bodyPr wrap="square">
            <a:spAutoFit/>
          </a:bodyPr>
          <a:lstStyle/>
          <a:p>
            <a:r>
              <a:rPr lang="en-US" sz="2800" b="1" dirty="0">
                <a:solidFill>
                  <a:srgbClr val="7030A0"/>
                </a:solidFill>
              </a:rPr>
              <a:t>1. Define requirements </a:t>
            </a:r>
          </a:p>
        </p:txBody>
      </p:sp>
    </p:spTree>
    <p:extLst>
      <p:ext uri="{BB962C8B-B14F-4D97-AF65-F5344CB8AC3E}">
        <p14:creationId xmlns:p14="http://schemas.microsoft.com/office/powerpoint/2010/main" val="1554441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B84F98-E04E-9E49-BE94-E8BB2DBD8FB7}"/>
              </a:ext>
            </a:extLst>
          </p:cNvPr>
          <p:cNvSpPr>
            <a:spLocks noGrp="1"/>
          </p:cNvSpPr>
          <p:nvPr>
            <p:ph type="body" sz="quarter" idx="13"/>
          </p:nvPr>
        </p:nvSpPr>
        <p:spPr>
          <a:xfrm>
            <a:off x="373812" y="73795"/>
            <a:ext cx="10743366" cy="1315450"/>
          </a:xfrm>
        </p:spPr>
        <p:txBody>
          <a:bodyPr/>
          <a:lstStyle/>
          <a:p>
            <a:r>
              <a:rPr lang="en-US" b="1" u="sng" dirty="0">
                <a:solidFill>
                  <a:schemeClr val="bg1"/>
                </a:solidFill>
              </a:rPr>
              <a:t>Stage 2: Development of the software</a:t>
            </a:r>
          </a:p>
        </p:txBody>
      </p:sp>
      <p:pic>
        <p:nvPicPr>
          <p:cNvPr id="9" name="Picture 8">
            <a:extLst>
              <a:ext uri="{FF2B5EF4-FFF2-40B4-BE49-F238E27FC236}">
                <a16:creationId xmlns:a16="http://schemas.microsoft.com/office/drawing/2014/main" id="{135AEFDD-001E-FB40-A9B6-5EFC9207E852}"/>
              </a:ext>
            </a:extLst>
          </p:cNvPr>
          <p:cNvPicPr>
            <a:picLocks noChangeAspect="1"/>
          </p:cNvPicPr>
          <p:nvPr/>
        </p:nvPicPr>
        <p:blipFill>
          <a:blip r:embed="rId3">
            <a:alphaModFix/>
          </a:blip>
          <a:stretch>
            <a:fillRect/>
          </a:stretch>
        </p:blipFill>
        <p:spPr>
          <a:xfrm>
            <a:off x="6945360" y="2075837"/>
            <a:ext cx="4654923" cy="3143257"/>
          </a:xfrm>
          <a:prstGeom prst="rect">
            <a:avLst/>
          </a:prstGeom>
        </p:spPr>
      </p:pic>
      <p:sp>
        <p:nvSpPr>
          <p:cNvPr id="4" name="Content Placeholder 3">
            <a:extLst>
              <a:ext uri="{FF2B5EF4-FFF2-40B4-BE49-F238E27FC236}">
                <a16:creationId xmlns:a16="http://schemas.microsoft.com/office/drawing/2014/main" id="{C4081BD4-837F-A546-A9AF-9B0D8D505620}"/>
              </a:ext>
            </a:extLst>
          </p:cNvPr>
          <p:cNvSpPr>
            <a:spLocks noGrp="1"/>
          </p:cNvSpPr>
          <p:nvPr>
            <p:ph sz="quarter" idx="14"/>
          </p:nvPr>
        </p:nvSpPr>
        <p:spPr>
          <a:xfrm>
            <a:off x="611171" y="1389245"/>
            <a:ext cx="6204407" cy="4000500"/>
          </a:xfrm>
        </p:spPr>
        <p:txBody>
          <a:bodyPr/>
          <a:lstStyle/>
          <a:p>
            <a:r>
              <a:rPr lang="en-US" sz="2800" b="1" dirty="0">
                <a:solidFill>
                  <a:srgbClr val="FFC000"/>
                </a:solidFill>
              </a:rPr>
              <a:t>2. Mapping to standard</a:t>
            </a:r>
          </a:p>
        </p:txBody>
      </p:sp>
      <p:sp>
        <p:nvSpPr>
          <p:cNvPr id="5" name="Rectangle 4">
            <a:extLst>
              <a:ext uri="{FF2B5EF4-FFF2-40B4-BE49-F238E27FC236}">
                <a16:creationId xmlns:a16="http://schemas.microsoft.com/office/drawing/2014/main" id="{303EE840-698D-A54F-A279-C35448F59661}"/>
              </a:ext>
            </a:extLst>
          </p:cNvPr>
          <p:cNvSpPr/>
          <p:nvPr/>
        </p:nvSpPr>
        <p:spPr>
          <a:xfrm>
            <a:off x="492492" y="2347222"/>
            <a:ext cx="6096000" cy="3139321"/>
          </a:xfrm>
          <a:prstGeom prst="rect">
            <a:avLst/>
          </a:prstGeom>
        </p:spPr>
        <p:txBody>
          <a:bodyPr>
            <a:spAutoFit/>
          </a:bodyPr>
          <a:lstStyle/>
          <a:p>
            <a:pPr marL="285750" lvl="0" indent="-285750">
              <a:buFont typeface="Arial" panose="020B0604020202020204" pitchFamily="34" charset="0"/>
              <a:buChar char="•"/>
            </a:pPr>
            <a:r>
              <a:rPr lang="en-US" b="1" dirty="0">
                <a:solidFill>
                  <a:srgbClr val="FFC000"/>
                </a:solidFill>
              </a:rPr>
              <a:t>Creating or establishing interoperability standards to govern an exchange between information systems is essential. </a:t>
            </a:r>
          </a:p>
          <a:p>
            <a:pPr marL="285750" lvl="0" indent="-285750">
              <a:buFont typeface="Arial" panose="020B0604020202020204" pitchFamily="34" charset="0"/>
              <a:buChar char="•"/>
            </a:pPr>
            <a:endParaRPr lang="en-US" b="1" dirty="0">
              <a:solidFill>
                <a:srgbClr val="FFC000"/>
              </a:solidFill>
            </a:endParaRPr>
          </a:p>
          <a:p>
            <a:pPr marL="285750" lvl="0" indent="-285750">
              <a:buFont typeface="Arial" panose="020B0604020202020204" pitchFamily="34" charset="0"/>
              <a:buChar char="•"/>
            </a:pPr>
            <a:r>
              <a:rPr lang="en-US" b="1" dirty="0">
                <a:solidFill>
                  <a:srgbClr val="FFC000"/>
                </a:solidFill>
              </a:rPr>
              <a:t>Interoperability strategies such as API, should be considered as early as possible during the development of the system. </a:t>
            </a:r>
          </a:p>
          <a:p>
            <a:pPr marL="285750" lvl="0" indent="-285750">
              <a:buFont typeface="Arial" panose="020B0604020202020204" pitchFamily="34" charset="0"/>
              <a:buChar char="•"/>
            </a:pPr>
            <a:endParaRPr lang="en-US" b="1" dirty="0">
              <a:solidFill>
                <a:srgbClr val="FFC000"/>
              </a:solidFill>
            </a:endParaRPr>
          </a:p>
          <a:p>
            <a:pPr marL="285750" lvl="0" indent="-285750">
              <a:buFont typeface="Arial" panose="020B0604020202020204" pitchFamily="34" charset="0"/>
              <a:buChar char="•"/>
            </a:pPr>
            <a:r>
              <a:rPr lang="en-US" b="1" dirty="0">
                <a:solidFill>
                  <a:srgbClr val="FFC000"/>
                </a:solidFill>
              </a:rPr>
              <a:t>Government leaders should develop policies to push facilities to connect to the system and exchange data. </a:t>
            </a:r>
          </a:p>
        </p:txBody>
      </p:sp>
    </p:spTree>
    <p:extLst>
      <p:ext uri="{BB962C8B-B14F-4D97-AF65-F5344CB8AC3E}">
        <p14:creationId xmlns:p14="http://schemas.microsoft.com/office/powerpoint/2010/main" val="2768706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B84F98-E04E-9E49-BE94-E8BB2DBD8FB7}"/>
              </a:ext>
            </a:extLst>
          </p:cNvPr>
          <p:cNvSpPr>
            <a:spLocks noGrp="1"/>
          </p:cNvSpPr>
          <p:nvPr>
            <p:ph type="body" sz="quarter" idx="13"/>
          </p:nvPr>
        </p:nvSpPr>
        <p:spPr>
          <a:xfrm>
            <a:off x="368029" y="586467"/>
            <a:ext cx="4624395" cy="1315450"/>
          </a:xfrm>
        </p:spPr>
        <p:txBody>
          <a:bodyPr/>
          <a:lstStyle/>
          <a:p>
            <a:r>
              <a:rPr lang="en-US" b="1" u="sng" dirty="0">
                <a:solidFill>
                  <a:schemeClr val="accent5">
                    <a:lumMod val="75000"/>
                  </a:schemeClr>
                </a:solidFill>
              </a:rPr>
              <a:t>Stage 2: Development of the Software</a:t>
            </a:r>
          </a:p>
        </p:txBody>
      </p:sp>
      <p:sp>
        <p:nvSpPr>
          <p:cNvPr id="5" name="Text Placeholder 4">
            <a:extLst>
              <a:ext uri="{FF2B5EF4-FFF2-40B4-BE49-F238E27FC236}">
                <a16:creationId xmlns:a16="http://schemas.microsoft.com/office/drawing/2014/main" id="{B655179D-11A4-744F-876C-2E2A63ED3D12}"/>
              </a:ext>
            </a:extLst>
          </p:cNvPr>
          <p:cNvSpPr>
            <a:spLocks noGrp="1"/>
          </p:cNvSpPr>
          <p:nvPr>
            <p:ph type="body" sz="quarter" idx="15"/>
          </p:nvPr>
        </p:nvSpPr>
        <p:spPr/>
        <p:txBody>
          <a:bodyPr/>
          <a:lstStyle/>
          <a:p>
            <a:endParaRPr lang="en-US" dirty="0"/>
          </a:p>
        </p:txBody>
      </p:sp>
      <p:pic>
        <p:nvPicPr>
          <p:cNvPr id="9" name="Picture 8">
            <a:extLst>
              <a:ext uri="{FF2B5EF4-FFF2-40B4-BE49-F238E27FC236}">
                <a16:creationId xmlns:a16="http://schemas.microsoft.com/office/drawing/2014/main" id="{135AEFDD-001E-FB40-A9B6-5EFC9207E852}"/>
              </a:ext>
            </a:extLst>
          </p:cNvPr>
          <p:cNvPicPr>
            <a:picLocks noChangeAspect="1"/>
          </p:cNvPicPr>
          <p:nvPr/>
        </p:nvPicPr>
        <p:blipFill>
          <a:blip r:embed="rId3" cstate="email">
            <a:alphaModFix amt="85000"/>
            <a:extLst>
              <a:ext uri="{28A0092B-C50C-407E-A947-70E740481C1C}">
                <a14:useLocalDpi xmlns:a14="http://schemas.microsoft.com/office/drawing/2010/main"/>
              </a:ext>
            </a:extLst>
          </a:blip>
          <a:stretch>
            <a:fillRect/>
          </a:stretch>
        </p:blipFill>
        <p:spPr>
          <a:xfrm>
            <a:off x="368029" y="1960080"/>
            <a:ext cx="4624395" cy="3103574"/>
          </a:xfrm>
          <a:prstGeom prst="rect">
            <a:avLst/>
          </a:prstGeom>
        </p:spPr>
      </p:pic>
      <p:sp>
        <p:nvSpPr>
          <p:cNvPr id="4" name="Content Placeholder 3">
            <a:extLst>
              <a:ext uri="{FF2B5EF4-FFF2-40B4-BE49-F238E27FC236}">
                <a16:creationId xmlns:a16="http://schemas.microsoft.com/office/drawing/2014/main" id="{A2C8567D-1B42-A340-83E7-C5B69F641529}"/>
              </a:ext>
            </a:extLst>
          </p:cNvPr>
          <p:cNvSpPr>
            <a:spLocks noGrp="1"/>
          </p:cNvSpPr>
          <p:nvPr>
            <p:ph sz="quarter" idx="14"/>
          </p:nvPr>
        </p:nvSpPr>
        <p:spPr>
          <a:xfrm>
            <a:off x="5620870" y="1876207"/>
            <a:ext cx="5859929" cy="4000500"/>
          </a:xfrm>
        </p:spPr>
        <p:txBody>
          <a:bodyPr/>
          <a:lstStyle/>
          <a:p>
            <a:pPr marL="285750" indent="-285750">
              <a:buFont typeface="Arial" panose="020B0604020202020204" pitchFamily="34" charset="0"/>
              <a:buChar char="•"/>
            </a:pPr>
            <a:r>
              <a:rPr lang="en-US" sz="1800" b="1" dirty="0">
                <a:solidFill>
                  <a:schemeClr val="accent6"/>
                </a:solidFill>
              </a:rPr>
              <a:t>The scalability of the system should be considered. It is important to ensure that the EIR can support and sustain a large amount of data that continuously increases.</a:t>
            </a:r>
          </a:p>
          <a:p>
            <a:pPr marL="285750" indent="-285750">
              <a:buFont typeface="Arial" panose="020B0604020202020204" pitchFamily="34" charset="0"/>
              <a:buChar char="•"/>
            </a:pPr>
            <a:r>
              <a:rPr lang="en-US" sz="1800" b="1" dirty="0">
                <a:solidFill>
                  <a:schemeClr val="accent6"/>
                </a:solidFill>
              </a:rPr>
              <a:t>Stress tests need to be conducted to anticipate how many clients the system can store without slowing down the system and burdening end users who are using the system online. </a:t>
            </a:r>
          </a:p>
          <a:p>
            <a:pPr marL="285750" indent="-285750">
              <a:buFont typeface="Arial" panose="020B0604020202020204" pitchFamily="34" charset="0"/>
              <a:buChar char="•"/>
            </a:pPr>
            <a:r>
              <a:rPr lang="en-US" sz="1800" b="1" dirty="0">
                <a:solidFill>
                  <a:schemeClr val="accent6"/>
                </a:solidFill>
              </a:rPr>
              <a:t>Utilizing lessons learned from previous versions of the system saves time in scale-up and software development</a:t>
            </a:r>
          </a:p>
        </p:txBody>
      </p:sp>
      <p:sp>
        <p:nvSpPr>
          <p:cNvPr id="7" name="Rectangle 6">
            <a:extLst>
              <a:ext uri="{FF2B5EF4-FFF2-40B4-BE49-F238E27FC236}">
                <a16:creationId xmlns:a16="http://schemas.microsoft.com/office/drawing/2014/main" id="{04AC379F-DB32-4C4A-8931-A882D9342D76}"/>
              </a:ext>
            </a:extLst>
          </p:cNvPr>
          <p:cNvSpPr/>
          <p:nvPr/>
        </p:nvSpPr>
        <p:spPr>
          <a:xfrm>
            <a:off x="5888926" y="1059525"/>
            <a:ext cx="4814933" cy="523220"/>
          </a:xfrm>
          <a:prstGeom prst="rect">
            <a:avLst/>
          </a:prstGeom>
        </p:spPr>
        <p:txBody>
          <a:bodyPr wrap="square">
            <a:spAutoFit/>
          </a:bodyPr>
          <a:lstStyle/>
          <a:p>
            <a:r>
              <a:rPr lang="en-US" sz="2800" b="1" dirty="0">
                <a:solidFill>
                  <a:srgbClr val="7030A0"/>
                </a:solidFill>
              </a:rPr>
              <a:t>3. Testing</a:t>
            </a:r>
          </a:p>
        </p:txBody>
      </p:sp>
    </p:spTree>
    <p:extLst>
      <p:ext uri="{BB962C8B-B14F-4D97-AF65-F5344CB8AC3E}">
        <p14:creationId xmlns:p14="http://schemas.microsoft.com/office/powerpoint/2010/main" val="2944602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75000"/>
            <a:lumOff val="25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463778-6F97-D74E-8EA8-F6C75CB2E327}"/>
              </a:ext>
            </a:extLst>
          </p:cNvPr>
          <p:cNvSpPr>
            <a:spLocks noGrp="1"/>
          </p:cNvSpPr>
          <p:nvPr>
            <p:ph type="body" sz="quarter" idx="13"/>
          </p:nvPr>
        </p:nvSpPr>
        <p:spPr>
          <a:xfrm>
            <a:off x="509451" y="432000"/>
            <a:ext cx="10743366" cy="1315450"/>
          </a:xfrm>
        </p:spPr>
        <p:txBody>
          <a:bodyPr/>
          <a:lstStyle/>
          <a:p>
            <a:r>
              <a:rPr lang="en-US" dirty="0">
                <a:solidFill>
                  <a:schemeClr val="bg1"/>
                </a:solidFill>
              </a:rPr>
              <a:t>The faces behind the webinar…. </a:t>
            </a:r>
          </a:p>
        </p:txBody>
      </p:sp>
      <p:sp>
        <p:nvSpPr>
          <p:cNvPr id="5" name="Text Placeholder 4">
            <a:extLst>
              <a:ext uri="{FF2B5EF4-FFF2-40B4-BE49-F238E27FC236}">
                <a16:creationId xmlns:a16="http://schemas.microsoft.com/office/drawing/2014/main" id="{79BBB372-6010-5749-AA29-CB57000626D9}"/>
              </a:ext>
            </a:extLst>
          </p:cNvPr>
          <p:cNvSpPr>
            <a:spLocks noGrp="1"/>
          </p:cNvSpPr>
          <p:nvPr>
            <p:ph type="body" sz="quarter" idx="15"/>
          </p:nvPr>
        </p:nvSpPr>
        <p:spPr/>
        <p:txBody>
          <a:bodyPr/>
          <a:lstStyle/>
          <a:p>
            <a:endParaRPr lang="en-US"/>
          </a:p>
        </p:txBody>
      </p:sp>
      <p:sp>
        <p:nvSpPr>
          <p:cNvPr id="10" name="TextBox 9">
            <a:extLst>
              <a:ext uri="{FF2B5EF4-FFF2-40B4-BE49-F238E27FC236}">
                <a16:creationId xmlns:a16="http://schemas.microsoft.com/office/drawing/2014/main" id="{2F21B295-B039-8640-8B88-DBA53162405E}"/>
              </a:ext>
            </a:extLst>
          </p:cNvPr>
          <p:cNvSpPr txBox="1"/>
          <p:nvPr/>
        </p:nvSpPr>
        <p:spPr>
          <a:xfrm>
            <a:off x="3491087" y="3585000"/>
            <a:ext cx="3230880" cy="1393371"/>
          </a:xfrm>
          <a:prstGeom prst="rect">
            <a:avLst/>
          </a:prstGeom>
          <a:solidFill>
            <a:schemeClr val="accent6">
              <a:lumMod val="75000"/>
              <a:lumOff val="25000"/>
            </a:schemeClr>
          </a:solidFill>
          <a:ln w="19050">
            <a:solidFill>
              <a:schemeClr val="accent6">
                <a:lumMod val="75000"/>
                <a:lumOff val="25000"/>
              </a:schemeClr>
            </a:solidFill>
          </a:ln>
        </p:spPr>
        <p:txBody>
          <a:bodyPr wrap="square" lIns="0" tIns="0" rIns="0" bIns="0" rtlCol="0">
            <a:noAutofit/>
          </a:bodyPr>
          <a:lstStyle/>
          <a:p>
            <a:pPr algn="ctr"/>
            <a:endParaRPr lang="en-US" sz="1600" dirty="0">
              <a:solidFill>
                <a:schemeClr val="bg1"/>
              </a:solidFill>
              <a:latin typeface="Helvetica" pitchFamily="2" charset="0"/>
            </a:endParaRPr>
          </a:p>
          <a:p>
            <a:r>
              <a:rPr lang="en-US" sz="1600" dirty="0">
                <a:solidFill>
                  <a:schemeClr val="bg1"/>
                </a:solidFill>
              </a:rPr>
              <a:t>Dr. Nguyen Tuyet Nga -Vietnam Country Director, PATH, Vietnam </a:t>
            </a:r>
          </a:p>
          <a:p>
            <a:pPr algn="ctr"/>
            <a:endParaRPr lang="en-US" sz="1600" dirty="0">
              <a:solidFill>
                <a:schemeClr val="bg1"/>
              </a:solidFill>
              <a:latin typeface="Helvetica" pitchFamily="2" charset="0"/>
            </a:endParaRPr>
          </a:p>
          <a:p>
            <a:pPr algn="ctr"/>
            <a:endParaRPr lang="en-US" sz="1600" dirty="0">
              <a:solidFill>
                <a:schemeClr val="bg1"/>
              </a:solidFill>
              <a:latin typeface="Helvetica" pitchFamily="2" charset="0"/>
            </a:endParaRPr>
          </a:p>
        </p:txBody>
      </p:sp>
      <p:sp>
        <p:nvSpPr>
          <p:cNvPr id="12" name="TextBox 11">
            <a:extLst>
              <a:ext uri="{FF2B5EF4-FFF2-40B4-BE49-F238E27FC236}">
                <a16:creationId xmlns:a16="http://schemas.microsoft.com/office/drawing/2014/main" id="{DD692765-817C-B44F-8960-CF802F36F26F}"/>
              </a:ext>
            </a:extLst>
          </p:cNvPr>
          <p:cNvSpPr txBox="1"/>
          <p:nvPr/>
        </p:nvSpPr>
        <p:spPr>
          <a:xfrm>
            <a:off x="814251" y="1995012"/>
            <a:ext cx="1672045" cy="731520"/>
          </a:xfrm>
          <a:prstGeom prst="rect">
            <a:avLst/>
          </a:prstGeom>
          <a:noFill/>
          <a:effectLst/>
        </p:spPr>
        <p:txBody>
          <a:bodyPr wrap="square" lIns="0" tIns="0" rIns="0" bIns="0" rtlCol="0">
            <a:noAutofit/>
          </a:bodyPr>
          <a:lstStyle/>
          <a:p>
            <a:pPr algn="ctr"/>
            <a:r>
              <a:rPr lang="en-US" sz="1600" dirty="0">
                <a:solidFill>
                  <a:srgbClr val="454E60"/>
                </a:solidFill>
                <a:uFillTx/>
                <a:latin typeface="Helvetica" pitchFamily="2" charset="0"/>
              </a:rPr>
              <a:t>INSERT DR. HUYEN NEPI PHOTO</a:t>
            </a:r>
          </a:p>
        </p:txBody>
      </p:sp>
      <p:sp>
        <p:nvSpPr>
          <p:cNvPr id="13" name="TextBox 12">
            <a:extLst>
              <a:ext uri="{FF2B5EF4-FFF2-40B4-BE49-F238E27FC236}">
                <a16:creationId xmlns:a16="http://schemas.microsoft.com/office/drawing/2014/main" id="{A10CD9E8-96E1-0E4C-A7A2-A5E3E4E26CF0}"/>
              </a:ext>
            </a:extLst>
          </p:cNvPr>
          <p:cNvSpPr txBox="1"/>
          <p:nvPr/>
        </p:nvSpPr>
        <p:spPr>
          <a:xfrm>
            <a:off x="71232" y="3570699"/>
            <a:ext cx="3230880" cy="1393371"/>
          </a:xfrm>
          <a:prstGeom prst="rect">
            <a:avLst/>
          </a:prstGeom>
          <a:solidFill>
            <a:schemeClr val="accent6">
              <a:lumMod val="75000"/>
              <a:lumOff val="25000"/>
            </a:schemeClr>
          </a:solidFill>
          <a:ln w="19050">
            <a:solidFill>
              <a:schemeClr val="accent6">
                <a:lumMod val="75000"/>
                <a:lumOff val="25000"/>
              </a:schemeClr>
            </a:solidFill>
          </a:ln>
        </p:spPr>
        <p:txBody>
          <a:bodyPr wrap="square" lIns="0" tIns="0" rIns="0" bIns="0" rtlCol="0">
            <a:noAutofit/>
          </a:bodyPr>
          <a:lstStyle/>
          <a:p>
            <a:pPr algn="ctr"/>
            <a:endParaRPr lang="en-US" sz="1600" dirty="0">
              <a:solidFill>
                <a:schemeClr val="bg1"/>
              </a:solidFill>
            </a:endParaRPr>
          </a:p>
          <a:p>
            <a:pPr algn="ctr"/>
            <a:r>
              <a:rPr lang="en-US" sz="1600" dirty="0">
                <a:solidFill>
                  <a:schemeClr val="bg1"/>
                </a:solidFill>
              </a:rPr>
              <a:t>Dr. Dang </a:t>
            </a:r>
            <a:r>
              <a:rPr lang="en-US" sz="1600" dirty="0" err="1">
                <a:solidFill>
                  <a:schemeClr val="bg1"/>
                </a:solidFill>
              </a:rPr>
              <a:t>Thi</a:t>
            </a:r>
            <a:r>
              <a:rPr lang="en-US" sz="1600" dirty="0">
                <a:solidFill>
                  <a:schemeClr val="bg1"/>
                </a:solidFill>
              </a:rPr>
              <a:t> Thanh </a:t>
            </a:r>
            <a:r>
              <a:rPr lang="en-US" sz="1600" dirty="0" err="1">
                <a:solidFill>
                  <a:schemeClr val="bg1"/>
                </a:solidFill>
              </a:rPr>
              <a:t>Huyen</a:t>
            </a:r>
            <a:r>
              <a:rPr lang="en-US" sz="1600" dirty="0">
                <a:solidFill>
                  <a:schemeClr val="bg1"/>
                </a:solidFill>
              </a:rPr>
              <a:t> - Vice Head, NEPI Office National Institute of Hygiene and Epidemiology</a:t>
            </a:r>
            <a:r>
              <a:rPr lang="en-US" sz="1600" dirty="0">
                <a:solidFill>
                  <a:schemeClr val="bg1"/>
                </a:solidFill>
                <a:latin typeface="Helvetica" pitchFamily="2" charset="0"/>
              </a:rPr>
              <a:t>, Vietnam</a:t>
            </a:r>
          </a:p>
          <a:p>
            <a:pPr algn="ctr"/>
            <a:endParaRPr lang="en-US" sz="1600" dirty="0">
              <a:solidFill>
                <a:srgbClr val="0070C0"/>
              </a:solidFill>
              <a:latin typeface="Helvetica" pitchFamily="2" charset="0"/>
            </a:endParaRPr>
          </a:p>
        </p:txBody>
      </p:sp>
      <p:pic>
        <p:nvPicPr>
          <p:cNvPr id="14" name="Picture 13">
            <a:extLst>
              <a:ext uri="{FF2B5EF4-FFF2-40B4-BE49-F238E27FC236}">
                <a16:creationId xmlns:a16="http://schemas.microsoft.com/office/drawing/2014/main" id="{3D690191-7455-5542-913F-E16DE106C437}"/>
              </a:ext>
            </a:extLst>
          </p:cNvPr>
          <p:cNvPicPr>
            <a:picLocks noChangeAspect="1"/>
          </p:cNvPicPr>
          <p:nvPr/>
        </p:nvPicPr>
        <p:blipFill>
          <a:blip r:embed="rId3"/>
          <a:stretch>
            <a:fillRect/>
          </a:stretch>
        </p:blipFill>
        <p:spPr>
          <a:xfrm>
            <a:off x="9615252" y="1304256"/>
            <a:ext cx="2236061" cy="2236061"/>
          </a:xfrm>
          <a:prstGeom prst="ellipse">
            <a:avLst/>
          </a:prstGeom>
          <a:ln w="3175"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E2AEE4A5-A20E-A84F-A031-D0C7C68B3760}"/>
              </a:ext>
            </a:extLst>
          </p:cNvPr>
          <p:cNvPicPr>
            <a:picLocks noChangeAspect="1"/>
          </p:cNvPicPr>
          <p:nvPr/>
        </p:nvPicPr>
        <p:blipFill rotWithShape="1">
          <a:blip r:embed="rId4"/>
          <a:srcRect l="16928" r="16928"/>
          <a:stretch/>
        </p:blipFill>
        <p:spPr>
          <a:xfrm>
            <a:off x="3614756" y="1341612"/>
            <a:ext cx="2236061" cy="2223608"/>
          </a:xfrm>
          <a:prstGeom prst="ellipse">
            <a:avLst/>
          </a:prstGeom>
          <a:ln w="3175"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16" name="TextBox 15">
            <a:extLst>
              <a:ext uri="{FF2B5EF4-FFF2-40B4-BE49-F238E27FC236}">
                <a16:creationId xmlns:a16="http://schemas.microsoft.com/office/drawing/2014/main" id="{478DF0CC-72E4-3349-AE51-E1774A315EA6}"/>
              </a:ext>
            </a:extLst>
          </p:cNvPr>
          <p:cNvSpPr txBox="1"/>
          <p:nvPr/>
        </p:nvSpPr>
        <p:spPr>
          <a:xfrm>
            <a:off x="6260493" y="3657420"/>
            <a:ext cx="3230880" cy="1393371"/>
          </a:xfrm>
          <a:prstGeom prst="rect">
            <a:avLst/>
          </a:prstGeom>
          <a:solidFill>
            <a:schemeClr val="accent6">
              <a:lumMod val="75000"/>
              <a:lumOff val="25000"/>
            </a:schemeClr>
          </a:solidFill>
          <a:ln w="19050">
            <a:solidFill>
              <a:schemeClr val="accent6">
                <a:lumMod val="75000"/>
                <a:lumOff val="25000"/>
              </a:schemeClr>
            </a:solidFill>
          </a:ln>
        </p:spPr>
        <p:txBody>
          <a:bodyPr wrap="square" lIns="0" tIns="0" rIns="0" bIns="0" rtlCol="0">
            <a:noAutofit/>
          </a:bodyPr>
          <a:lstStyle/>
          <a:p>
            <a:pPr algn="ctr"/>
            <a:endParaRPr lang="en-US" sz="1600" dirty="0">
              <a:solidFill>
                <a:schemeClr val="bg1"/>
              </a:solidFill>
              <a:latin typeface="Helvetica" pitchFamily="2" charset="0"/>
            </a:endParaRPr>
          </a:p>
          <a:p>
            <a:pPr algn="ctr"/>
            <a:r>
              <a:rPr lang="en-US" sz="1600" dirty="0">
                <a:solidFill>
                  <a:schemeClr val="bg1"/>
                </a:solidFill>
                <a:latin typeface="Helvetica" pitchFamily="2" charset="0"/>
              </a:rPr>
              <a:t>Mr. Dao </a:t>
            </a:r>
            <a:r>
              <a:rPr lang="en-US" sz="1600" dirty="0" err="1">
                <a:solidFill>
                  <a:schemeClr val="bg1"/>
                </a:solidFill>
                <a:latin typeface="Helvetica" pitchFamily="2" charset="0"/>
              </a:rPr>
              <a:t>Dinh</a:t>
            </a:r>
            <a:r>
              <a:rPr lang="en-US" sz="1600" dirty="0">
                <a:solidFill>
                  <a:schemeClr val="bg1"/>
                </a:solidFill>
                <a:latin typeface="Helvetica" pitchFamily="2" charset="0"/>
              </a:rPr>
              <a:t> Sang – Program Officer, PATH, Vietnam</a:t>
            </a:r>
          </a:p>
          <a:p>
            <a:pPr algn="ctr"/>
            <a:endParaRPr lang="en-US" sz="1600" dirty="0">
              <a:solidFill>
                <a:schemeClr val="bg1"/>
              </a:solidFill>
              <a:latin typeface="Helvetica" pitchFamily="2" charset="0"/>
            </a:endParaRPr>
          </a:p>
          <a:p>
            <a:pPr algn="ctr"/>
            <a:endParaRPr lang="en-US" sz="1600" dirty="0">
              <a:solidFill>
                <a:schemeClr val="bg1"/>
              </a:solidFill>
              <a:latin typeface="Helvetica" pitchFamily="2" charset="0"/>
            </a:endParaRPr>
          </a:p>
        </p:txBody>
      </p:sp>
      <p:sp>
        <p:nvSpPr>
          <p:cNvPr id="17" name="TextBox 16">
            <a:extLst>
              <a:ext uri="{FF2B5EF4-FFF2-40B4-BE49-F238E27FC236}">
                <a16:creationId xmlns:a16="http://schemas.microsoft.com/office/drawing/2014/main" id="{934EACE9-76BC-1F45-BEAA-2F64B728E08B}"/>
              </a:ext>
            </a:extLst>
          </p:cNvPr>
          <p:cNvSpPr txBox="1"/>
          <p:nvPr/>
        </p:nvSpPr>
        <p:spPr>
          <a:xfrm>
            <a:off x="9429287" y="3610707"/>
            <a:ext cx="2607992" cy="1102610"/>
          </a:xfrm>
          <a:prstGeom prst="rect">
            <a:avLst/>
          </a:prstGeom>
          <a:solidFill>
            <a:schemeClr val="accent6">
              <a:lumMod val="75000"/>
              <a:lumOff val="25000"/>
            </a:schemeClr>
          </a:solidFill>
          <a:ln w="19050">
            <a:solidFill>
              <a:schemeClr val="accent6">
                <a:lumMod val="75000"/>
                <a:lumOff val="25000"/>
              </a:schemeClr>
            </a:solidFill>
          </a:ln>
        </p:spPr>
        <p:txBody>
          <a:bodyPr wrap="square" lIns="0" tIns="0" rIns="0" bIns="0" rtlCol="0">
            <a:noAutofit/>
          </a:bodyPr>
          <a:lstStyle/>
          <a:p>
            <a:pPr algn="ctr"/>
            <a:endParaRPr lang="en-US" sz="1600" dirty="0">
              <a:solidFill>
                <a:schemeClr val="bg1"/>
              </a:solidFill>
              <a:latin typeface="Helvetica" pitchFamily="2" charset="0"/>
            </a:endParaRPr>
          </a:p>
          <a:p>
            <a:pPr algn="ctr"/>
            <a:r>
              <a:rPr lang="en-US" sz="1600" dirty="0">
                <a:solidFill>
                  <a:schemeClr val="bg1"/>
                </a:solidFill>
                <a:latin typeface="Helvetica" pitchFamily="2" charset="0"/>
              </a:rPr>
              <a:t>Ms. Maya Rivera – Communications Officer, PATH, Vietnam</a:t>
            </a:r>
          </a:p>
          <a:p>
            <a:pPr algn="ctr"/>
            <a:endParaRPr lang="en-US" sz="1600" dirty="0">
              <a:solidFill>
                <a:schemeClr val="bg1"/>
              </a:solidFill>
              <a:latin typeface="Helvetica" pitchFamily="2" charset="0"/>
            </a:endParaRPr>
          </a:p>
          <a:p>
            <a:pPr algn="ctr"/>
            <a:endParaRPr lang="en-US" sz="1600" dirty="0">
              <a:solidFill>
                <a:schemeClr val="bg1"/>
              </a:solidFill>
              <a:latin typeface="Helvetica" pitchFamily="2" charset="0"/>
            </a:endParaRPr>
          </a:p>
        </p:txBody>
      </p:sp>
      <p:pic>
        <p:nvPicPr>
          <p:cNvPr id="4" name="Picture 3">
            <a:extLst>
              <a:ext uri="{FF2B5EF4-FFF2-40B4-BE49-F238E27FC236}">
                <a16:creationId xmlns:a16="http://schemas.microsoft.com/office/drawing/2014/main" id="{B28DF2CB-C25D-7C43-8009-48361907B1D0}"/>
              </a:ext>
            </a:extLst>
          </p:cNvPr>
          <p:cNvPicPr>
            <a:picLocks noChangeAspect="1"/>
          </p:cNvPicPr>
          <p:nvPr/>
        </p:nvPicPr>
        <p:blipFill>
          <a:blip r:embed="rId5">
            <a:alphaModFix/>
          </a:blip>
          <a:stretch>
            <a:fillRect/>
          </a:stretch>
        </p:blipFill>
        <p:spPr>
          <a:xfrm>
            <a:off x="6674476" y="1284124"/>
            <a:ext cx="2228456" cy="2228456"/>
          </a:xfrm>
          <a:prstGeom prst="ellipse">
            <a:avLst/>
          </a:prstGeom>
          <a:ln w="3175"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AB5F1290-2878-F042-A4FE-FA71F3548F61}"/>
              </a:ext>
            </a:extLst>
          </p:cNvPr>
          <p:cNvPicPr>
            <a:picLocks noChangeAspect="1"/>
          </p:cNvPicPr>
          <p:nvPr/>
        </p:nvPicPr>
        <p:blipFill rotWithShape="1">
          <a:blip r:embed="rId6"/>
          <a:srcRect t="4299" b="19543"/>
          <a:stretch/>
        </p:blipFill>
        <p:spPr>
          <a:xfrm>
            <a:off x="620791" y="1304256"/>
            <a:ext cx="2281645" cy="2241540"/>
          </a:xfrm>
          <a:prstGeom prst="ellipse">
            <a:avLst/>
          </a:prstGeom>
          <a:ln w="3175"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71287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CA51DE-C8CE-F44B-AE1E-945E30069F06}"/>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74EA73B1-FD8E-E74D-8185-B39EA03C01D8}"/>
              </a:ext>
            </a:extLst>
          </p:cNvPr>
          <p:cNvSpPr>
            <a:spLocks noGrp="1"/>
          </p:cNvSpPr>
          <p:nvPr>
            <p:ph type="body" sz="quarter" idx="13"/>
          </p:nvPr>
        </p:nvSpPr>
        <p:spPr>
          <a:xfrm>
            <a:off x="929226" y="1823336"/>
            <a:ext cx="10743366" cy="1315450"/>
          </a:xfrm>
        </p:spPr>
        <p:txBody>
          <a:bodyPr/>
          <a:lstStyle/>
          <a:p>
            <a:pPr algn="ctr"/>
            <a:r>
              <a:rPr lang="en-US" sz="4800" b="1" dirty="0">
                <a:solidFill>
                  <a:srgbClr val="0070C0"/>
                </a:solidFill>
              </a:rPr>
              <a:t>Stage 3: EIR Deployment</a:t>
            </a:r>
            <a:endParaRPr lang="en-US" sz="4800" b="1" u="sng" dirty="0">
              <a:solidFill>
                <a:schemeClr val="accent5">
                  <a:lumMod val="75000"/>
                </a:schemeClr>
              </a:solidFill>
            </a:endParaRPr>
          </a:p>
          <a:p>
            <a:pPr lvl="0" algn="ctr"/>
            <a:r>
              <a:rPr lang="en-US" sz="4800" b="1" dirty="0">
                <a:solidFill>
                  <a:srgbClr val="0070C0"/>
                </a:solidFill>
              </a:rPr>
              <a:t> </a:t>
            </a:r>
            <a:endParaRPr lang="en-US" sz="4800" dirty="0">
              <a:solidFill>
                <a:schemeClr val="bg1"/>
              </a:solidFill>
            </a:endParaRPr>
          </a:p>
        </p:txBody>
      </p:sp>
      <p:sp>
        <p:nvSpPr>
          <p:cNvPr id="5" name="Text Placeholder 4">
            <a:extLst>
              <a:ext uri="{FF2B5EF4-FFF2-40B4-BE49-F238E27FC236}">
                <a16:creationId xmlns:a16="http://schemas.microsoft.com/office/drawing/2014/main" id="{45A6946E-733B-D344-897F-E126ED064002}"/>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299507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B84F98-E04E-9E49-BE94-E8BB2DBD8FB7}"/>
              </a:ext>
            </a:extLst>
          </p:cNvPr>
          <p:cNvSpPr>
            <a:spLocks noGrp="1"/>
          </p:cNvSpPr>
          <p:nvPr>
            <p:ph type="body" sz="quarter" idx="13"/>
          </p:nvPr>
        </p:nvSpPr>
        <p:spPr>
          <a:xfrm>
            <a:off x="373812" y="73795"/>
            <a:ext cx="10743366" cy="1315450"/>
          </a:xfrm>
        </p:spPr>
        <p:txBody>
          <a:bodyPr/>
          <a:lstStyle/>
          <a:p>
            <a:r>
              <a:rPr lang="en-US" b="1" u="sng" dirty="0">
                <a:solidFill>
                  <a:schemeClr val="bg1"/>
                </a:solidFill>
              </a:rPr>
              <a:t>Stage 3: EIR Deployment</a:t>
            </a:r>
          </a:p>
        </p:txBody>
      </p:sp>
      <p:pic>
        <p:nvPicPr>
          <p:cNvPr id="9" name="Picture 8">
            <a:extLst>
              <a:ext uri="{FF2B5EF4-FFF2-40B4-BE49-F238E27FC236}">
                <a16:creationId xmlns:a16="http://schemas.microsoft.com/office/drawing/2014/main" id="{135AEFDD-001E-FB40-A9B6-5EFC9207E852}"/>
              </a:ext>
            </a:extLst>
          </p:cNvPr>
          <p:cNvPicPr>
            <a:picLocks noChangeAspect="1"/>
          </p:cNvPicPr>
          <p:nvPr/>
        </p:nvPicPr>
        <p:blipFill>
          <a:blip r:embed="rId3"/>
          <a:stretch>
            <a:fillRect/>
          </a:stretch>
        </p:blipFill>
        <p:spPr>
          <a:xfrm>
            <a:off x="6945360" y="2161747"/>
            <a:ext cx="4654923" cy="2971436"/>
          </a:xfrm>
          <a:prstGeom prst="rect">
            <a:avLst/>
          </a:prstGeom>
        </p:spPr>
      </p:pic>
      <p:sp>
        <p:nvSpPr>
          <p:cNvPr id="4" name="Content Placeholder 3">
            <a:extLst>
              <a:ext uri="{FF2B5EF4-FFF2-40B4-BE49-F238E27FC236}">
                <a16:creationId xmlns:a16="http://schemas.microsoft.com/office/drawing/2014/main" id="{C4081BD4-837F-A546-A9AF-9B0D8D505620}"/>
              </a:ext>
            </a:extLst>
          </p:cNvPr>
          <p:cNvSpPr>
            <a:spLocks noGrp="1"/>
          </p:cNvSpPr>
          <p:nvPr>
            <p:ph sz="quarter" idx="14"/>
          </p:nvPr>
        </p:nvSpPr>
        <p:spPr>
          <a:xfrm>
            <a:off x="611171" y="1389245"/>
            <a:ext cx="6204407" cy="4000500"/>
          </a:xfrm>
        </p:spPr>
        <p:txBody>
          <a:bodyPr/>
          <a:lstStyle/>
          <a:p>
            <a:r>
              <a:rPr lang="en-US" sz="2800" b="1" dirty="0">
                <a:solidFill>
                  <a:srgbClr val="FFC000"/>
                </a:solidFill>
              </a:rPr>
              <a:t>1. System Rollout </a:t>
            </a:r>
          </a:p>
        </p:txBody>
      </p:sp>
      <p:sp>
        <p:nvSpPr>
          <p:cNvPr id="5" name="Rectangle 4">
            <a:extLst>
              <a:ext uri="{FF2B5EF4-FFF2-40B4-BE49-F238E27FC236}">
                <a16:creationId xmlns:a16="http://schemas.microsoft.com/office/drawing/2014/main" id="{303EE840-698D-A54F-A279-C35448F59661}"/>
              </a:ext>
            </a:extLst>
          </p:cNvPr>
          <p:cNvSpPr/>
          <p:nvPr/>
        </p:nvSpPr>
        <p:spPr>
          <a:xfrm>
            <a:off x="492492" y="2347222"/>
            <a:ext cx="6096000" cy="923330"/>
          </a:xfrm>
          <a:prstGeom prst="rect">
            <a:avLst/>
          </a:prstGeom>
        </p:spPr>
        <p:txBody>
          <a:bodyPr>
            <a:spAutoFit/>
          </a:bodyPr>
          <a:lstStyle/>
          <a:p>
            <a:pPr marL="285750" lvl="0" indent="-285750">
              <a:buFont typeface="Arial" panose="020B0604020202020204" pitchFamily="34" charset="0"/>
              <a:buChar char="•"/>
            </a:pPr>
            <a:r>
              <a:rPr lang="en-US" b="1" dirty="0">
                <a:solidFill>
                  <a:srgbClr val="FFC000"/>
                </a:solidFill>
              </a:rPr>
              <a:t>The pilot system in Vietnam helped to detect bugs in the system early on and understand acceptability from end-users </a:t>
            </a:r>
          </a:p>
        </p:txBody>
      </p:sp>
    </p:spTree>
    <p:extLst>
      <p:ext uri="{BB962C8B-B14F-4D97-AF65-F5344CB8AC3E}">
        <p14:creationId xmlns:p14="http://schemas.microsoft.com/office/powerpoint/2010/main" val="860390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B84F98-E04E-9E49-BE94-E8BB2DBD8FB7}"/>
              </a:ext>
            </a:extLst>
          </p:cNvPr>
          <p:cNvSpPr>
            <a:spLocks noGrp="1"/>
          </p:cNvSpPr>
          <p:nvPr>
            <p:ph type="body" sz="quarter" idx="13"/>
          </p:nvPr>
        </p:nvSpPr>
        <p:spPr>
          <a:xfrm>
            <a:off x="115020" y="386072"/>
            <a:ext cx="10743366" cy="1315450"/>
          </a:xfrm>
        </p:spPr>
        <p:txBody>
          <a:bodyPr/>
          <a:lstStyle/>
          <a:p>
            <a:r>
              <a:rPr lang="en-US" b="1" u="sng" dirty="0">
                <a:solidFill>
                  <a:schemeClr val="accent5">
                    <a:lumMod val="75000"/>
                  </a:schemeClr>
                </a:solidFill>
              </a:rPr>
              <a:t>Stage 3: EIR Deployment </a:t>
            </a:r>
          </a:p>
        </p:txBody>
      </p:sp>
      <p:pic>
        <p:nvPicPr>
          <p:cNvPr id="9" name="Picture 8">
            <a:extLst>
              <a:ext uri="{FF2B5EF4-FFF2-40B4-BE49-F238E27FC236}">
                <a16:creationId xmlns:a16="http://schemas.microsoft.com/office/drawing/2014/main" id="{135AEFDD-001E-FB40-A9B6-5EFC9207E852}"/>
              </a:ext>
            </a:extLst>
          </p:cNvPr>
          <p:cNvPicPr>
            <a:picLocks noChangeAspect="1"/>
          </p:cNvPicPr>
          <p:nvPr/>
        </p:nvPicPr>
        <p:blipFill rotWithShape="1">
          <a:blip r:embed="rId3" cstate="email">
            <a:alphaModFix amt="85000"/>
            <a:extLst>
              <a:ext uri="{28A0092B-C50C-407E-A947-70E740481C1C}">
                <a14:useLocalDpi xmlns:a14="http://schemas.microsoft.com/office/drawing/2010/main"/>
              </a:ext>
            </a:extLst>
          </a:blip>
          <a:srcRect/>
          <a:stretch/>
        </p:blipFill>
        <p:spPr>
          <a:xfrm>
            <a:off x="7300185" y="1303765"/>
            <a:ext cx="4624395" cy="4206240"/>
          </a:xfrm>
          <a:prstGeom prst="rect">
            <a:avLst/>
          </a:prstGeom>
        </p:spPr>
      </p:pic>
      <p:sp>
        <p:nvSpPr>
          <p:cNvPr id="8" name="Content Placeholder 3">
            <a:extLst>
              <a:ext uri="{FF2B5EF4-FFF2-40B4-BE49-F238E27FC236}">
                <a16:creationId xmlns:a16="http://schemas.microsoft.com/office/drawing/2014/main" id="{582F34BF-8C1E-F34A-AE1A-012AFBC057A4}"/>
              </a:ext>
            </a:extLst>
          </p:cNvPr>
          <p:cNvSpPr>
            <a:spLocks noGrp="1"/>
          </p:cNvSpPr>
          <p:nvPr>
            <p:ph sz="quarter" idx="14"/>
          </p:nvPr>
        </p:nvSpPr>
        <p:spPr>
          <a:xfrm>
            <a:off x="524435" y="1916548"/>
            <a:ext cx="5859929" cy="4000500"/>
          </a:xfrm>
        </p:spPr>
        <p:txBody>
          <a:bodyPr/>
          <a:lstStyle/>
          <a:p>
            <a:pPr marL="285750" indent="-285750">
              <a:buFont typeface="Arial" panose="020B0604020202020204" pitchFamily="34" charset="0"/>
              <a:buChar char="•"/>
            </a:pPr>
            <a:r>
              <a:rPr lang="en-US" sz="1800" b="1" dirty="0">
                <a:solidFill>
                  <a:schemeClr val="accent6"/>
                </a:solidFill>
              </a:rPr>
              <a:t>Human resources need to be under consideration early on because of staff turnover/changes</a:t>
            </a:r>
          </a:p>
          <a:p>
            <a:pPr marL="285750" indent="-285750">
              <a:buFont typeface="Arial" panose="020B0604020202020204" pitchFamily="34" charset="0"/>
              <a:buChar char="•"/>
            </a:pPr>
            <a:r>
              <a:rPr lang="en-US" sz="1800" b="1" dirty="0">
                <a:solidFill>
                  <a:schemeClr val="accent6"/>
                </a:solidFill>
              </a:rPr>
              <a:t>Documentation of the system is key so that if leaders who know the system well leave the team, the system can be understood by the replacement staff. </a:t>
            </a:r>
          </a:p>
          <a:p>
            <a:pPr marL="285750" indent="-285750">
              <a:buFont typeface="Arial" panose="020B0604020202020204" pitchFamily="34" charset="0"/>
              <a:buChar char="•"/>
            </a:pPr>
            <a:r>
              <a:rPr lang="en-US" sz="1800" b="1" dirty="0">
                <a:solidFill>
                  <a:schemeClr val="accent6"/>
                </a:solidFill>
              </a:rPr>
              <a:t>Allocating human resources from experienced nongovernmental organizations is a good way to save money and develop a well-balanced and experienced working team. </a:t>
            </a:r>
          </a:p>
        </p:txBody>
      </p:sp>
      <p:sp>
        <p:nvSpPr>
          <p:cNvPr id="10" name="Rectangle 9">
            <a:extLst>
              <a:ext uri="{FF2B5EF4-FFF2-40B4-BE49-F238E27FC236}">
                <a16:creationId xmlns:a16="http://schemas.microsoft.com/office/drawing/2014/main" id="{C65DBB2F-765C-F648-B1C3-B2EDE3B92A34}"/>
              </a:ext>
            </a:extLst>
          </p:cNvPr>
          <p:cNvSpPr/>
          <p:nvPr/>
        </p:nvSpPr>
        <p:spPr>
          <a:xfrm>
            <a:off x="671770" y="1178302"/>
            <a:ext cx="6213124" cy="523220"/>
          </a:xfrm>
          <a:prstGeom prst="rect">
            <a:avLst/>
          </a:prstGeom>
        </p:spPr>
        <p:txBody>
          <a:bodyPr wrap="square">
            <a:spAutoFit/>
          </a:bodyPr>
          <a:lstStyle/>
          <a:p>
            <a:r>
              <a:rPr lang="en-US" sz="2800" b="1" dirty="0">
                <a:solidFill>
                  <a:srgbClr val="7030A0"/>
                </a:solidFill>
              </a:rPr>
              <a:t>2. Establishing Human Resources</a:t>
            </a:r>
          </a:p>
        </p:txBody>
      </p:sp>
    </p:spTree>
    <p:extLst>
      <p:ext uri="{BB962C8B-B14F-4D97-AF65-F5344CB8AC3E}">
        <p14:creationId xmlns:p14="http://schemas.microsoft.com/office/powerpoint/2010/main" val="3271287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B84F98-E04E-9E49-BE94-E8BB2DBD8FB7}"/>
              </a:ext>
            </a:extLst>
          </p:cNvPr>
          <p:cNvSpPr>
            <a:spLocks noGrp="1"/>
          </p:cNvSpPr>
          <p:nvPr>
            <p:ph type="body" sz="quarter" idx="13"/>
          </p:nvPr>
        </p:nvSpPr>
        <p:spPr>
          <a:xfrm>
            <a:off x="373812" y="73795"/>
            <a:ext cx="10743366" cy="1315450"/>
          </a:xfrm>
        </p:spPr>
        <p:txBody>
          <a:bodyPr/>
          <a:lstStyle/>
          <a:p>
            <a:r>
              <a:rPr lang="en-US" b="1" u="sng" dirty="0">
                <a:solidFill>
                  <a:schemeClr val="bg1"/>
                </a:solidFill>
              </a:rPr>
              <a:t>Stage 3: EIR Deployment</a:t>
            </a:r>
          </a:p>
        </p:txBody>
      </p:sp>
      <p:pic>
        <p:nvPicPr>
          <p:cNvPr id="9" name="Picture 8">
            <a:extLst>
              <a:ext uri="{FF2B5EF4-FFF2-40B4-BE49-F238E27FC236}">
                <a16:creationId xmlns:a16="http://schemas.microsoft.com/office/drawing/2014/main" id="{135AEFDD-001E-FB40-A9B6-5EFC9207E852}"/>
              </a:ext>
            </a:extLst>
          </p:cNvPr>
          <p:cNvPicPr>
            <a:picLocks noChangeAspect="1"/>
          </p:cNvPicPr>
          <p:nvPr/>
        </p:nvPicPr>
        <p:blipFill>
          <a:blip r:embed="rId3"/>
          <a:stretch>
            <a:fillRect/>
          </a:stretch>
        </p:blipFill>
        <p:spPr>
          <a:xfrm>
            <a:off x="6945360" y="2161747"/>
            <a:ext cx="4654923" cy="2971436"/>
          </a:xfrm>
          <a:prstGeom prst="rect">
            <a:avLst/>
          </a:prstGeom>
        </p:spPr>
      </p:pic>
      <p:sp>
        <p:nvSpPr>
          <p:cNvPr id="4" name="Content Placeholder 3">
            <a:extLst>
              <a:ext uri="{FF2B5EF4-FFF2-40B4-BE49-F238E27FC236}">
                <a16:creationId xmlns:a16="http://schemas.microsoft.com/office/drawing/2014/main" id="{C4081BD4-837F-A546-A9AF-9B0D8D505620}"/>
              </a:ext>
            </a:extLst>
          </p:cNvPr>
          <p:cNvSpPr>
            <a:spLocks noGrp="1"/>
          </p:cNvSpPr>
          <p:nvPr>
            <p:ph sz="quarter" idx="14"/>
          </p:nvPr>
        </p:nvSpPr>
        <p:spPr>
          <a:xfrm>
            <a:off x="611171" y="1389245"/>
            <a:ext cx="6204407" cy="4000500"/>
          </a:xfrm>
        </p:spPr>
        <p:txBody>
          <a:bodyPr/>
          <a:lstStyle/>
          <a:p>
            <a:r>
              <a:rPr lang="en-US" sz="2800" b="1" dirty="0">
                <a:solidFill>
                  <a:srgbClr val="FFC000"/>
                </a:solidFill>
              </a:rPr>
              <a:t>3. Training </a:t>
            </a:r>
          </a:p>
        </p:txBody>
      </p:sp>
      <p:sp>
        <p:nvSpPr>
          <p:cNvPr id="5" name="Rectangle 4">
            <a:extLst>
              <a:ext uri="{FF2B5EF4-FFF2-40B4-BE49-F238E27FC236}">
                <a16:creationId xmlns:a16="http://schemas.microsoft.com/office/drawing/2014/main" id="{303EE840-698D-A54F-A279-C35448F59661}"/>
              </a:ext>
            </a:extLst>
          </p:cNvPr>
          <p:cNvSpPr/>
          <p:nvPr/>
        </p:nvSpPr>
        <p:spPr>
          <a:xfrm>
            <a:off x="492492" y="2347222"/>
            <a:ext cx="6096000" cy="1477328"/>
          </a:xfrm>
          <a:prstGeom prst="rect">
            <a:avLst/>
          </a:prstGeom>
        </p:spPr>
        <p:txBody>
          <a:bodyPr>
            <a:spAutoFit/>
          </a:bodyPr>
          <a:lstStyle/>
          <a:p>
            <a:pPr marL="285750" lvl="0" indent="-285750">
              <a:buFont typeface="Arial" panose="020B0604020202020204" pitchFamily="34" charset="0"/>
              <a:buChar char="•"/>
            </a:pPr>
            <a:r>
              <a:rPr lang="en-US" b="1" dirty="0">
                <a:solidFill>
                  <a:srgbClr val="FFC000"/>
                </a:solidFill>
              </a:rPr>
              <a:t>Refreshment training is still needed to improve the end-users’ knowledge and skills.</a:t>
            </a:r>
          </a:p>
          <a:p>
            <a:pPr marL="285750" lvl="0" indent="-285750">
              <a:buFont typeface="Arial" panose="020B0604020202020204" pitchFamily="34" charset="0"/>
              <a:buChar char="•"/>
            </a:pPr>
            <a:endParaRPr lang="en-US" b="1" dirty="0">
              <a:solidFill>
                <a:srgbClr val="FFC000"/>
              </a:solidFill>
            </a:endParaRPr>
          </a:p>
          <a:p>
            <a:pPr marL="285750" lvl="0" indent="-285750">
              <a:buFont typeface="Arial" panose="020B0604020202020204" pitchFamily="34" charset="0"/>
              <a:buChar char="•"/>
            </a:pPr>
            <a:r>
              <a:rPr lang="en-US" b="1" dirty="0">
                <a:solidFill>
                  <a:srgbClr val="FFC000"/>
                </a:solidFill>
              </a:rPr>
              <a:t>With limited financial resources, e-learning is a useful source of training. </a:t>
            </a:r>
          </a:p>
        </p:txBody>
      </p:sp>
    </p:spTree>
    <p:extLst>
      <p:ext uri="{BB962C8B-B14F-4D97-AF65-F5344CB8AC3E}">
        <p14:creationId xmlns:p14="http://schemas.microsoft.com/office/powerpoint/2010/main" val="3724547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B84F98-E04E-9E49-BE94-E8BB2DBD8FB7}"/>
              </a:ext>
            </a:extLst>
          </p:cNvPr>
          <p:cNvSpPr>
            <a:spLocks noGrp="1"/>
          </p:cNvSpPr>
          <p:nvPr>
            <p:ph type="body" sz="quarter" idx="13"/>
          </p:nvPr>
        </p:nvSpPr>
        <p:spPr>
          <a:xfrm>
            <a:off x="115020" y="386072"/>
            <a:ext cx="10743366" cy="1315450"/>
          </a:xfrm>
        </p:spPr>
        <p:txBody>
          <a:bodyPr/>
          <a:lstStyle/>
          <a:p>
            <a:r>
              <a:rPr lang="en-US" b="1" u="sng" dirty="0">
                <a:solidFill>
                  <a:schemeClr val="accent5">
                    <a:lumMod val="75000"/>
                  </a:schemeClr>
                </a:solidFill>
              </a:rPr>
              <a:t>Stage 3: EIR Deployment </a:t>
            </a:r>
          </a:p>
        </p:txBody>
      </p:sp>
      <p:pic>
        <p:nvPicPr>
          <p:cNvPr id="9" name="Picture 8">
            <a:extLst>
              <a:ext uri="{FF2B5EF4-FFF2-40B4-BE49-F238E27FC236}">
                <a16:creationId xmlns:a16="http://schemas.microsoft.com/office/drawing/2014/main" id="{135AEFDD-001E-FB40-A9B6-5EFC9207E852}"/>
              </a:ext>
            </a:extLst>
          </p:cNvPr>
          <p:cNvPicPr>
            <a:picLocks noChangeAspect="1"/>
          </p:cNvPicPr>
          <p:nvPr/>
        </p:nvPicPr>
        <p:blipFill rotWithShape="1">
          <a:blip r:embed="rId3" cstate="email">
            <a:alphaModFix amt="85000"/>
            <a:extLst>
              <a:ext uri="{28A0092B-C50C-407E-A947-70E740481C1C}">
                <a14:useLocalDpi xmlns:a14="http://schemas.microsoft.com/office/drawing/2010/main"/>
              </a:ext>
            </a:extLst>
          </a:blip>
          <a:srcRect/>
          <a:stretch/>
        </p:blipFill>
        <p:spPr>
          <a:xfrm>
            <a:off x="7300185" y="1303765"/>
            <a:ext cx="4624395" cy="4206240"/>
          </a:xfrm>
          <a:prstGeom prst="rect">
            <a:avLst/>
          </a:prstGeom>
        </p:spPr>
      </p:pic>
      <p:sp>
        <p:nvSpPr>
          <p:cNvPr id="8" name="Content Placeholder 3">
            <a:extLst>
              <a:ext uri="{FF2B5EF4-FFF2-40B4-BE49-F238E27FC236}">
                <a16:creationId xmlns:a16="http://schemas.microsoft.com/office/drawing/2014/main" id="{582F34BF-8C1E-F34A-AE1A-012AFBC057A4}"/>
              </a:ext>
            </a:extLst>
          </p:cNvPr>
          <p:cNvSpPr>
            <a:spLocks noGrp="1"/>
          </p:cNvSpPr>
          <p:nvPr>
            <p:ph sz="quarter" idx="14"/>
          </p:nvPr>
        </p:nvSpPr>
        <p:spPr>
          <a:xfrm>
            <a:off x="524435" y="1916548"/>
            <a:ext cx="5859929" cy="4000500"/>
          </a:xfrm>
        </p:spPr>
        <p:txBody>
          <a:bodyPr/>
          <a:lstStyle/>
          <a:p>
            <a:pPr marL="285750" indent="-285750">
              <a:buFont typeface="Arial" panose="020B0604020202020204" pitchFamily="34" charset="0"/>
              <a:buChar char="•"/>
            </a:pPr>
            <a:r>
              <a:rPr lang="en-US" sz="1800" b="1" dirty="0">
                <a:solidFill>
                  <a:schemeClr val="accent6"/>
                </a:solidFill>
              </a:rPr>
              <a:t>Protocols should be developed to recognize duplications between both the paper and digital systems. </a:t>
            </a:r>
          </a:p>
          <a:p>
            <a:pPr marL="285750" indent="-285750">
              <a:buFont typeface="Arial" panose="020B0604020202020204" pitchFamily="34" charset="0"/>
              <a:buChar char="•"/>
            </a:pPr>
            <a:r>
              <a:rPr lang="en-US" sz="1800" b="1" dirty="0">
                <a:solidFill>
                  <a:schemeClr val="accent6"/>
                </a:solidFill>
              </a:rPr>
              <a:t>Detailed SOPs for the detection of duplications were developed in Vietnam and training was provided for health workers with clear roles and responsibilities for each level of staff. </a:t>
            </a:r>
          </a:p>
        </p:txBody>
      </p:sp>
      <p:sp>
        <p:nvSpPr>
          <p:cNvPr id="10" name="Rectangle 9">
            <a:extLst>
              <a:ext uri="{FF2B5EF4-FFF2-40B4-BE49-F238E27FC236}">
                <a16:creationId xmlns:a16="http://schemas.microsoft.com/office/drawing/2014/main" id="{C65DBB2F-765C-F648-B1C3-B2EDE3B92A34}"/>
              </a:ext>
            </a:extLst>
          </p:cNvPr>
          <p:cNvSpPr/>
          <p:nvPr/>
        </p:nvSpPr>
        <p:spPr>
          <a:xfrm>
            <a:off x="671770" y="1178302"/>
            <a:ext cx="6213124" cy="523220"/>
          </a:xfrm>
          <a:prstGeom prst="rect">
            <a:avLst/>
          </a:prstGeom>
        </p:spPr>
        <p:txBody>
          <a:bodyPr wrap="square">
            <a:spAutoFit/>
          </a:bodyPr>
          <a:lstStyle/>
          <a:p>
            <a:r>
              <a:rPr lang="en-US" sz="2800" b="1" dirty="0">
                <a:solidFill>
                  <a:srgbClr val="7030A0"/>
                </a:solidFill>
              </a:rPr>
              <a:t>4. Implementation Burden </a:t>
            </a:r>
          </a:p>
        </p:txBody>
      </p:sp>
    </p:spTree>
    <p:extLst>
      <p:ext uri="{BB962C8B-B14F-4D97-AF65-F5344CB8AC3E}">
        <p14:creationId xmlns:p14="http://schemas.microsoft.com/office/powerpoint/2010/main" val="883612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B84F98-E04E-9E49-BE94-E8BB2DBD8FB7}"/>
              </a:ext>
            </a:extLst>
          </p:cNvPr>
          <p:cNvSpPr>
            <a:spLocks noGrp="1"/>
          </p:cNvSpPr>
          <p:nvPr>
            <p:ph type="body" sz="quarter" idx="13"/>
          </p:nvPr>
        </p:nvSpPr>
        <p:spPr>
          <a:xfrm>
            <a:off x="373812" y="73795"/>
            <a:ext cx="10743366" cy="1315450"/>
          </a:xfrm>
        </p:spPr>
        <p:txBody>
          <a:bodyPr/>
          <a:lstStyle/>
          <a:p>
            <a:r>
              <a:rPr lang="en-US" b="1" u="sng" dirty="0">
                <a:solidFill>
                  <a:schemeClr val="bg1"/>
                </a:solidFill>
              </a:rPr>
              <a:t>Stage 3: EIR Deployment</a:t>
            </a:r>
          </a:p>
        </p:txBody>
      </p:sp>
      <p:pic>
        <p:nvPicPr>
          <p:cNvPr id="9" name="Picture 8">
            <a:extLst>
              <a:ext uri="{FF2B5EF4-FFF2-40B4-BE49-F238E27FC236}">
                <a16:creationId xmlns:a16="http://schemas.microsoft.com/office/drawing/2014/main" id="{135AEFDD-001E-FB40-A9B6-5EFC9207E852}"/>
              </a:ext>
            </a:extLst>
          </p:cNvPr>
          <p:cNvPicPr>
            <a:picLocks noChangeAspect="1"/>
          </p:cNvPicPr>
          <p:nvPr/>
        </p:nvPicPr>
        <p:blipFill>
          <a:blip r:embed="rId3"/>
          <a:stretch>
            <a:fillRect/>
          </a:stretch>
        </p:blipFill>
        <p:spPr>
          <a:xfrm>
            <a:off x="6945360" y="2161747"/>
            <a:ext cx="4654923" cy="2971436"/>
          </a:xfrm>
          <a:prstGeom prst="rect">
            <a:avLst/>
          </a:prstGeom>
        </p:spPr>
      </p:pic>
      <p:sp>
        <p:nvSpPr>
          <p:cNvPr id="4" name="Content Placeholder 3">
            <a:extLst>
              <a:ext uri="{FF2B5EF4-FFF2-40B4-BE49-F238E27FC236}">
                <a16:creationId xmlns:a16="http://schemas.microsoft.com/office/drawing/2014/main" id="{C4081BD4-837F-A546-A9AF-9B0D8D505620}"/>
              </a:ext>
            </a:extLst>
          </p:cNvPr>
          <p:cNvSpPr>
            <a:spLocks noGrp="1"/>
          </p:cNvSpPr>
          <p:nvPr>
            <p:ph sz="quarter" idx="14"/>
          </p:nvPr>
        </p:nvSpPr>
        <p:spPr>
          <a:xfrm>
            <a:off x="611171" y="1389245"/>
            <a:ext cx="6204407" cy="4000500"/>
          </a:xfrm>
        </p:spPr>
        <p:txBody>
          <a:bodyPr/>
          <a:lstStyle/>
          <a:p>
            <a:r>
              <a:rPr lang="en-US" sz="2800" b="1" dirty="0">
                <a:solidFill>
                  <a:srgbClr val="FFC000"/>
                </a:solidFill>
              </a:rPr>
              <a:t>5. Data Quality and Data Use</a:t>
            </a:r>
          </a:p>
        </p:txBody>
      </p:sp>
      <p:sp>
        <p:nvSpPr>
          <p:cNvPr id="5" name="Rectangle 4">
            <a:extLst>
              <a:ext uri="{FF2B5EF4-FFF2-40B4-BE49-F238E27FC236}">
                <a16:creationId xmlns:a16="http://schemas.microsoft.com/office/drawing/2014/main" id="{303EE840-698D-A54F-A279-C35448F59661}"/>
              </a:ext>
            </a:extLst>
          </p:cNvPr>
          <p:cNvSpPr/>
          <p:nvPr/>
        </p:nvSpPr>
        <p:spPr>
          <a:xfrm>
            <a:off x="492492" y="2347222"/>
            <a:ext cx="6096000" cy="3139321"/>
          </a:xfrm>
          <a:prstGeom prst="rect">
            <a:avLst/>
          </a:prstGeom>
        </p:spPr>
        <p:txBody>
          <a:bodyPr>
            <a:spAutoFit/>
          </a:bodyPr>
          <a:lstStyle/>
          <a:p>
            <a:pPr marL="285750" lvl="0" indent="-285750">
              <a:buFont typeface="Arial" panose="020B0604020202020204" pitchFamily="34" charset="0"/>
              <a:buChar char="•"/>
            </a:pPr>
            <a:r>
              <a:rPr lang="en-US" b="1" dirty="0">
                <a:solidFill>
                  <a:srgbClr val="FFC000"/>
                </a:solidFill>
              </a:rPr>
              <a:t>Data quality should be ensured by monitoring and evaluation activities. </a:t>
            </a:r>
          </a:p>
          <a:p>
            <a:pPr marL="285750" lvl="0" indent="-285750">
              <a:buFont typeface="Arial" panose="020B0604020202020204" pitchFamily="34" charset="0"/>
              <a:buChar char="•"/>
            </a:pPr>
            <a:endParaRPr lang="en-US" b="1" dirty="0">
              <a:solidFill>
                <a:srgbClr val="FFC000"/>
              </a:solidFill>
            </a:endParaRPr>
          </a:p>
          <a:p>
            <a:pPr marL="285750" lvl="0" indent="-285750">
              <a:buFont typeface="Arial" panose="020B0604020202020204" pitchFamily="34" charset="0"/>
              <a:buChar char="•"/>
            </a:pPr>
            <a:r>
              <a:rPr lang="en-US" b="1" dirty="0">
                <a:solidFill>
                  <a:srgbClr val="FFC000"/>
                </a:solidFill>
              </a:rPr>
              <a:t>Routine review and data quality checks should be conducted regularly to ensure that all end users are entering the data into the system (on-time, completely and accurately)</a:t>
            </a:r>
          </a:p>
          <a:p>
            <a:pPr marL="285750" lvl="0" indent="-285750">
              <a:buFont typeface="Arial" panose="020B0604020202020204" pitchFamily="34" charset="0"/>
              <a:buChar char="•"/>
            </a:pPr>
            <a:endParaRPr lang="en-US" b="1" dirty="0">
              <a:solidFill>
                <a:srgbClr val="FFC000"/>
              </a:solidFill>
            </a:endParaRPr>
          </a:p>
          <a:p>
            <a:pPr marL="285750" lvl="0" indent="-285750">
              <a:buFont typeface="Arial" panose="020B0604020202020204" pitchFamily="34" charset="0"/>
              <a:buChar char="•"/>
            </a:pPr>
            <a:r>
              <a:rPr lang="en-US" b="1" dirty="0">
                <a:solidFill>
                  <a:srgbClr val="FFC000"/>
                </a:solidFill>
              </a:rPr>
              <a:t>In Vietnam, a readiness assessment helped to assess the data quality and determine the readiness to move to entirely paperless. </a:t>
            </a:r>
          </a:p>
        </p:txBody>
      </p:sp>
    </p:spTree>
    <p:extLst>
      <p:ext uri="{BB962C8B-B14F-4D97-AF65-F5344CB8AC3E}">
        <p14:creationId xmlns:p14="http://schemas.microsoft.com/office/powerpoint/2010/main" val="1685147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55580" y="546035"/>
            <a:ext cx="10743366" cy="1315450"/>
          </a:xfrm>
        </p:spPr>
        <p:txBody>
          <a:bodyPr/>
          <a:lstStyle/>
          <a:p>
            <a:r>
              <a:rPr lang="en-US" dirty="0">
                <a:solidFill>
                  <a:srgbClr val="0070C0"/>
                </a:solidFill>
                <a:uFillTx/>
              </a:rPr>
              <a:t>Post- Deployment: Sustained Use of the System and the Continuation to Paperless: </a:t>
            </a:r>
          </a:p>
        </p:txBody>
      </p:sp>
      <p:sp>
        <p:nvSpPr>
          <p:cNvPr id="5" name="Text Placeholder 4"/>
          <p:cNvSpPr>
            <a:spLocks noGrp="1"/>
          </p:cNvSpPr>
          <p:nvPr>
            <p:ph type="body" sz="quarter" idx="15"/>
          </p:nvPr>
        </p:nvSpPr>
        <p:spPr/>
        <p:txBody>
          <a:bodyPr/>
          <a:lstStyle/>
          <a:p>
            <a:endParaRPr lang="en-US">
              <a:uFillTx/>
            </a:endParaRPr>
          </a:p>
        </p:txBody>
      </p:sp>
      <p:sp>
        <p:nvSpPr>
          <p:cNvPr id="6" name="Text Placeholder 2"/>
          <p:cNvSpPr txBox="1">
            <a:spLocks/>
          </p:cNvSpPr>
          <p:nvPr/>
        </p:nvSpPr>
        <p:spPr>
          <a:xfrm>
            <a:off x="1118651" y="1654974"/>
            <a:ext cx="7663908" cy="5221923"/>
          </a:xfrm>
          <a:prstGeom prst="rect">
            <a:avLst/>
          </a:prstGeom>
        </p:spPr>
        <p:txBody>
          <a:bodyPr/>
          <a:lstStyle>
            <a:lvl1pPr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1pPr>
            <a:lvl2pPr marL="609585"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2pPr>
            <a:lvl3pPr marL="1219170" algn="l" defTabSz="609585" rtl="0" eaLnBrk="1" fontAlgn="base" hangingPunct="1">
              <a:spcBef>
                <a:spcPct val="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3pPr>
            <a:lvl4pPr marL="1828754"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4pPr>
            <a:lvl5pPr marL="2438339"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9pPr>
          </a:lstStyle>
          <a:p>
            <a:pPr marL="457189" lvl="1"/>
            <a:r>
              <a:rPr lang="en-US" sz="1800" b="1" dirty="0">
                <a:solidFill>
                  <a:schemeClr val="bg1"/>
                </a:solidFill>
              </a:rPr>
              <a:t>As Vietnam continues to move forward to a completely paperless immunization record system, it is important to continue monitoring user feedback and assess the acceptability of the system. The following factors should be continuously analyzed: </a:t>
            </a:r>
          </a:p>
          <a:p>
            <a:pPr marL="800089" lvl="1" indent="-342900">
              <a:buAutoNum type="arabicPeriod"/>
            </a:pPr>
            <a:r>
              <a:rPr lang="en-US" sz="1800" b="1" dirty="0">
                <a:solidFill>
                  <a:schemeClr val="bg1"/>
                </a:solidFill>
                <a:uFillTx/>
              </a:rPr>
              <a:t>Resistance to change </a:t>
            </a:r>
          </a:p>
          <a:p>
            <a:pPr marL="800089" lvl="1" indent="-342900">
              <a:buAutoNum type="arabicPeriod"/>
            </a:pPr>
            <a:r>
              <a:rPr lang="en-US" sz="1800" b="1" dirty="0">
                <a:solidFill>
                  <a:schemeClr val="bg1"/>
                </a:solidFill>
              </a:rPr>
              <a:t>Workload brought on by new data-entry procedures </a:t>
            </a:r>
          </a:p>
          <a:p>
            <a:pPr marL="800089" lvl="1" indent="-342900">
              <a:buAutoNum type="arabicPeriod"/>
            </a:pPr>
            <a:r>
              <a:rPr lang="en-US" sz="1800" b="1" dirty="0">
                <a:solidFill>
                  <a:schemeClr val="bg1"/>
                </a:solidFill>
                <a:uFillTx/>
              </a:rPr>
              <a:t>Necessary time to register a new vaccine recipient into the system</a:t>
            </a:r>
          </a:p>
          <a:p>
            <a:pPr marL="800089" lvl="1" indent="-342900">
              <a:buAutoNum type="arabicPeriod"/>
            </a:pPr>
            <a:r>
              <a:rPr lang="en-US" sz="1800" b="1" dirty="0">
                <a:solidFill>
                  <a:schemeClr val="bg1"/>
                </a:solidFill>
              </a:rPr>
              <a:t>Use of reports by different user profiles </a:t>
            </a:r>
          </a:p>
          <a:p>
            <a:pPr marL="800089" lvl="1" indent="-342900">
              <a:buAutoNum type="arabicPeriod"/>
            </a:pPr>
            <a:r>
              <a:rPr lang="en-US" sz="1800" b="1" dirty="0">
                <a:solidFill>
                  <a:schemeClr val="bg1"/>
                </a:solidFill>
                <a:uFillTx/>
              </a:rPr>
              <a:t>Low system uptake from fee-based facilities </a:t>
            </a:r>
          </a:p>
          <a:p>
            <a:pPr marL="800089" lvl="1" indent="-342900">
              <a:buAutoNum type="arabicPeriod"/>
            </a:pPr>
            <a:r>
              <a:rPr lang="en-US" sz="1800" b="1" dirty="0">
                <a:solidFill>
                  <a:schemeClr val="bg1"/>
                </a:solidFill>
              </a:rPr>
              <a:t>Data quality</a:t>
            </a:r>
          </a:p>
          <a:p>
            <a:pPr marL="800089" lvl="1" indent="-342900">
              <a:buAutoNum type="arabicPeriod"/>
            </a:pPr>
            <a:r>
              <a:rPr lang="en-US" sz="1800" b="1" dirty="0">
                <a:solidFill>
                  <a:schemeClr val="bg1"/>
                </a:solidFill>
                <a:uFillTx/>
              </a:rPr>
              <a:t>Duplication due to the lack of unique client ID</a:t>
            </a:r>
          </a:p>
          <a:p>
            <a:pPr marL="800089" lvl="1" indent="-342900">
              <a:buAutoNum type="arabicPeriod"/>
            </a:pPr>
            <a:r>
              <a:rPr lang="en-US" sz="1800" b="1" dirty="0">
                <a:solidFill>
                  <a:schemeClr val="bg1"/>
                </a:solidFill>
              </a:rPr>
              <a:t>Interoperability with other systems </a:t>
            </a:r>
            <a:endParaRPr lang="en-US" sz="1800" b="1" dirty="0">
              <a:solidFill>
                <a:schemeClr val="bg1"/>
              </a:solidFill>
              <a:uFillTx/>
            </a:endParaRPr>
          </a:p>
        </p:txBody>
      </p:sp>
      <p:sp>
        <p:nvSpPr>
          <p:cNvPr id="7" name="Rectangle 6"/>
          <p:cNvSpPr>
            <a:spLocks/>
          </p:cNvSpPr>
          <p:nvPr/>
        </p:nvSpPr>
        <p:spPr>
          <a:xfrm>
            <a:off x="8938958" y="1333422"/>
            <a:ext cx="953572" cy="919665"/>
          </a:xfrm>
          <a:prstGeom prst="rect">
            <a:avLst/>
          </a:prstGeom>
          <a:blipFill dpi="0" rotWithShape="1">
            <a:blip r:embed="rId3" cstate="email">
              <a:extLst>
                <a:ext uri="{28A0092B-C50C-407E-A947-70E740481C1C}">
                  <a14:useLocalDpi xmlns:a14="http://schemas.microsoft.com/office/drawing/2010/main"/>
                </a:ext>
              </a:extLst>
            </a:blip>
            <a:srcRect/>
            <a:stretch>
              <a:fillRect b="82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
        <p:nvSpPr>
          <p:cNvPr id="8" name="Rectangle 7"/>
          <p:cNvSpPr>
            <a:spLocks/>
          </p:cNvSpPr>
          <p:nvPr/>
        </p:nvSpPr>
        <p:spPr>
          <a:xfrm>
            <a:off x="8994986" y="4610720"/>
            <a:ext cx="928908" cy="967120"/>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
        <p:nvSpPr>
          <p:cNvPr id="9" name="Rectangle 8"/>
          <p:cNvSpPr>
            <a:spLocks/>
          </p:cNvSpPr>
          <p:nvPr/>
        </p:nvSpPr>
        <p:spPr>
          <a:xfrm rot="5400000">
            <a:off x="8927704" y="2444010"/>
            <a:ext cx="976079" cy="844093"/>
          </a:xfrm>
          <a:prstGeom prst="rect">
            <a:avLst/>
          </a:prstGeom>
          <a:blipFill dpi="0" rotWithShape="0">
            <a:blip r:embed="rId5" cstate="email">
              <a:extLst>
                <a:ext uri="{28A0092B-C50C-407E-A947-70E740481C1C}">
                  <a14:useLocalDpi xmlns:a14="http://schemas.microsoft.com/office/drawing/2010/main"/>
                </a:ext>
              </a:extLst>
            </a:blip>
            <a:srcRect/>
            <a:stretch>
              <a:fillRect t="714"/>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
        <p:nvSpPr>
          <p:cNvPr id="10" name="Rectangle 9"/>
          <p:cNvSpPr>
            <a:spLocks/>
          </p:cNvSpPr>
          <p:nvPr/>
        </p:nvSpPr>
        <p:spPr>
          <a:xfrm>
            <a:off x="8930030" y="3550865"/>
            <a:ext cx="993864" cy="930193"/>
          </a:xfrm>
          <a:prstGeom prst="rect">
            <a:avLst/>
          </a:prstGeom>
          <a:blipFill dpi="0" rotWithShape="0">
            <a:blip r:embed="rId6" cstate="email">
              <a:extLst>
                <a:ext uri="{28A0092B-C50C-407E-A947-70E740481C1C}">
                  <a14:useLocalDpi xmlns:a14="http://schemas.microsoft.com/office/drawing/2010/main"/>
                </a:ext>
              </a:extLst>
            </a:blip>
            <a:srcRect/>
            <a:stretch>
              <a:fillRect b="78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00203" y="460880"/>
            <a:ext cx="10743366" cy="683010"/>
          </a:xfrm>
        </p:spPr>
        <p:txBody>
          <a:bodyPr/>
          <a:lstStyle/>
          <a:p>
            <a:r>
              <a:rPr lang="en-US" dirty="0">
                <a:solidFill>
                  <a:schemeClr val="accent5"/>
                </a:solidFill>
                <a:uFillTx/>
              </a:rPr>
              <a:t>Agenda: </a:t>
            </a:r>
          </a:p>
        </p:txBody>
      </p:sp>
      <p:sp>
        <p:nvSpPr>
          <p:cNvPr id="11" name="Content Placeholder 2"/>
          <p:cNvSpPr txBox="1">
            <a:spLocks/>
          </p:cNvSpPr>
          <p:nvPr/>
        </p:nvSpPr>
        <p:spPr>
          <a:xfrm>
            <a:off x="400203" y="1143890"/>
            <a:ext cx="5224368" cy="6308470"/>
          </a:xfrm>
          <a:prstGeom prst="rect">
            <a:avLst/>
          </a:prstGeom>
        </p:spPr>
        <p:txBody>
          <a:bodyPr/>
          <a:lstStyle>
            <a:lvl1pPr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1pPr>
            <a:lvl2pPr marL="609585"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2pPr>
            <a:lvl3pPr marL="1219170" algn="l" defTabSz="609585" rtl="0" eaLnBrk="1" fontAlgn="base" hangingPunct="1">
              <a:spcBef>
                <a:spcPct val="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3pPr>
            <a:lvl4pPr marL="1828754"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4pPr>
            <a:lvl5pPr marL="2438339"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9pPr>
          </a:lstStyle>
          <a:p>
            <a:pPr marL="457200" indent="-457200">
              <a:buFont typeface="+mj-lt"/>
              <a:buAutoNum type="arabicPeriod"/>
            </a:pPr>
            <a:r>
              <a:rPr lang="en-US" sz="2000" b="1" dirty="0">
                <a:solidFill>
                  <a:schemeClr val="tx1">
                    <a:lumMod val="50000"/>
                    <a:lumOff val="50000"/>
                  </a:schemeClr>
                </a:solidFill>
                <a:uFillTx/>
              </a:rPr>
              <a:t>Presentation- 15 min</a:t>
            </a:r>
          </a:p>
          <a:p>
            <a:pPr marL="1066785" lvl="1" indent="-457200">
              <a:buFont typeface="+mj-lt"/>
              <a:buAutoNum type="arabicPeriod"/>
            </a:pPr>
            <a:r>
              <a:rPr lang="en-US" sz="2000" b="1" dirty="0">
                <a:solidFill>
                  <a:schemeClr val="tx1">
                    <a:lumMod val="50000"/>
                    <a:lumOff val="50000"/>
                  </a:schemeClr>
                </a:solidFill>
              </a:rPr>
              <a:t>Introducing IDEAL-Vietnam</a:t>
            </a:r>
          </a:p>
          <a:p>
            <a:pPr marL="1066785" lvl="1" indent="-457200">
              <a:buFont typeface="+mj-lt"/>
              <a:buAutoNum type="arabicPeriod"/>
            </a:pPr>
            <a:r>
              <a:rPr lang="en-US" sz="2000" b="1" dirty="0">
                <a:solidFill>
                  <a:schemeClr val="tx1">
                    <a:lumMod val="50000"/>
                    <a:lumOff val="50000"/>
                  </a:schemeClr>
                </a:solidFill>
              </a:rPr>
              <a:t>History of NIIS/Scale-up</a:t>
            </a:r>
          </a:p>
          <a:p>
            <a:pPr marL="1066785" lvl="1" indent="-457200">
              <a:buFont typeface="+mj-lt"/>
              <a:buAutoNum type="arabicPeriod"/>
            </a:pPr>
            <a:r>
              <a:rPr lang="en-US" sz="2000" b="1" dirty="0">
                <a:solidFill>
                  <a:schemeClr val="tx1">
                    <a:lumMod val="50000"/>
                    <a:lumOff val="50000"/>
                  </a:schemeClr>
                </a:solidFill>
                <a:uFillTx/>
              </a:rPr>
              <a:t>Facilitators/</a:t>
            </a:r>
            <a:r>
              <a:rPr lang="en-US" sz="2000" b="1" dirty="0">
                <a:solidFill>
                  <a:schemeClr val="tx1">
                    <a:lumMod val="50000"/>
                    <a:lumOff val="50000"/>
                  </a:schemeClr>
                </a:solidFill>
              </a:rPr>
              <a:t>Barriers/</a:t>
            </a:r>
            <a:r>
              <a:rPr lang="en-US" sz="2000" b="1" dirty="0">
                <a:solidFill>
                  <a:schemeClr val="tx1">
                    <a:lumMod val="50000"/>
                    <a:lumOff val="50000"/>
                  </a:schemeClr>
                </a:solidFill>
                <a:uFillTx/>
              </a:rPr>
              <a:t>Lessons learned</a:t>
            </a:r>
          </a:p>
          <a:p>
            <a:pPr marL="1066785" lvl="1" indent="-457200">
              <a:buFont typeface="+mj-lt"/>
              <a:buAutoNum type="arabicPeriod"/>
            </a:pPr>
            <a:r>
              <a:rPr lang="en-US" sz="2000" b="1" dirty="0">
                <a:solidFill>
                  <a:schemeClr val="tx1">
                    <a:lumMod val="50000"/>
                    <a:lumOff val="50000"/>
                  </a:schemeClr>
                </a:solidFill>
                <a:uFillTx/>
              </a:rPr>
              <a:t>Next steps</a:t>
            </a:r>
          </a:p>
          <a:p>
            <a:pPr marL="457200" indent="-457200">
              <a:buFont typeface="+mj-lt"/>
              <a:buAutoNum type="arabicPeriod"/>
            </a:pPr>
            <a:endParaRPr lang="en-US" sz="2000" b="1" dirty="0">
              <a:solidFill>
                <a:schemeClr val="tx1">
                  <a:lumMod val="50000"/>
                  <a:lumOff val="50000"/>
                </a:schemeClr>
              </a:solidFill>
            </a:endParaRPr>
          </a:p>
          <a:p>
            <a:pPr marL="457200" indent="-457200">
              <a:buFont typeface="+mj-lt"/>
              <a:buAutoNum type="arabicPeriod"/>
            </a:pPr>
            <a:r>
              <a:rPr lang="en-US" sz="2000" b="1" dirty="0">
                <a:solidFill>
                  <a:schemeClr val="tx1">
                    <a:lumMod val="50000"/>
                    <a:lumOff val="50000"/>
                  </a:schemeClr>
                </a:solidFill>
              </a:rPr>
              <a:t>Interview with National Expanded Program on Immunization and PATH IDEAL colleagues – 15 min </a:t>
            </a:r>
          </a:p>
          <a:p>
            <a:pPr marL="457200" indent="-457200">
              <a:buFont typeface="+mj-lt"/>
              <a:buAutoNum type="arabicPeriod"/>
            </a:pPr>
            <a:endParaRPr lang="en-US" sz="2000" b="1" dirty="0">
              <a:solidFill>
                <a:schemeClr val="tx1">
                  <a:lumMod val="50000"/>
                  <a:lumOff val="50000"/>
                </a:schemeClr>
              </a:solidFill>
              <a:uFillTx/>
            </a:endParaRPr>
          </a:p>
          <a:p>
            <a:pPr marL="457200" indent="-457200">
              <a:buFont typeface="+mj-lt"/>
              <a:buAutoNum type="arabicPeriod"/>
            </a:pPr>
            <a:r>
              <a:rPr lang="en-US" sz="2000" b="1" dirty="0">
                <a:solidFill>
                  <a:schemeClr val="tx1">
                    <a:lumMod val="50000"/>
                    <a:lumOff val="50000"/>
                  </a:schemeClr>
                </a:solidFill>
                <a:uFillTx/>
              </a:rPr>
              <a:t>Discussion/Q&amp;A – 15 min </a:t>
            </a:r>
          </a:p>
          <a:p>
            <a:pPr marL="342900" indent="-342900">
              <a:buFont typeface="Arial" panose="020B0604020202020204" pitchFamily="34" charset="0"/>
              <a:buChar char="•"/>
            </a:pPr>
            <a:endParaRPr lang="en-US" sz="2000" b="1" dirty="0">
              <a:solidFill>
                <a:schemeClr val="tx1">
                  <a:lumMod val="50000"/>
                  <a:lumOff val="50000"/>
                </a:schemeClr>
              </a:solidFill>
              <a:uFillTx/>
            </a:endParaRPr>
          </a:p>
          <a:p>
            <a:pPr marL="342900" indent="-342900">
              <a:buFont typeface="Arial" panose="020B0604020202020204" pitchFamily="34" charset="0"/>
              <a:buChar char="•"/>
            </a:pPr>
            <a:endParaRPr lang="en-US" sz="2000" b="1" dirty="0">
              <a:solidFill>
                <a:schemeClr val="tx1">
                  <a:lumMod val="50000"/>
                  <a:lumOff val="50000"/>
                </a:schemeClr>
              </a:solidFill>
              <a:uFillTx/>
            </a:endParaRPr>
          </a:p>
        </p:txBody>
      </p:sp>
      <p:sp>
        <p:nvSpPr>
          <p:cNvPr id="2" name="TextBox 1">
            <a:extLst>
              <a:ext uri="{FF2B5EF4-FFF2-40B4-BE49-F238E27FC236}">
                <a16:creationId xmlns:a16="http://schemas.microsoft.com/office/drawing/2014/main" id="{13477AAB-CE64-E847-9F54-4980CE2CCC4B}"/>
              </a:ext>
            </a:extLst>
          </p:cNvPr>
          <p:cNvSpPr txBox="1"/>
          <p:nvPr/>
        </p:nvSpPr>
        <p:spPr>
          <a:xfrm>
            <a:off x="8924544" y="3246120"/>
            <a:ext cx="0" cy="0"/>
          </a:xfrm>
          <a:prstGeom prst="rect">
            <a:avLst/>
          </a:prstGeom>
          <a:noFill/>
        </p:spPr>
        <p:txBody>
          <a:bodyPr wrap="none" lIns="0" tIns="0" rIns="0" bIns="0" rtlCol="0">
            <a:noAutofit/>
          </a:bodyPr>
          <a:lstStyle/>
          <a:p>
            <a:pPr algn="l"/>
            <a:endParaRPr lang="en-US" sz="1600" dirty="0" err="1">
              <a:solidFill>
                <a:srgbClr val="454E60"/>
              </a:solidFill>
              <a:uFillTx/>
              <a:latin typeface="Helvetica" pitchFamily="2" charset="0"/>
            </a:endParaRPr>
          </a:p>
        </p:txBody>
      </p:sp>
    </p:spTree>
    <p:extLst>
      <p:ext uri="{BB962C8B-B14F-4D97-AF65-F5344CB8AC3E}">
        <p14:creationId xmlns:p14="http://schemas.microsoft.com/office/powerpoint/2010/main" val="26672092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1">
                                            <p:txEl>
                                              <p:pRg st="6" end="6"/>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75000"/>
            <a:lumOff val="25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463778-6F97-D74E-8EA8-F6C75CB2E327}"/>
              </a:ext>
            </a:extLst>
          </p:cNvPr>
          <p:cNvSpPr>
            <a:spLocks noGrp="1"/>
          </p:cNvSpPr>
          <p:nvPr>
            <p:ph type="body" sz="quarter" idx="13"/>
          </p:nvPr>
        </p:nvSpPr>
        <p:spPr>
          <a:xfrm>
            <a:off x="509451" y="432000"/>
            <a:ext cx="10743366" cy="1315450"/>
          </a:xfrm>
        </p:spPr>
        <p:txBody>
          <a:bodyPr/>
          <a:lstStyle/>
          <a:p>
            <a:r>
              <a:rPr lang="en-US" dirty="0">
                <a:solidFill>
                  <a:schemeClr val="bg1"/>
                </a:solidFill>
              </a:rPr>
              <a:t>Interview with National Expanded Program on Immunization (NEPI) and PATH </a:t>
            </a:r>
          </a:p>
        </p:txBody>
      </p:sp>
      <p:sp>
        <p:nvSpPr>
          <p:cNvPr id="5" name="Text Placeholder 4">
            <a:extLst>
              <a:ext uri="{FF2B5EF4-FFF2-40B4-BE49-F238E27FC236}">
                <a16:creationId xmlns:a16="http://schemas.microsoft.com/office/drawing/2014/main" id="{79BBB372-6010-5749-AA29-CB57000626D9}"/>
              </a:ext>
            </a:extLst>
          </p:cNvPr>
          <p:cNvSpPr>
            <a:spLocks noGrp="1"/>
          </p:cNvSpPr>
          <p:nvPr>
            <p:ph type="body" sz="quarter" idx="15"/>
          </p:nvPr>
        </p:nvSpPr>
        <p:spPr/>
        <p:txBody>
          <a:bodyPr/>
          <a:lstStyle/>
          <a:p>
            <a:endParaRPr lang="en-US"/>
          </a:p>
        </p:txBody>
      </p:sp>
      <p:sp>
        <p:nvSpPr>
          <p:cNvPr id="10" name="TextBox 9">
            <a:extLst>
              <a:ext uri="{FF2B5EF4-FFF2-40B4-BE49-F238E27FC236}">
                <a16:creationId xmlns:a16="http://schemas.microsoft.com/office/drawing/2014/main" id="{2F21B295-B039-8640-8B88-DBA53162405E}"/>
              </a:ext>
            </a:extLst>
          </p:cNvPr>
          <p:cNvSpPr txBox="1"/>
          <p:nvPr/>
        </p:nvSpPr>
        <p:spPr>
          <a:xfrm>
            <a:off x="6564532" y="4195399"/>
            <a:ext cx="3230880" cy="1393371"/>
          </a:xfrm>
          <a:prstGeom prst="rect">
            <a:avLst/>
          </a:prstGeom>
          <a:solidFill>
            <a:schemeClr val="accent6">
              <a:lumMod val="75000"/>
              <a:lumOff val="25000"/>
            </a:schemeClr>
          </a:solidFill>
          <a:ln w="19050">
            <a:solidFill>
              <a:schemeClr val="accent6">
                <a:lumMod val="75000"/>
                <a:lumOff val="25000"/>
              </a:schemeClr>
            </a:solidFill>
          </a:ln>
        </p:spPr>
        <p:txBody>
          <a:bodyPr wrap="square" lIns="0" tIns="0" rIns="0" bIns="0" rtlCol="0">
            <a:noAutofit/>
          </a:bodyPr>
          <a:lstStyle/>
          <a:p>
            <a:pPr algn="ctr"/>
            <a:endParaRPr lang="en-US" sz="1600" dirty="0">
              <a:solidFill>
                <a:schemeClr val="bg1"/>
              </a:solidFill>
              <a:latin typeface="Helvetica" pitchFamily="2" charset="0"/>
            </a:endParaRPr>
          </a:p>
          <a:p>
            <a:pPr algn="ctr"/>
            <a:r>
              <a:rPr lang="en-US" sz="1600" dirty="0">
                <a:solidFill>
                  <a:schemeClr val="bg1"/>
                </a:solidFill>
                <a:latin typeface="Helvetica" pitchFamily="2" charset="0"/>
              </a:rPr>
              <a:t>Mr. Dao </a:t>
            </a:r>
            <a:r>
              <a:rPr lang="en-US" sz="1600" dirty="0" err="1">
                <a:solidFill>
                  <a:schemeClr val="bg1"/>
                </a:solidFill>
                <a:latin typeface="Helvetica" pitchFamily="2" charset="0"/>
              </a:rPr>
              <a:t>Dinh</a:t>
            </a:r>
            <a:r>
              <a:rPr lang="en-US" sz="1600" dirty="0">
                <a:solidFill>
                  <a:schemeClr val="bg1"/>
                </a:solidFill>
                <a:latin typeface="Helvetica" pitchFamily="2" charset="0"/>
              </a:rPr>
              <a:t> Sang – Program Officer, PATH, Vietnam: </a:t>
            </a:r>
          </a:p>
          <a:p>
            <a:pPr algn="ctr"/>
            <a:endParaRPr lang="en-US" sz="1600" dirty="0">
              <a:solidFill>
                <a:schemeClr val="bg1"/>
              </a:solidFill>
              <a:latin typeface="Helvetica" pitchFamily="2" charset="0"/>
            </a:endParaRPr>
          </a:p>
          <a:p>
            <a:pPr algn="ctr"/>
            <a:endParaRPr lang="en-US" sz="1600" dirty="0">
              <a:solidFill>
                <a:schemeClr val="bg1"/>
              </a:solidFill>
              <a:latin typeface="Helvetica" pitchFamily="2" charset="0"/>
            </a:endParaRPr>
          </a:p>
        </p:txBody>
      </p:sp>
      <p:sp>
        <p:nvSpPr>
          <p:cNvPr id="12" name="TextBox 11">
            <a:extLst>
              <a:ext uri="{FF2B5EF4-FFF2-40B4-BE49-F238E27FC236}">
                <a16:creationId xmlns:a16="http://schemas.microsoft.com/office/drawing/2014/main" id="{DD692765-817C-B44F-8960-CF802F36F26F}"/>
              </a:ext>
            </a:extLst>
          </p:cNvPr>
          <p:cNvSpPr txBox="1"/>
          <p:nvPr/>
        </p:nvSpPr>
        <p:spPr>
          <a:xfrm>
            <a:off x="2769325" y="2619169"/>
            <a:ext cx="1672045" cy="731520"/>
          </a:xfrm>
          <a:prstGeom prst="rect">
            <a:avLst/>
          </a:prstGeom>
          <a:noFill/>
        </p:spPr>
        <p:txBody>
          <a:bodyPr wrap="square" lIns="0" tIns="0" rIns="0" bIns="0" rtlCol="0">
            <a:noAutofit/>
          </a:bodyPr>
          <a:lstStyle/>
          <a:p>
            <a:pPr algn="ctr"/>
            <a:r>
              <a:rPr lang="en-US" sz="1600" dirty="0">
                <a:solidFill>
                  <a:srgbClr val="454E60"/>
                </a:solidFill>
                <a:uFillTx/>
                <a:latin typeface="Helvetica" pitchFamily="2" charset="0"/>
              </a:rPr>
              <a:t>INSERT DR. HUYEN NEPI PHOTO</a:t>
            </a:r>
          </a:p>
        </p:txBody>
      </p:sp>
      <p:sp>
        <p:nvSpPr>
          <p:cNvPr id="13" name="TextBox 12">
            <a:extLst>
              <a:ext uri="{FF2B5EF4-FFF2-40B4-BE49-F238E27FC236}">
                <a16:creationId xmlns:a16="http://schemas.microsoft.com/office/drawing/2014/main" id="{A10CD9E8-96E1-0E4C-A7A2-A5E3E4E26CF0}"/>
              </a:ext>
            </a:extLst>
          </p:cNvPr>
          <p:cNvSpPr txBox="1"/>
          <p:nvPr/>
        </p:nvSpPr>
        <p:spPr>
          <a:xfrm>
            <a:off x="1989908" y="4201974"/>
            <a:ext cx="3230880" cy="1393371"/>
          </a:xfrm>
          <a:prstGeom prst="rect">
            <a:avLst/>
          </a:prstGeom>
          <a:solidFill>
            <a:schemeClr val="accent6">
              <a:lumMod val="75000"/>
              <a:lumOff val="25000"/>
            </a:schemeClr>
          </a:solidFill>
          <a:ln w="19050">
            <a:solidFill>
              <a:schemeClr val="accent6">
                <a:lumMod val="75000"/>
                <a:lumOff val="25000"/>
              </a:schemeClr>
            </a:solidFill>
          </a:ln>
        </p:spPr>
        <p:txBody>
          <a:bodyPr wrap="square" lIns="0" tIns="0" rIns="0" bIns="0" rtlCol="0">
            <a:noAutofit/>
          </a:bodyPr>
          <a:lstStyle/>
          <a:p>
            <a:pPr algn="ctr"/>
            <a:endParaRPr lang="en-US" sz="1600" dirty="0">
              <a:solidFill>
                <a:schemeClr val="bg1"/>
              </a:solidFill>
            </a:endParaRPr>
          </a:p>
          <a:p>
            <a:pPr algn="ctr"/>
            <a:r>
              <a:rPr lang="en-US" sz="1600" dirty="0">
                <a:solidFill>
                  <a:schemeClr val="bg1"/>
                </a:solidFill>
              </a:rPr>
              <a:t>Dr. Dang </a:t>
            </a:r>
            <a:r>
              <a:rPr lang="en-US" sz="1600" dirty="0" err="1">
                <a:solidFill>
                  <a:schemeClr val="bg1"/>
                </a:solidFill>
              </a:rPr>
              <a:t>Thi</a:t>
            </a:r>
            <a:r>
              <a:rPr lang="en-US" sz="1600" dirty="0">
                <a:solidFill>
                  <a:schemeClr val="bg1"/>
                </a:solidFill>
              </a:rPr>
              <a:t> Thanh </a:t>
            </a:r>
            <a:r>
              <a:rPr lang="en-US" sz="1600" dirty="0" err="1">
                <a:solidFill>
                  <a:schemeClr val="bg1"/>
                </a:solidFill>
              </a:rPr>
              <a:t>Huyen</a:t>
            </a:r>
            <a:r>
              <a:rPr lang="en-US" sz="1600" dirty="0">
                <a:solidFill>
                  <a:schemeClr val="bg1"/>
                </a:solidFill>
              </a:rPr>
              <a:t> - Vice Head, NEPI Office National Institute of Hygiene and Epidemiology</a:t>
            </a:r>
            <a:r>
              <a:rPr lang="en-US" sz="1600" dirty="0">
                <a:solidFill>
                  <a:schemeClr val="bg1"/>
                </a:solidFill>
                <a:latin typeface="Helvetica" pitchFamily="2" charset="0"/>
              </a:rPr>
              <a:t>, Vietnam</a:t>
            </a:r>
          </a:p>
          <a:p>
            <a:pPr algn="ctr"/>
            <a:endParaRPr lang="en-US" sz="1600" dirty="0">
              <a:solidFill>
                <a:srgbClr val="0070C0"/>
              </a:solidFill>
              <a:latin typeface="Helvetica" pitchFamily="2" charset="0"/>
            </a:endParaRPr>
          </a:p>
        </p:txBody>
      </p:sp>
      <p:pic>
        <p:nvPicPr>
          <p:cNvPr id="11" name="Picture 10">
            <a:extLst>
              <a:ext uri="{FF2B5EF4-FFF2-40B4-BE49-F238E27FC236}">
                <a16:creationId xmlns:a16="http://schemas.microsoft.com/office/drawing/2014/main" id="{87F53D3E-1F80-154D-9C58-E9446A704054}"/>
              </a:ext>
            </a:extLst>
          </p:cNvPr>
          <p:cNvPicPr>
            <a:picLocks noChangeAspect="1"/>
          </p:cNvPicPr>
          <p:nvPr/>
        </p:nvPicPr>
        <p:blipFill>
          <a:blip r:embed="rId3">
            <a:alphaModFix/>
          </a:blip>
          <a:stretch>
            <a:fillRect/>
          </a:stretch>
        </p:blipFill>
        <p:spPr>
          <a:xfrm>
            <a:off x="6854358" y="1747450"/>
            <a:ext cx="2228456" cy="2228456"/>
          </a:xfrm>
          <a:prstGeom prst="ellipse">
            <a:avLst/>
          </a:prstGeom>
          <a:ln w="3175"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11CBD95F-C972-FE48-845F-7FE7D2A55E10}"/>
              </a:ext>
            </a:extLst>
          </p:cNvPr>
          <p:cNvPicPr>
            <a:picLocks noChangeAspect="1"/>
          </p:cNvPicPr>
          <p:nvPr/>
        </p:nvPicPr>
        <p:blipFill rotWithShape="1">
          <a:blip r:embed="rId4"/>
          <a:srcRect t="4299" b="19543"/>
          <a:stretch/>
        </p:blipFill>
        <p:spPr>
          <a:xfrm>
            <a:off x="2541082" y="1747450"/>
            <a:ext cx="2281645" cy="2241540"/>
          </a:xfrm>
          <a:prstGeom prst="ellipse">
            <a:avLst/>
          </a:prstGeom>
          <a:ln w="3175"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58104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00203" y="460880"/>
            <a:ext cx="10743366" cy="683010"/>
          </a:xfrm>
        </p:spPr>
        <p:txBody>
          <a:bodyPr/>
          <a:lstStyle/>
          <a:p>
            <a:r>
              <a:rPr lang="en-US" dirty="0">
                <a:solidFill>
                  <a:schemeClr val="accent5"/>
                </a:solidFill>
                <a:uFillTx/>
              </a:rPr>
              <a:t>Agenda: </a:t>
            </a:r>
          </a:p>
        </p:txBody>
      </p:sp>
      <p:sp>
        <p:nvSpPr>
          <p:cNvPr id="11" name="Content Placeholder 2"/>
          <p:cNvSpPr txBox="1">
            <a:spLocks/>
          </p:cNvSpPr>
          <p:nvPr/>
        </p:nvSpPr>
        <p:spPr>
          <a:xfrm>
            <a:off x="400203" y="1143890"/>
            <a:ext cx="5224368" cy="6308470"/>
          </a:xfrm>
          <a:prstGeom prst="rect">
            <a:avLst/>
          </a:prstGeom>
        </p:spPr>
        <p:txBody>
          <a:bodyPr/>
          <a:lstStyle>
            <a:lvl1pPr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1pPr>
            <a:lvl2pPr marL="609585"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2pPr>
            <a:lvl3pPr marL="1219170" algn="l" defTabSz="609585" rtl="0" eaLnBrk="1" fontAlgn="base" hangingPunct="1">
              <a:spcBef>
                <a:spcPct val="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3pPr>
            <a:lvl4pPr marL="1828754"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4pPr>
            <a:lvl5pPr marL="2438339"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9pPr>
          </a:lstStyle>
          <a:p>
            <a:pPr marL="457200" indent="-457200">
              <a:buFont typeface="+mj-lt"/>
              <a:buAutoNum type="arabicPeriod"/>
            </a:pPr>
            <a:r>
              <a:rPr lang="en-US" sz="2000" b="1" dirty="0">
                <a:solidFill>
                  <a:schemeClr val="tx1">
                    <a:lumMod val="50000"/>
                    <a:lumOff val="50000"/>
                  </a:schemeClr>
                </a:solidFill>
                <a:uFillTx/>
              </a:rPr>
              <a:t>Presentation- 15 min</a:t>
            </a:r>
          </a:p>
          <a:p>
            <a:pPr marL="1066785" lvl="1" indent="-457200">
              <a:buFont typeface="+mj-lt"/>
              <a:buAutoNum type="arabicPeriod"/>
            </a:pPr>
            <a:r>
              <a:rPr lang="en-US" sz="2000" b="1" dirty="0">
                <a:solidFill>
                  <a:schemeClr val="tx1">
                    <a:lumMod val="50000"/>
                    <a:lumOff val="50000"/>
                  </a:schemeClr>
                </a:solidFill>
              </a:rPr>
              <a:t>Introducing IDEAL-Vietnam</a:t>
            </a:r>
          </a:p>
          <a:p>
            <a:pPr marL="1066785" lvl="1" indent="-457200">
              <a:buFont typeface="+mj-lt"/>
              <a:buAutoNum type="arabicPeriod"/>
            </a:pPr>
            <a:r>
              <a:rPr lang="en-US" sz="2000" b="1" dirty="0">
                <a:solidFill>
                  <a:schemeClr val="tx1">
                    <a:lumMod val="50000"/>
                    <a:lumOff val="50000"/>
                  </a:schemeClr>
                </a:solidFill>
              </a:rPr>
              <a:t>History of NIIS/Scale-up</a:t>
            </a:r>
          </a:p>
          <a:p>
            <a:pPr marL="1066785" lvl="1" indent="-457200">
              <a:buFont typeface="+mj-lt"/>
              <a:buAutoNum type="arabicPeriod"/>
            </a:pPr>
            <a:r>
              <a:rPr lang="en-US" sz="2000" b="1" dirty="0">
                <a:solidFill>
                  <a:schemeClr val="tx1">
                    <a:lumMod val="50000"/>
                    <a:lumOff val="50000"/>
                  </a:schemeClr>
                </a:solidFill>
                <a:uFillTx/>
              </a:rPr>
              <a:t>Facilitators/</a:t>
            </a:r>
            <a:r>
              <a:rPr lang="en-US" sz="2000" b="1" dirty="0">
                <a:solidFill>
                  <a:schemeClr val="tx1">
                    <a:lumMod val="50000"/>
                    <a:lumOff val="50000"/>
                  </a:schemeClr>
                </a:solidFill>
              </a:rPr>
              <a:t>Barriers/</a:t>
            </a:r>
            <a:r>
              <a:rPr lang="en-US" sz="2000" b="1" dirty="0">
                <a:solidFill>
                  <a:schemeClr val="tx1">
                    <a:lumMod val="50000"/>
                    <a:lumOff val="50000"/>
                  </a:schemeClr>
                </a:solidFill>
                <a:uFillTx/>
              </a:rPr>
              <a:t>Lessons learned</a:t>
            </a:r>
          </a:p>
          <a:p>
            <a:pPr marL="1066785" lvl="1" indent="-457200">
              <a:buFont typeface="+mj-lt"/>
              <a:buAutoNum type="arabicPeriod"/>
            </a:pPr>
            <a:r>
              <a:rPr lang="en-US" sz="2000" b="1" dirty="0">
                <a:solidFill>
                  <a:schemeClr val="tx1">
                    <a:lumMod val="50000"/>
                    <a:lumOff val="50000"/>
                  </a:schemeClr>
                </a:solidFill>
                <a:uFillTx/>
              </a:rPr>
              <a:t>Next steps</a:t>
            </a:r>
          </a:p>
          <a:p>
            <a:pPr marL="457200" indent="-457200">
              <a:buFont typeface="+mj-lt"/>
              <a:buAutoNum type="arabicPeriod"/>
            </a:pPr>
            <a:endParaRPr lang="en-US" sz="2000" b="1" dirty="0">
              <a:solidFill>
                <a:schemeClr val="tx1">
                  <a:lumMod val="50000"/>
                  <a:lumOff val="50000"/>
                </a:schemeClr>
              </a:solidFill>
            </a:endParaRPr>
          </a:p>
          <a:p>
            <a:pPr marL="457200" indent="-457200">
              <a:buFont typeface="+mj-lt"/>
              <a:buAutoNum type="arabicPeriod"/>
            </a:pPr>
            <a:r>
              <a:rPr lang="en-US" sz="2000" b="1" dirty="0">
                <a:solidFill>
                  <a:schemeClr val="bg1">
                    <a:lumMod val="50000"/>
                  </a:schemeClr>
                </a:solidFill>
              </a:rPr>
              <a:t>Interview with National Expanded Program on Immunization and PATH IDEAL colleagues – 15 min </a:t>
            </a:r>
          </a:p>
          <a:p>
            <a:pPr marL="457200" indent="-457200">
              <a:buFont typeface="+mj-lt"/>
              <a:buAutoNum type="arabicPeriod"/>
            </a:pPr>
            <a:endParaRPr lang="en-US" sz="2000" b="1" dirty="0">
              <a:solidFill>
                <a:schemeClr val="tx1">
                  <a:lumMod val="50000"/>
                  <a:lumOff val="50000"/>
                </a:schemeClr>
              </a:solidFill>
              <a:uFillTx/>
            </a:endParaRPr>
          </a:p>
          <a:p>
            <a:pPr marL="457200" indent="-457200">
              <a:buFont typeface="+mj-lt"/>
              <a:buAutoNum type="arabicPeriod"/>
            </a:pPr>
            <a:r>
              <a:rPr lang="en-US" sz="2000" b="1" dirty="0">
                <a:solidFill>
                  <a:schemeClr val="tx1">
                    <a:lumMod val="50000"/>
                    <a:lumOff val="50000"/>
                  </a:schemeClr>
                </a:solidFill>
                <a:uFillTx/>
              </a:rPr>
              <a:t>Discussion/Q&amp;A – 15 min </a:t>
            </a:r>
          </a:p>
          <a:p>
            <a:pPr marL="342900" indent="-342900">
              <a:buFont typeface="Arial" panose="020B0604020202020204" pitchFamily="34" charset="0"/>
              <a:buChar char="•"/>
            </a:pPr>
            <a:endParaRPr lang="en-US" sz="2000" b="1" dirty="0">
              <a:solidFill>
                <a:schemeClr val="tx1">
                  <a:lumMod val="50000"/>
                  <a:lumOff val="50000"/>
                </a:schemeClr>
              </a:solidFill>
              <a:uFillTx/>
            </a:endParaRPr>
          </a:p>
          <a:p>
            <a:pPr marL="342900" indent="-342900">
              <a:buFont typeface="Arial" panose="020B0604020202020204" pitchFamily="34" charset="0"/>
              <a:buChar char="•"/>
            </a:pPr>
            <a:endParaRPr lang="en-US" sz="2000" b="1" dirty="0">
              <a:solidFill>
                <a:schemeClr val="tx1">
                  <a:lumMod val="50000"/>
                  <a:lumOff val="50000"/>
                </a:schemeClr>
              </a:solidFill>
              <a:uFillTx/>
            </a:endParaRPr>
          </a:p>
        </p:txBody>
      </p:sp>
      <p:sp>
        <p:nvSpPr>
          <p:cNvPr id="2" name="TextBox 1">
            <a:extLst>
              <a:ext uri="{FF2B5EF4-FFF2-40B4-BE49-F238E27FC236}">
                <a16:creationId xmlns:a16="http://schemas.microsoft.com/office/drawing/2014/main" id="{13477AAB-CE64-E847-9F54-4980CE2CCC4B}"/>
              </a:ext>
            </a:extLst>
          </p:cNvPr>
          <p:cNvSpPr txBox="1"/>
          <p:nvPr/>
        </p:nvSpPr>
        <p:spPr>
          <a:xfrm>
            <a:off x="8924544" y="3246120"/>
            <a:ext cx="0" cy="0"/>
          </a:xfrm>
          <a:prstGeom prst="rect">
            <a:avLst/>
          </a:prstGeom>
          <a:noFill/>
        </p:spPr>
        <p:txBody>
          <a:bodyPr wrap="none" lIns="0" tIns="0" rIns="0" bIns="0" rtlCol="0">
            <a:noAutofit/>
          </a:bodyPr>
          <a:lstStyle/>
          <a:p>
            <a:pPr algn="l"/>
            <a:endParaRPr lang="en-US" sz="1600" dirty="0" err="1">
              <a:solidFill>
                <a:srgbClr val="454E60"/>
              </a:solidFill>
              <a:uFillTx/>
              <a:latin typeface="Helvetica" pitchFamily="2" charset="0"/>
            </a:endParaRPr>
          </a:p>
        </p:txBody>
      </p:sp>
    </p:spTree>
    <p:extLst>
      <p:ext uri="{BB962C8B-B14F-4D97-AF65-F5344CB8AC3E}">
        <p14:creationId xmlns:p14="http://schemas.microsoft.com/office/powerpoint/2010/main" val="19250674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1">
                                            <p:txEl>
                                              <p:pRg st="8" end="8"/>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00203" y="460880"/>
            <a:ext cx="10743366" cy="683010"/>
          </a:xfrm>
        </p:spPr>
        <p:txBody>
          <a:bodyPr/>
          <a:lstStyle/>
          <a:p>
            <a:r>
              <a:rPr lang="en-US" dirty="0">
                <a:solidFill>
                  <a:schemeClr val="accent5"/>
                </a:solidFill>
                <a:uFillTx/>
              </a:rPr>
              <a:t>Agenda: </a:t>
            </a:r>
          </a:p>
        </p:txBody>
      </p:sp>
      <p:sp>
        <p:nvSpPr>
          <p:cNvPr id="11" name="Content Placeholder 2"/>
          <p:cNvSpPr txBox="1">
            <a:spLocks/>
          </p:cNvSpPr>
          <p:nvPr/>
        </p:nvSpPr>
        <p:spPr>
          <a:xfrm>
            <a:off x="400203" y="1143890"/>
            <a:ext cx="5224368" cy="6308470"/>
          </a:xfrm>
          <a:prstGeom prst="rect">
            <a:avLst/>
          </a:prstGeom>
        </p:spPr>
        <p:txBody>
          <a:bodyPr/>
          <a:lstStyle>
            <a:lvl1pPr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1pPr>
            <a:lvl2pPr marL="609585"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2pPr>
            <a:lvl3pPr marL="1219170" algn="l" defTabSz="609585" rtl="0" eaLnBrk="1" fontAlgn="base" hangingPunct="1">
              <a:spcBef>
                <a:spcPct val="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3pPr>
            <a:lvl4pPr marL="1828754"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4pPr>
            <a:lvl5pPr marL="2438339"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9pPr>
          </a:lstStyle>
          <a:p>
            <a:pPr marL="457200" indent="-457200">
              <a:buFont typeface="+mj-lt"/>
              <a:buAutoNum type="arabicPeriod"/>
            </a:pPr>
            <a:r>
              <a:rPr lang="en-US" sz="2000" b="1" dirty="0">
                <a:solidFill>
                  <a:schemeClr val="tx1">
                    <a:lumMod val="50000"/>
                    <a:lumOff val="50000"/>
                  </a:schemeClr>
                </a:solidFill>
                <a:uFillTx/>
              </a:rPr>
              <a:t>Presentation- 15 min</a:t>
            </a:r>
          </a:p>
          <a:p>
            <a:pPr marL="1066785" lvl="1" indent="-457200">
              <a:buFont typeface="+mj-lt"/>
              <a:buAutoNum type="arabicPeriod"/>
            </a:pPr>
            <a:r>
              <a:rPr lang="en-US" sz="2000" b="1" dirty="0">
                <a:solidFill>
                  <a:schemeClr val="tx1">
                    <a:lumMod val="50000"/>
                    <a:lumOff val="50000"/>
                  </a:schemeClr>
                </a:solidFill>
              </a:rPr>
              <a:t>Introducing IDEAL-Vietnam</a:t>
            </a:r>
          </a:p>
          <a:p>
            <a:pPr marL="1066785" lvl="1" indent="-457200">
              <a:buFont typeface="+mj-lt"/>
              <a:buAutoNum type="arabicPeriod"/>
            </a:pPr>
            <a:r>
              <a:rPr lang="en-US" sz="2000" b="1" dirty="0">
                <a:solidFill>
                  <a:schemeClr val="tx1">
                    <a:lumMod val="50000"/>
                    <a:lumOff val="50000"/>
                  </a:schemeClr>
                </a:solidFill>
              </a:rPr>
              <a:t>History and Functions of the NIIS</a:t>
            </a:r>
          </a:p>
          <a:p>
            <a:pPr marL="1066785" lvl="1" indent="-457200">
              <a:buFont typeface="+mj-lt"/>
              <a:buAutoNum type="arabicPeriod"/>
            </a:pPr>
            <a:r>
              <a:rPr lang="en-US" sz="2000" b="1" dirty="0">
                <a:solidFill>
                  <a:schemeClr val="tx1">
                    <a:lumMod val="50000"/>
                    <a:lumOff val="50000"/>
                  </a:schemeClr>
                </a:solidFill>
                <a:uFillTx/>
              </a:rPr>
              <a:t>Design</a:t>
            </a:r>
          </a:p>
          <a:p>
            <a:pPr marL="1066785" lvl="1" indent="-457200">
              <a:buFont typeface="+mj-lt"/>
              <a:buAutoNum type="arabicPeriod"/>
            </a:pPr>
            <a:r>
              <a:rPr lang="en-US" sz="2000" b="1" dirty="0">
                <a:solidFill>
                  <a:schemeClr val="tx1">
                    <a:lumMod val="50000"/>
                    <a:lumOff val="50000"/>
                  </a:schemeClr>
                </a:solidFill>
              </a:rPr>
              <a:t>Development </a:t>
            </a:r>
          </a:p>
          <a:p>
            <a:pPr marL="1066785" lvl="1" indent="-457200">
              <a:buFont typeface="+mj-lt"/>
              <a:buAutoNum type="arabicPeriod"/>
            </a:pPr>
            <a:r>
              <a:rPr lang="en-US" sz="2000" b="1" dirty="0">
                <a:solidFill>
                  <a:schemeClr val="tx1">
                    <a:lumMod val="50000"/>
                    <a:lumOff val="50000"/>
                  </a:schemeClr>
                </a:solidFill>
                <a:uFillTx/>
              </a:rPr>
              <a:t>Deployment</a:t>
            </a:r>
          </a:p>
          <a:p>
            <a:pPr marL="1066785" lvl="1" indent="-457200">
              <a:buFont typeface="+mj-lt"/>
              <a:buAutoNum type="arabicPeriod"/>
            </a:pPr>
            <a:r>
              <a:rPr lang="en-US" sz="2000" b="1" dirty="0">
                <a:solidFill>
                  <a:schemeClr val="tx1">
                    <a:lumMod val="50000"/>
                    <a:lumOff val="50000"/>
                  </a:schemeClr>
                </a:solidFill>
                <a:uFillTx/>
              </a:rPr>
              <a:t>Next steps</a:t>
            </a:r>
          </a:p>
          <a:p>
            <a:pPr marL="457200" indent="-457200">
              <a:buFont typeface="+mj-lt"/>
              <a:buAutoNum type="arabicPeriod"/>
            </a:pPr>
            <a:endParaRPr lang="en-US" sz="2000" b="1" dirty="0">
              <a:solidFill>
                <a:schemeClr val="tx1">
                  <a:lumMod val="50000"/>
                  <a:lumOff val="50000"/>
                </a:schemeClr>
              </a:solidFill>
            </a:endParaRPr>
          </a:p>
          <a:p>
            <a:pPr marL="457200" indent="-457200">
              <a:buFont typeface="+mj-lt"/>
              <a:buAutoNum type="arabicPeriod"/>
            </a:pPr>
            <a:r>
              <a:rPr lang="en-US" sz="2000" b="1" dirty="0">
                <a:solidFill>
                  <a:schemeClr val="tx1">
                    <a:lumMod val="50000"/>
                    <a:lumOff val="50000"/>
                  </a:schemeClr>
                </a:solidFill>
              </a:rPr>
              <a:t>Interview with National Expanded Program on Immunization and PATH IDEAL colleagues – 15 min </a:t>
            </a:r>
          </a:p>
          <a:p>
            <a:pPr marL="457200" indent="-457200">
              <a:buFont typeface="+mj-lt"/>
              <a:buAutoNum type="arabicPeriod"/>
            </a:pPr>
            <a:endParaRPr lang="en-US" sz="2000" b="1" dirty="0">
              <a:solidFill>
                <a:schemeClr val="tx1">
                  <a:lumMod val="50000"/>
                  <a:lumOff val="50000"/>
                </a:schemeClr>
              </a:solidFill>
              <a:uFillTx/>
            </a:endParaRPr>
          </a:p>
          <a:p>
            <a:pPr marL="457200" indent="-457200">
              <a:buFont typeface="+mj-lt"/>
              <a:buAutoNum type="arabicPeriod"/>
            </a:pPr>
            <a:r>
              <a:rPr lang="en-US" sz="2000" b="1" dirty="0">
                <a:solidFill>
                  <a:schemeClr val="tx1">
                    <a:lumMod val="50000"/>
                    <a:lumOff val="50000"/>
                  </a:schemeClr>
                </a:solidFill>
                <a:uFillTx/>
              </a:rPr>
              <a:t>Discussion/Q&amp;A – 15 min </a:t>
            </a:r>
          </a:p>
          <a:p>
            <a:pPr marL="342900" indent="-342900">
              <a:buFont typeface="Arial" panose="020B0604020202020204" pitchFamily="34" charset="0"/>
              <a:buChar char="•"/>
            </a:pPr>
            <a:endParaRPr lang="en-US" sz="2000" b="1" dirty="0">
              <a:solidFill>
                <a:schemeClr val="tx1">
                  <a:lumMod val="50000"/>
                  <a:lumOff val="50000"/>
                </a:schemeClr>
              </a:solidFill>
              <a:uFillTx/>
            </a:endParaRPr>
          </a:p>
          <a:p>
            <a:pPr marL="342900" indent="-342900">
              <a:buFont typeface="Arial" panose="020B0604020202020204" pitchFamily="34" charset="0"/>
              <a:buChar char="•"/>
            </a:pPr>
            <a:endParaRPr lang="en-US" sz="2000" b="1" dirty="0">
              <a:solidFill>
                <a:schemeClr val="tx1">
                  <a:lumMod val="50000"/>
                  <a:lumOff val="50000"/>
                </a:schemeClr>
              </a:solidFill>
              <a:uFillTx/>
            </a:endParaRPr>
          </a:p>
        </p:txBody>
      </p:sp>
      <p:sp>
        <p:nvSpPr>
          <p:cNvPr id="2" name="TextBox 1">
            <a:extLst>
              <a:ext uri="{FF2B5EF4-FFF2-40B4-BE49-F238E27FC236}">
                <a16:creationId xmlns:a16="http://schemas.microsoft.com/office/drawing/2014/main" id="{13477AAB-CE64-E847-9F54-4980CE2CCC4B}"/>
              </a:ext>
            </a:extLst>
          </p:cNvPr>
          <p:cNvSpPr txBox="1"/>
          <p:nvPr/>
        </p:nvSpPr>
        <p:spPr>
          <a:xfrm>
            <a:off x="8924544" y="3246120"/>
            <a:ext cx="0" cy="0"/>
          </a:xfrm>
          <a:prstGeom prst="rect">
            <a:avLst/>
          </a:prstGeom>
          <a:noFill/>
        </p:spPr>
        <p:txBody>
          <a:bodyPr wrap="none" lIns="0" tIns="0" rIns="0" bIns="0" rtlCol="0">
            <a:noAutofit/>
          </a:bodyPr>
          <a:lstStyle/>
          <a:p>
            <a:pPr algn="l"/>
            <a:endParaRPr lang="en-US" sz="1600" dirty="0" err="1">
              <a:solidFill>
                <a:srgbClr val="454E60"/>
              </a:solidFill>
              <a:uFillTx/>
              <a:latin typeface="Helvetica" pitchFamily="2" charset="0"/>
            </a:endParaRPr>
          </a:p>
        </p:txBody>
      </p:sp>
    </p:spTree>
    <p:extLst>
      <p:ext uri="{BB962C8B-B14F-4D97-AF65-F5344CB8AC3E}">
        <p14:creationId xmlns:p14="http://schemas.microsoft.com/office/powerpoint/2010/main" val="42301158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1">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819700" y="138664"/>
            <a:ext cx="10743366" cy="683010"/>
          </a:xfrm>
        </p:spPr>
        <p:txBody>
          <a:bodyPr/>
          <a:lstStyle/>
          <a:p>
            <a:r>
              <a:rPr lang="en-US" sz="5400" dirty="0">
                <a:solidFill>
                  <a:schemeClr val="accent5"/>
                </a:solidFill>
                <a:uFillTx/>
              </a:rPr>
              <a:t>Any Questions? Comments? 	</a:t>
            </a:r>
          </a:p>
        </p:txBody>
      </p:sp>
      <p:sp>
        <p:nvSpPr>
          <p:cNvPr id="11" name="Content Placeholder 2"/>
          <p:cNvSpPr txBox="1">
            <a:spLocks/>
          </p:cNvSpPr>
          <p:nvPr/>
        </p:nvSpPr>
        <p:spPr>
          <a:xfrm>
            <a:off x="400203" y="1143890"/>
            <a:ext cx="5224368" cy="6308470"/>
          </a:xfrm>
          <a:prstGeom prst="rect">
            <a:avLst/>
          </a:prstGeom>
        </p:spPr>
        <p:txBody>
          <a:bodyPr/>
          <a:lstStyle>
            <a:lvl1pPr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1pPr>
            <a:lvl2pPr marL="609585"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2pPr>
            <a:lvl3pPr marL="1219170" algn="l" defTabSz="609585" rtl="0" eaLnBrk="1" fontAlgn="base" hangingPunct="1">
              <a:spcBef>
                <a:spcPct val="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3pPr>
            <a:lvl4pPr marL="1828754"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4pPr>
            <a:lvl5pPr marL="2438339" algn="l" defTabSz="609585" rtl="0" eaLnBrk="1" fontAlgn="base" hangingPunct="1">
              <a:spcBef>
                <a:spcPct val="20000"/>
              </a:spcBef>
              <a:spcAft>
                <a:spcPct val="0"/>
              </a:spcAft>
              <a:buFont typeface="Arial" panose="020B0604020202020204" pitchFamily="34" charset="0"/>
              <a:defRPr sz="2133" kern="1200">
                <a:solidFill>
                  <a:srgbClr val="454E60"/>
                </a:solidFill>
                <a:uFillTx/>
                <a:latin typeface="Arial" panose="020B0604020202020204" pitchFamily="34" charset="0"/>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9pPr>
          </a:lstStyle>
          <a:p>
            <a:pPr marL="342900" indent="-342900">
              <a:buFont typeface="Arial" panose="020B0604020202020204" pitchFamily="34" charset="0"/>
              <a:buChar char="•"/>
            </a:pPr>
            <a:endParaRPr lang="en-US" sz="2000" b="1" dirty="0">
              <a:solidFill>
                <a:schemeClr val="tx1">
                  <a:lumMod val="50000"/>
                  <a:lumOff val="50000"/>
                </a:schemeClr>
              </a:solidFill>
              <a:uFillTx/>
            </a:endParaRPr>
          </a:p>
          <a:p>
            <a:pPr marL="342900" indent="-342900">
              <a:buFont typeface="Arial" panose="020B0604020202020204" pitchFamily="34" charset="0"/>
              <a:buChar char="•"/>
            </a:pPr>
            <a:endParaRPr lang="en-US" sz="2000" b="1" dirty="0">
              <a:solidFill>
                <a:schemeClr val="tx1">
                  <a:lumMod val="50000"/>
                  <a:lumOff val="50000"/>
                </a:schemeClr>
              </a:solidFill>
              <a:uFillTx/>
            </a:endParaRPr>
          </a:p>
        </p:txBody>
      </p:sp>
      <p:sp>
        <p:nvSpPr>
          <p:cNvPr id="2" name="TextBox 1">
            <a:extLst>
              <a:ext uri="{FF2B5EF4-FFF2-40B4-BE49-F238E27FC236}">
                <a16:creationId xmlns:a16="http://schemas.microsoft.com/office/drawing/2014/main" id="{13477AAB-CE64-E847-9F54-4980CE2CCC4B}"/>
              </a:ext>
            </a:extLst>
          </p:cNvPr>
          <p:cNvSpPr txBox="1"/>
          <p:nvPr/>
        </p:nvSpPr>
        <p:spPr>
          <a:xfrm>
            <a:off x="8924544" y="3246120"/>
            <a:ext cx="0" cy="0"/>
          </a:xfrm>
          <a:prstGeom prst="rect">
            <a:avLst/>
          </a:prstGeom>
          <a:noFill/>
        </p:spPr>
        <p:txBody>
          <a:bodyPr wrap="none" lIns="0" tIns="0" rIns="0" bIns="0" rtlCol="0">
            <a:noAutofit/>
          </a:bodyPr>
          <a:lstStyle/>
          <a:p>
            <a:pPr algn="l"/>
            <a:endParaRPr lang="en-US" sz="1600" dirty="0" err="1">
              <a:solidFill>
                <a:srgbClr val="454E60"/>
              </a:solidFill>
              <a:uFillTx/>
              <a:latin typeface="Helvetica" pitchFamily="2" charset="0"/>
            </a:endParaRPr>
          </a:p>
        </p:txBody>
      </p:sp>
    </p:spTree>
    <p:extLst>
      <p:ext uri="{BB962C8B-B14F-4D97-AF65-F5344CB8AC3E}">
        <p14:creationId xmlns:p14="http://schemas.microsoft.com/office/powerpoint/2010/main" val="962173610"/>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7F1E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stretch>
            <a:fillRect/>
          </a:stretch>
        </p:blipFill>
        <p:spPr>
          <a:xfrm>
            <a:off x="6976696" y="2594991"/>
            <a:ext cx="2025178" cy="852510"/>
          </a:xfrm>
          <a:prstGeom prst="rect">
            <a:avLst/>
          </a:prstGeom>
        </p:spPr>
      </p:pic>
      <p:pic>
        <p:nvPicPr>
          <p:cNvPr id="4" name="Picture 2" descr="Related im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47921" y="2359686"/>
            <a:ext cx="2208617" cy="1472411"/>
          </a:xfrm>
          <a:prstGeom prst="rect">
            <a:avLst/>
          </a:prstGeom>
          <a:noFill/>
        </p:spPr>
      </p:pic>
      <p:pic>
        <p:nvPicPr>
          <p:cNvPr id="5"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32507" y="2594990"/>
            <a:ext cx="1002603" cy="1001802"/>
          </a:xfrm>
          <a:prstGeom prst="rect">
            <a:avLst/>
          </a:prstGeom>
          <a:noFill/>
          <a:ln>
            <a:noFill/>
          </a:ln>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24901" y="2594991"/>
            <a:ext cx="1240015" cy="852510"/>
          </a:xfrm>
          <a:prstGeom prst="rect">
            <a:avLst/>
          </a:prstGeom>
        </p:spPr>
      </p:pic>
      <p:sp>
        <p:nvSpPr>
          <p:cNvPr id="6" name="TextBox 5">
            <a:extLst>
              <a:ext uri="{FF2B5EF4-FFF2-40B4-BE49-F238E27FC236}">
                <a16:creationId xmlns:a16="http://schemas.microsoft.com/office/drawing/2014/main" id="{7CF6ED52-E8F3-6044-929C-20CA69F76BF3}"/>
              </a:ext>
            </a:extLst>
          </p:cNvPr>
          <p:cNvSpPr txBox="1"/>
          <p:nvPr/>
        </p:nvSpPr>
        <p:spPr>
          <a:xfrm>
            <a:off x="3526971" y="783771"/>
            <a:ext cx="4702629" cy="1027612"/>
          </a:xfrm>
          <a:prstGeom prst="rect">
            <a:avLst/>
          </a:prstGeom>
          <a:noFill/>
        </p:spPr>
        <p:txBody>
          <a:bodyPr wrap="square" lIns="0" tIns="0" rIns="0" bIns="0" rtlCol="0">
            <a:noAutofit/>
          </a:bodyPr>
          <a:lstStyle/>
          <a:p>
            <a:pPr algn="ctr"/>
            <a:r>
              <a:rPr lang="en-US" sz="3600" b="1" dirty="0">
                <a:solidFill>
                  <a:srgbClr val="454E60"/>
                </a:solidFill>
                <a:uFillTx/>
                <a:latin typeface="Helvetica" pitchFamily="2" charset="0"/>
              </a:rPr>
              <a:t>Thank you for your time!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27768C-DA96-374B-AEF5-746732949D1A}"/>
              </a:ext>
            </a:extLst>
          </p:cNvPr>
          <p:cNvSpPr>
            <a:spLocks noGrp="1"/>
          </p:cNvSpPr>
          <p:nvPr>
            <p:ph type="body" sz="quarter" idx="11"/>
          </p:nvPr>
        </p:nvSpPr>
        <p:spPr>
          <a:xfrm>
            <a:off x="585216" y="2365119"/>
            <a:ext cx="5283200" cy="1315450"/>
          </a:xfrm>
        </p:spPr>
        <p:txBody>
          <a:bodyPr/>
          <a:lstStyle/>
          <a:p>
            <a:r>
              <a:rPr lang="en-US" altLang="en-US" dirty="0">
                <a:solidFill>
                  <a:schemeClr val="accent5">
                    <a:lumMod val="75000"/>
                  </a:schemeClr>
                </a:solidFill>
              </a:rPr>
              <a:t>National Expanded Program on Immunization in Vietnam</a:t>
            </a:r>
            <a:endParaRPr lang="en-US" dirty="0">
              <a:solidFill>
                <a:schemeClr val="accent5">
                  <a:lumMod val="75000"/>
                </a:schemeClr>
              </a:solidFill>
            </a:endParaRPr>
          </a:p>
          <a:p>
            <a:endParaRPr lang="en-US" dirty="0"/>
          </a:p>
        </p:txBody>
      </p:sp>
      <p:sp>
        <p:nvSpPr>
          <p:cNvPr id="3" name="Text Placeholder 2">
            <a:extLst>
              <a:ext uri="{FF2B5EF4-FFF2-40B4-BE49-F238E27FC236}">
                <a16:creationId xmlns:a16="http://schemas.microsoft.com/office/drawing/2014/main" id="{D6A8BF66-1306-C74D-A004-D1FCCED68725}"/>
              </a:ext>
            </a:extLst>
          </p:cNvPr>
          <p:cNvSpPr>
            <a:spLocks noGrp="1"/>
          </p:cNvSpPr>
          <p:nvPr>
            <p:ph type="body" sz="quarter" idx="12"/>
          </p:nvPr>
        </p:nvSpPr>
        <p:spPr>
          <a:xfrm>
            <a:off x="573024" y="3680569"/>
            <a:ext cx="5459984" cy="2455164"/>
          </a:xfrm>
        </p:spPr>
        <p:txBody>
          <a:bodyPr/>
          <a:lstStyle/>
          <a:p>
            <a:pPr marL="285750" indent="-285750">
              <a:lnSpc>
                <a:spcPct val="90000"/>
              </a:lnSpc>
              <a:spcBef>
                <a:spcPts val="225"/>
              </a:spcBef>
              <a:spcAft>
                <a:spcPts val="225"/>
              </a:spcAft>
              <a:buFont typeface="Arial" panose="020B0604020202020204" pitchFamily="34" charset="0"/>
              <a:buChar char="•"/>
            </a:pPr>
            <a:r>
              <a:rPr lang="en-US" altLang="en-US" sz="1600" dirty="0"/>
              <a:t>Annual birth cohort : ~1.7 million.</a:t>
            </a:r>
          </a:p>
          <a:p>
            <a:pPr marL="285750" indent="-285750">
              <a:lnSpc>
                <a:spcPct val="90000"/>
              </a:lnSpc>
              <a:spcBef>
                <a:spcPts val="225"/>
              </a:spcBef>
              <a:spcAft>
                <a:spcPts val="225"/>
              </a:spcAft>
              <a:buFont typeface="Arial" panose="020B0604020202020204" pitchFamily="34" charset="0"/>
              <a:buChar char="•"/>
            </a:pPr>
            <a:r>
              <a:rPr lang="en-US" altLang="en-US" sz="1600" dirty="0"/>
              <a:t>Most vaccines are given at commune health centers on monthly immunization days (weekly in some provinces) except for the Hepatitis B birth dose.</a:t>
            </a:r>
          </a:p>
          <a:p>
            <a:pPr marL="285750" indent="-285750">
              <a:buFont typeface="Arial" panose="020B0604020202020204" pitchFamily="34" charset="0"/>
              <a:buChar char="•"/>
            </a:pPr>
            <a:r>
              <a:rPr lang="en-US" altLang="en-US" sz="1600" dirty="0"/>
              <a:t>There are geographic inequalities, with lower coverage rates in hard-to-reach areas.</a:t>
            </a:r>
          </a:p>
          <a:p>
            <a:pPr marL="285750" indent="-285750">
              <a:buFont typeface="Arial" panose="020B0604020202020204" pitchFamily="34" charset="0"/>
              <a:buChar char="•"/>
            </a:pPr>
            <a:r>
              <a:rPr lang="en-US" altLang="en-US" sz="1600" dirty="0"/>
              <a:t>Before June 2017, immunization information systems were primarily paper-based systems, with some computer-based systems for reporting aggregated data.</a:t>
            </a:r>
          </a:p>
          <a:p>
            <a:endParaRPr lang="en-US" dirty="0"/>
          </a:p>
        </p:txBody>
      </p:sp>
      <p:sp>
        <p:nvSpPr>
          <p:cNvPr id="4" name="Text Placeholder 3">
            <a:extLst>
              <a:ext uri="{FF2B5EF4-FFF2-40B4-BE49-F238E27FC236}">
                <a16:creationId xmlns:a16="http://schemas.microsoft.com/office/drawing/2014/main" id="{29D48A6F-DE3A-8C43-BB7C-EA62DECB9975}"/>
              </a:ext>
            </a:extLst>
          </p:cNvPr>
          <p:cNvSpPr>
            <a:spLocks noGrp="1"/>
          </p:cNvSpPr>
          <p:nvPr>
            <p:ph type="body" sz="quarter" idx="13"/>
          </p:nvPr>
        </p:nvSpPr>
        <p:spPr/>
        <p:txBody>
          <a:bodyPr/>
          <a:lstStyle/>
          <a:p>
            <a:endParaRPr lang="en-US" dirty="0"/>
          </a:p>
        </p:txBody>
      </p:sp>
      <p:sp>
        <p:nvSpPr>
          <p:cNvPr id="7" name="TextBox 6">
            <a:extLst>
              <a:ext uri="{FF2B5EF4-FFF2-40B4-BE49-F238E27FC236}">
                <a16:creationId xmlns:a16="http://schemas.microsoft.com/office/drawing/2014/main" id="{83095B11-1E31-5E4E-8176-B014F4424611}"/>
              </a:ext>
            </a:extLst>
          </p:cNvPr>
          <p:cNvSpPr txBox="1"/>
          <p:nvPr/>
        </p:nvSpPr>
        <p:spPr>
          <a:xfrm flipV="1">
            <a:off x="9000564" y="0"/>
            <a:ext cx="45719" cy="259976"/>
          </a:xfrm>
          <a:prstGeom prst="rect">
            <a:avLst/>
          </a:prstGeom>
          <a:noFill/>
        </p:spPr>
        <p:txBody>
          <a:bodyPr wrap="none" lIns="0" tIns="0" rIns="0" bIns="0" rtlCol="0">
            <a:noAutofit/>
          </a:bodyPr>
          <a:lstStyle/>
          <a:p>
            <a:pPr algn="l"/>
            <a:endParaRPr lang="en-US" sz="1600" dirty="0" err="1">
              <a:solidFill>
                <a:srgbClr val="454E60"/>
              </a:solidFill>
              <a:uFillTx/>
              <a:latin typeface="Helvetica" pitchFamily="2" charset="0"/>
            </a:endParaRPr>
          </a:p>
        </p:txBody>
      </p:sp>
      <p:pic>
        <p:nvPicPr>
          <p:cNvPr id="9" name="Picture 8">
            <a:extLst>
              <a:ext uri="{FF2B5EF4-FFF2-40B4-BE49-F238E27FC236}">
                <a16:creationId xmlns:a16="http://schemas.microsoft.com/office/drawing/2014/main" id="{0AD22402-199A-784B-B66A-8C5AA901DAFD}"/>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a:off x="6033008" y="0"/>
            <a:ext cx="6158992" cy="6858000"/>
          </a:xfrm>
          <a:prstGeom prst="rect">
            <a:avLst/>
          </a:prstGeom>
        </p:spPr>
      </p:pic>
    </p:spTree>
    <p:extLst>
      <p:ext uri="{BB962C8B-B14F-4D97-AF65-F5344CB8AC3E}">
        <p14:creationId xmlns:p14="http://schemas.microsoft.com/office/powerpoint/2010/main" val="2306506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92552" y="207626"/>
            <a:ext cx="10743366" cy="556303"/>
          </a:xfrm>
        </p:spPr>
        <p:txBody>
          <a:bodyPr/>
          <a:lstStyle/>
          <a:p>
            <a:r>
              <a:rPr lang="en-US" dirty="0">
                <a:solidFill>
                  <a:schemeClr val="accent5"/>
                </a:solidFill>
                <a:uFillTx/>
              </a:rPr>
              <a:t>EPI structure in Vietnam</a:t>
            </a:r>
          </a:p>
        </p:txBody>
      </p:sp>
      <p:sp>
        <p:nvSpPr>
          <p:cNvPr id="5" name="Text Placeholder 4"/>
          <p:cNvSpPr>
            <a:spLocks noGrp="1"/>
          </p:cNvSpPr>
          <p:nvPr>
            <p:ph type="body" sz="quarter" idx="15"/>
          </p:nvPr>
        </p:nvSpPr>
        <p:spPr/>
        <p:txBody>
          <a:bodyPr/>
          <a:lstStyle/>
          <a:p>
            <a:endParaRPr lang="en-US">
              <a:uFillTx/>
            </a:endParaRPr>
          </a:p>
        </p:txBody>
      </p:sp>
      <p:grpSp>
        <p:nvGrpSpPr>
          <p:cNvPr id="6" name="Group 5"/>
          <p:cNvGrpSpPr/>
          <p:nvPr/>
        </p:nvGrpSpPr>
        <p:grpSpPr>
          <a:xfrm>
            <a:off x="713439" y="1198946"/>
            <a:ext cx="8414322" cy="4997606"/>
            <a:chOff x="332454" y="1129498"/>
            <a:chExt cx="8414322" cy="4997606"/>
          </a:xfrm>
          <a:noFill/>
        </p:grpSpPr>
        <p:cxnSp>
          <p:nvCxnSpPr>
            <p:cNvPr id="7" name="Straight Connector 6"/>
            <p:cNvCxnSpPr>
              <a:stCxn id="15" idx="2"/>
              <a:endCxn id="16" idx="0"/>
            </p:cNvCxnSpPr>
            <p:nvPr/>
          </p:nvCxnSpPr>
          <p:spPr bwMode="auto">
            <a:xfrm flipH="1">
              <a:off x="4539615" y="1709222"/>
              <a:ext cx="8470" cy="171037"/>
            </a:xfrm>
            <a:prstGeom prst="line">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8" name="Straight Connector 7"/>
            <p:cNvCxnSpPr>
              <a:stCxn id="17" idx="0"/>
              <a:endCxn id="16" idx="2"/>
            </p:cNvCxnSpPr>
            <p:nvPr/>
          </p:nvCxnSpPr>
          <p:spPr bwMode="auto">
            <a:xfrm flipV="1">
              <a:off x="4538963" y="2459983"/>
              <a:ext cx="652" cy="146040"/>
            </a:xfrm>
            <a:prstGeom prst="line">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9" name="Elbow Connector 8"/>
            <p:cNvCxnSpPr>
              <a:stCxn id="17" idx="2"/>
              <a:endCxn id="59" idx="0"/>
            </p:cNvCxnSpPr>
            <p:nvPr/>
          </p:nvCxnSpPr>
          <p:spPr bwMode="auto">
            <a:xfrm rot="5400000">
              <a:off x="2840723" y="1605689"/>
              <a:ext cx="118182" cy="3278299"/>
            </a:xfrm>
            <a:prstGeom prst="bentConnector3">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0" name="Elbow Connector 9"/>
            <p:cNvCxnSpPr>
              <a:stCxn id="17" idx="2"/>
              <a:endCxn id="47" idx="0"/>
            </p:cNvCxnSpPr>
            <p:nvPr/>
          </p:nvCxnSpPr>
          <p:spPr bwMode="auto">
            <a:xfrm rot="5400000">
              <a:off x="3928541" y="2704119"/>
              <a:ext cx="128794" cy="1092050"/>
            </a:xfrm>
            <a:prstGeom prst="bentConnector3">
              <a:avLst>
                <a:gd name="adj1" fmla="val 50000"/>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1" name="Elbow Connector 10"/>
            <p:cNvCxnSpPr>
              <a:stCxn id="17" idx="2"/>
              <a:endCxn id="55" idx="0"/>
            </p:cNvCxnSpPr>
            <p:nvPr/>
          </p:nvCxnSpPr>
          <p:spPr bwMode="auto">
            <a:xfrm rot="16200000" flipH="1">
              <a:off x="5016361" y="2708349"/>
              <a:ext cx="139405" cy="1094200"/>
            </a:xfrm>
            <a:prstGeom prst="bentConnector3">
              <a:avLst>
                <a:gd name="adj1" fmla="val 50000"/>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2" name="Elbow Connector 11"/>
            <p:cNvCxnSpPr>
              <a:stCxn id="17" idx="2"/>
              <a:endCxn id="51" idx="0"/>
            </p:cNvCxnSpPr>
            <p:nvPr/>
          </p:nvCxnSpPr>
          <p:spPr bwMode="auto">
            <a:xfrm rot="16200000" flipH="1">
              <a:off x="6103821" y="1620888"/>
              <a:ext cx="150310" cy="3280027"/>
            </a:xfrm>
            <a:prstGeom prst="bentConnector3">
              <a:avLst>
                <a:gd name="adj1" fmla="val 50000"/>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a:stCxn id="60" idx="2"/>
              <a:endCxn id="61" idx="0"/>
            </p:cNvCxnSpPr>
            <p:nvPr/>
          </p:nvCxnSpPr>
          <p:spPr bwMode="auto">
            <a:xfrm>
              <a:off x="1260241" y="4613687"/>
              <a:ext cx="423" cy="150310"/>
            </a:xfrm>
            <a:prstGeom prst="line">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a:stCxn id="61" idx="2"/>
              <a:endCxn id="62" idx="0"/>
            </p:cNvCxnSpPr>
            <p:nvPr/>
          </p:nvCxnSpPr>
          <p:spPr bwMode="auto">
            <a:xfrm>
              <a:off x="1260664" y="5343721"/>
              <a:ext cx="0" cy="171531"/>
            </a:xfrm>
            <a:prstGeom prst="line">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15" name="Rounded Rectangle 14"/>
            <p:cNvSpPr>
              <a:spLocks/>
            </p:cNvSpPr>
            <p:nvPr/>
          </p:nvSpPr>
          <p:spPr bwMode="auto">
            <a:xfrm>
              <a:off x="2577209" y="1129498"/>
              <a:ext cx="3941752" cy="579724"/>
            </a:xfrm>
            <a:prstGeom prst="roundRect">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Ministry of Health</a:t>
              </a:r>
            </a:p>
          </p:txBody>
        </p:sp>
        <p:sp>
          <p:nvSpPr>
            <p:cNvPr id="16" name="Rounded Rectangle 15"/>
            <p:cNvSpPr>
              <a:spLocks/>
            </p:cNvSpPr>
            <p:nvPr/>
          </p:nvSpPr>
          <p:spPr bwMode="auto">
            <a:xfrm>
              <a:off x="2133001" y="1880259"/>
              <a:ext cx="4813228" cy="579724"/>
            </a:xfrm>
            <a:prstGeom prst="roundRect">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General Department of Preventive Medicine</a:t>
              </a:r>
            </a:p>
          </p:txBody>
        </p:sp>
        <p:sp>
          <p:nvSpPr>
            <p:cNvPr id="17" name="Rounded Rectangle 16"/>
            <p:cNvSpPr>
              <a:spLocks/>
            </p:cNvSpPr>
            <p:nvPr/>
          </p:nvSpPr>
          <p:spPr bwMode="auto">
            <a:xfrm>
              <a:off x="1530360" y="2606023"/>
              <a:ext cx="6017206" cy="579724"/>
            </a:xfrm>
            <a:prstGeom prst="roundRect">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National Institute of Hygiene and Epidemiology (NIHE)</a:t>
              </a:r>
            </a:p>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National Expanded Program on Immunization (NEPI)</a:t>
              </a:r>
            </a:p>
          </p:txBody>
        </p:sp>
        <p:grpSp>
          <p:nvGrpSpPr>
            <p:cNvPr id="18" name="Group 17"/>
            <p:cNvGrpSpPr/>
            <p:nvPr/>
          </p:nvGrpSpPr>
          <p:grpSpPr>
            <a:xfrm>
              <a:off x="332454" y="3303929"/>
              <a:ext cx="1855996" cy="2791047"/>
              <a:chOff x="658557" y="3506353"/>
              <a:chExt cx="2288076" cy="2729347"/>
            </a:xfrm>
            <a:grpFill/>
          </p:grpSpPr>
          <p:sp>
            <p:nvSpPr>
              <p:cNvPr id="59" name="Rounded Rectangle 58"/>
              <p:cNvSpPr>
                <a:spLocks/>
              </p:cNvSpPr>
              <p:nvPr/>
            </p:nvSpPr>
            <p:spPr bwMode="auto">
              <a:xfrm>
                <a:off x="659079" y="3506353"/>
                <a:ext cx="2287554" cy="566908"/>
              </a:xfrm>
              <a:prstGeom prst="roundRect">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Northern IHE/EPI</a:t>
                </a:r>
              </a:p>
            </p:txBody>
          </p:sp>
          <p:sp>
            <p:nvSpPr>
              <p:cNvPr id="60" name="Rounded Rectangle 59"/>
              <p:cNvSpPr>
                <a:spLocks/>
              </p:cNvSpPr>
              <p:nvPr/>
            </p:nvSpPr>
            <p:spPr bwMode="auto">
              <a:xfrm>
                <a:off x="658557" y="4220249"/>
                <a:ext cx="2287554" cy="566908"/>
              </a:xfrm>
              <a:prstGeom prst="roundRect">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28 Preventive Medicine Centers/CDCs</a:t>
                </a:r>
              </a:p>
            </p:txBody>
          </p:sp>
          <p:sp>
            <p:nvSpPr>
              <p:cNvPr id="61" name="Rounded Rectangle 60"/>
              <p:cNvSpPr>
                <a:spLocks/>
              </p:cNvSpPr>
              <p:nvPr/>
            </p:nvSpPr>
            <p:spPr bwMode="auto">
              <a:xfrm>
                <a:off x="659079" y="4934144"/>
                <a:ext cx="2287554" cy="566908"/>
              </a:xfrm>
              <a:prstGeom prst="roundRect">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District Health Centers</a:t>
                </a:r>
              </a:p>
            </p:txBody>
          </p:sp>
          <p:sp>
            <p:nvSpPr>
              <p:cNvPr id="62" name="Rounded Rectangle 61"/>
              <p:cNvSpPr>
                <a:spLocks/>
              </p:cNvSpPr>
              <p:nvPr/>
            </p:nvSpPr>
            <p:spPr bwMode="auto">
              <a:xfrm>
                <a:off x="659079" y="5668792"/>
                <a:ext cx="2287554" cy="566908"/>
              </a:xfrm>
              <a:prstGeom prst="roundRect">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Commune Health Centers</a:t>
                </a:r>
              </a:p>
            </p:txBody>
          </p:sp>
        </p:grpSp>
        <p:grpSp>
          <p:nvGrpSpPr>
            <p:cNvPr id="19" name="Group 18"/>
            <p:cNvGrpSpPr/>
            <p:nvPr/>
          </p:nvGrpSpPr>
          <p:grpSpPr>
            <a:xfrm>
              <a:off x="4704953" y="3325152"/>
              <a:ext cx="1855996" cy="2791047"/>
              <a:chOff x="5971904" y="3506353"/>
              <a:chExt cx="2288075" cy="2729347"/>
            </a:xfrm>
            <a:grpFill/>
          </p:grpSpPr>
          <p:sp>
            <p:nvSpPr>
              <p:cNvPr id="55" name="Rounded Rectangle 54"/>
              <p:cNvSpPr>
                <a:spLocks/>
              </p:cNvSpPr>
              <p:nvPr/>
            </p:nvSpPr>
            <p:spPr bwMode="auto">
              <a:xfrm>
                <a:off x="5972425" y="3506353"/>
                <a:ext cx="2287554" cy="566908"/>
              </a:xfrm>
              <a:prstGeom prst="roundRect">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Pasteur Institute of Ho Chi Minh City</a:t>
                </a:r>
              </a:p>
            </p:txBody>
          </p:sp>
          <p:sp>
            <p:nvSpPr>
              <p:cNvPr id="56" name="Rounded Rectangle 55"/>
              <p:cNvSpPr>
                <a:spLocks/>
              </p:cNvSpPr>
              <p:nvPr/>
            </p:nvSpPr>
            <p:spPr bwMode="auto">
              <a:xfrm>
                <a:off x="5971904" y="4220249"/>
                <a:ext cx="2287554" cy="566908"/>
              </a:xfrm>
              <a:prstGeom prst="roundRect">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20 Preventive Medicine Centers/CDCs</a:t>
                </a:r>
              </a:p>
            </p:txBody>
          </p:sp>
          <p:sp>
            <p:nvSpPr>
              <p:cNvPr id="57" name="Rounded Rectangle 56"/>
              <p:cNvSpPr>
                <a:spLocks/>
              </p:cNvSpPr>
              <p:nvPr/>
            </p:nvSpPr>
            <p:spPr bwMode="auto">
              <a:xfrm>
                <a:off x="5972425" y="4934144"/>
                <a:ext cx="2287554" cy="566908"/>
              </a:xfrm>
              <a:prstGeom prst="roundRect">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District Health Centers</a:t>
                </a:r>
              </a:p>
            </p:txBody>
          </p:sp>
          <p:sp>
            <p:nvSpPr>
              <p:cNvPr id="58" name="Rounded Rectangle 57"/>
              <p:cNvSpPr>
                <a:spLocks/>
              </p:cNvSpPr>
              <p:nvPr/>
            </p:nvSpPr>
            <p:spPr bwMode="auto">
              <a:xfrm>
                <a:off x="5972425" y="5668792"/>
                <a:ext cx="2287554" cy="566908"/>
              </a:xfrm>
              <a:prstGeom prst="roundRect">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Commune Health Centers</a:t>
                </a:r>
              </a:p>
            </p:txBody>
          </p:sp>
        </p:grpSp>
        <p:grpSp>
          <p:nvGrpSpPr>
            <p:cNvPr id="20" name="Group 19"/>
            <p:cNvGrpSpPr/>
            <p:nvPr/>
          </p:nvGrpSpPr>
          <p:grpSpPr>
            <a:xfrm>
              <a:off x="6890780" y="3336057"/>
              <a:ext cx="1855996" cy="2791047"/>
              <a:chOff x="8648466" y="3506353"/>
              <a:chExt cx="2288076" cy="2729347"/>
            </a:xfrm>
            <a:grpFill/>
          </p:grpSpPr>
          <p:sp>
            <p:nvSpPr>
              <p:cNvPr id="51" name="Rounded Rectangle 50"/>
              <p:cNvSpPr>
                <a:spLocks/>
              </p:cNvSpPr>
              <p:nvPr/>
            </p:nvSpPr>
            <p:spPr bwMode="auto">
              <a:xfrm>
                <a:off x="8648988" y="3506353"/>
                <a:ext cx="2287554" cy="566908"/>
              </a:xfrm>
              <a:prstGeom prst="roundRect">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Central Highlands IHE</a:t>
                </a:r>
              </a:p>
            </p:txBody>
          </p:sp>
          <p:sp>
            <p:nvSpPr>
              <p:cNvPr id="52" name="Rounded Rectangle 51"/>
              <p:cNvSpPr>
                <a:spLocks/>
              </p:cNvSpPr>
              <p:nvPr/>
            </p:nvSpPr>
            <p:spPr bwMode="auto">
              <a:xfrm>
                <a:off x="8648466" y="4220249"/>
                <a:ext cx="2287554" cy="566908"/>
              </a:xfrm>
              <a:prstGeom prst="roundRect">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4 Preventive Medicine Centers/CDCs</a:t>
                </a:r>
              </a:p>
            </p:txBody>
          </p:sp>
          <p:sp>
            <p:nvSpPr>
              <p:cNvPr id="53" name="Rounded Rectangle 52"/>
              <p:cNvSpPr>
                <a:spLocks/>
              </p:cNvSpPr>
              <p:nvPr/>
            </p:nvSpPr>
            <p:spPr bwMode="auto">
              <a:xfrm>
                <a:off x="8648988" y="4934144"/>
                <a:ext cx="2287554" cy="566908"/>
              </a:xfrm>
              <a:prstGeom prst="roundRect">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District Health Centers</a:t>
                </a:r>
              </a:p>
            </p:txBody>
          </p:sp>
          <p:sp>
            <p:nvSpPr>
              <p:cNvPr id="54" name="Rounded Rectangle 53"/>
              <p:cNvSpPr>
                <a:spLocks/>
              </p:cNvSpPr>
              <p:nvPr/>
            </p:nvSpPr>
            <p:spPr bwMode="auto">
              <a:xfrm>
                <a:off x="8648988" y="5668792"/>
                <a:ext cx="2287554" cy="566908"/>
              </a:xfrm>
              <a:prstGeom prst="roundRect">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Commune Health Centers</a:t>
                </a:r>
              </a:p>
            </p:txBody>
          </p:sp>
        </p:grpSp>
        <p:grpSp>
          <p:nvGrpSpPr>
            <p:cNvPr id="21" name="Group 20"/>
            <p:cNvGrpSpPr/>
            <p:nvPr/>
          </p:nvGrpSpPr>
          <p:grpSpPr>
            <a:xfrm>
              <a:off x="2518703" y="3314541"/>
              <a:ext cx="1855996" cy="2791047"/>
              <a:chOff x="3321841" y="3506353"/>
              <a:chExt cx="2288076" cy="2729347"/>
            </a:xfrm>
            <a:grpFill/>
          </p:grpSpPr>
          <p:sp>
            <p:nvSpPr>
              <p:cNvPr id="47" name="Rounded Rectangle 46"/>
              <p:cNvSpPr>
                <a:spLocks/>
              </p:cNvSpPr>
              <p:nvPr/>
            </p:nvSpPr>
            <p:spPr bwMode="auto">
              <a:xfrm>
                <a:off x="3322363" y="3506353"/>
                <a:ext cx="2287554" cy="566908"/>
              </a:xfrm>
              <a:prstGeom prst="roundRect">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Pasteur Institute of </a:t>
                </a:r>
              </a:p>
              <a:p>
                <a:pPr marL="213122" indent="-213122" algn="ctr" defTabSz="685800" eaLnBrk="1" hangingPunct="1">
                  <a:spcBef>
                    <a:spcPct val="20000"/>
                  </a:spcBef>
                  <a:buSzPct val="75000"/>
                </a:pPr>
                <a:r>
                  <a:rPr lang="en-US" sz="1200" b="1" dirty="0" err="1">
                    <a:solidFill>
                      <a:schemeClr val="accent1">
                        <a:lumMod val="75000"/>
                      </a:schemeClr>
                    </a:solidFill>
                    <a:uFillTx/>
                    <a:latin typeface="Calibri" pitchFamily="34" charset="0"/>
                  </a:rPr>
                  <a:t>Nha</a:t>
                </a:r>
                <a:r>
                  <a:rPr lang="en-US" sz="1200" b="1" dirty="0">
                    <a:solidFill>
                      <a:schemeClr val="accent1">
                        <a:lumMod val="75000"/>
                      </a:schemeClr>
                    </a:solidFill>
                    <a:uFillTx/>
                    <a:latin typeface="Calibri" pitchFamily="34" charset="0"/>
                  </a:rPr>
                  <a:t> Trang</a:t>
                </a:r>
              </a:p>
            </p:txBody>
          </p:sp>
          <p:sp>
            <p:nvSpPr>
              <p:cNvPr id="48" name="Rounded Rectangle 47"/>
              <p:cNvSpPr>
                <a:spLocks/>
              </p:cNvSpPr>
              <p:nvPr/>
            </p:nvSpPr>
            <p:spPr bwMode="auto">
              <a:xfrm>
                <a:off x="3321841" y="4220249"/>
                <a:ext cx="2287554" cy="566908"/>
              </a:xfrm>
              <a:prstGeom prst="roundRect">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11 Preventive Medicine Centers/CDCs</a:t>
                </a:r>
              </a:p>
            </p:txBody>
          </p:sp>
          <p:sp>
            <p:nvSpPr>
              <p:cNvPr id="49" name="Rounded Rectangle 48"/>
              <p:cNvSpPr>
                <a:spLocks/>
              </p:cNvSpPr>
              <p:nvPr/>
            </p:nvSpPr>
            <p:spPr bwMode="auto">
              <a:xfrm>
                <a:off x="3322363" y="4934144"/>
                <a:ext cx="2287554" cy="566908"/>
              </a:xfrm>
              <a:prstGeom prst="roundRect">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District Health Centers</a:t>
                </a:r>
              </a:p>
            </p:txBody>
          </p:sp>
          <p:sp>
            <p:nvSpPr>
              <p:cNvPr id="50" name="Rounded Rectangle 49"/>
              <p:cNvSpPr>
                <a:spLocks/>
              </p:cNvSpPr>
              <p:nvPr/>
            </p:nvSpPr>
            <p:spPr bwMode="auto">
              <a:xfrm>
                <a:off x="3322363" y="5668792"/>
                <a:ext cx="2287554" cy="566908"/>
              </a:xfrm>
              <a:prstGeom prst="roundRect">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Commune Health Centers</a:t>
                </a:r>
              </a:p>
            </p:txBody>
          </p:sp>
        </p:grpSp>
        <p:cxnSp>
          <p:nvCxnSpPr>
            <p:cNvPr id="22" name="Straight Connector 21"/>
            <p:cNvCxnSpPr>
              <a:stCxn id="49" idx="2"/>
              <a:endCxn id="50" idx="0"/>
            </p:cNvCxnSpPr>
            <p:nvPr/>
          </p:nvCxnSpPr>
          <p:spPr bwMode="auto">
            <a:xfrm>
              <a:off x="3446913" y="5354333"/>
              <a:ext cx="0" cy="171531"/>
            </a:xfrm>
            <a:prstGeom prst="line">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p:cNvCxnSpPr>
              <a:stCxn id="55" idx="2"/>
              <a:endCxn id="56" idx="0"/>
            </p:cNvCxnSpPr>
            <p:nvPr/>
          </p:nvCxnSpPr>
          <p:spPr bwMode="auto">
            <a:xfrm flipH="1">
              <a:off x="5632740" y="3904876"/>
              <a:ext cx="423" cy="150310"/>
            </a:xfrm>
            <a:prstGeom prst="line">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p:cNvCxnSpPr>
              <a:stCxn id="56" idx="2"/>
              <a:endCxn id="57" idx="0"/>
            </p:cNvCxnSpPr>
            <p:nvPr/>
          </p:nvCxnSpPr>
          <p:spPr bwMode="auto">
            <a:xfrm>
              <a:off x="5632740" y="4634910"/>
              <a:ext cx="423" cy="150310"/>
            </a:xfrm>
            <a:prstGeom prst="line">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p:cNvCxnSpPr>
              <a:stCxn id="57" idx="2"/>
              <a:endCxn id="58" idx="0"/>
            </p:cNvCxnSpPr>
            <p:nvPr/>
          </p:nvCxnSpPr>
          <p:spPr bwMode="auto">
            <a:xfrm>
              <a:off x="5633163" y="5364944"/>
              <a:ext cx="0" cy="171531"/>
            </a:xfrm>
            <a:prstGeom prst="line">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p:cNvCxnSpPr>
              <a:stCxn id="52" idx="2"/>
              <a:endCxn id="53" idx="0"/>
            </p:cNvCxnSpPr>
            <p:nvPr/>
          </p:nvCxnSpPr>
          <p:spPr bwMode="auto">
            <a:xfrm>
              <a:off x="7818567" y="4645815"/>
              <a:ext cx="423" cy="150310"/>
            </a:xfrm>
            <a:prstGeom prst="line">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p:cNvCxnSpPr>
              <a:stCxn id="53" idx="2"/>
              <a:endCxn id="54" idx="0"/>
            </p:cNvCxnSpPr>
            <p:nvPr/>
          </p:nvCxnSpPr>
          <p:spPr bwMode="auto">
            <a:xfrm>
              <a:off x="7818990" y="5375849"/>
              <a:ext cx="0" cy="171531"/>
            </a:xfrm>
            <a:prstGeom prst="line">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Arrow Connector 27"/>
            <p:cNvCxnSpPr>
              <a:stCxn id="15" idx="2"/>
              <a:endCxn id="16" idx="0"/>
            </p:cNvCxnSpPr>
            <p:nvPr/>
          </p:nvCxnSpPr>
          <p:spPr bwMode="auto">
            <a:xfrm flipH="1">
              <a:off x="4539615" y="1709222"/>
              <a:ext cx="8470" cy="171037"/>
            </a:xfrm>
            <a:prstGeom prst="straightConnector1">
              <a:avLst/>
            </a:prstGeom>
            <a:grp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grpSp>
      <p:sp>
        <p:nvSpPr>
          <p:cNvPr id="63" name="Rounded Rectangle 62"/>
          <p:cNvSpPr>
            <a:spLocks/>
          </p:cNvSpPr>
          <p:nvPr/>
        </p:nvSpPr>
        <p:spPr bwMode="auto">
          <a:xfrm>
            <a:off x="11141559" y="4848696"/>
            <a:ext cx="959709" cy="579724"/>
          </a:xfrm>
          <a:prstGeom prst="roundRect">
            <a:avLst/>
          </a:prstGeom>
          <a:no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Fee-based</a:t>
            </a:r>
          </a:p>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facilities</a:t>
            </a:r>
          </a:p>
        </p:txBody>
      </p:sp>
      <p:sp>
        <p:nvSpPr>
          <p:cNvPr id="64" name="Rounded Rectangle 63"/>
          <p:cNvSpPr>
            <a:spLocks/>
          </p:cNvSpPr>
          <p:nvPr/>
        </p:nvSpPr>
        <p:spPr bwMode="auto">
          <a:xfrm>
            <a:off x="9376532" y="4864108"/>
            <a:ext cx="1090970" cy="579724"/>
          </a:xfrm>
          <a:prstGeom prst="roundRect">
            <a:avLst/>
          </a:prstGeom>
          <a:no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Hospitals</a:t>
            </a:r>
          </a:p>
        </p:txBody>
      </p:sp>
      <p:sp>
        <p:nvSpPr>
          <p:cNvPr id="65" name="Rounded Rectangle 64"/>
          <p:cNvSpPr>
            <a:spLocks/>
          </p:cNvSpPr>
          <p:nvPr/>
        </p:nvSpPr>
        <p:spPr bwMode="auto">
          <a:xfrm>
            <a:off x="9939008" y="4143167"/>
            <a:ext cx="1490683" cy="579724"/>
          </a:xfrm>
          <a:prstGeom prst="roundRect">
            <a:avLst/>
          </a:prstGeom>
          <a:no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Provincial Health </a:t>
            </a:r>
          </a:p>
          <a:p>
            <a:pPr marL="213122" indent="-213122" algn="ctr" defTabSz="685800" eaLnBrk="1" hangingPunct="1">
              <a:spcBef>
                <a:spcPct val="20000"/>
              </a:spcBef>
              <a:buSzPct val="75000"/>
            </a:pPr>
            <a:r>
              <a:rPr lang="en-US" sz="1200" b="1" dirty="0">
                <a:solidFill>
                  <a:schemeClr val="accent1">
                    <a:lumMod val="75000"/>
                  </a:schemeClr>
                </a:solidFill>
                <a:uFillTx/>
                <a:latin typeface="Calibri" pitchFamily="34" charset="0"/>
              </a:rPr>
              <a:t>Departments</a:t>
            </a:r>
          </a:p>
        </p:txBody>
      </p:sp>
      <p:cxnSp>
        <p:nvCxnSpPr>
          <p:cNvPr id="4" name="Straight Connector 3"/>
          <p:cNvCxnSpPr>
            <a:stCxn id="52" idx="3"/>
            <a:endCxn id="65" idx="1"/>
          </p:cNvCxnSpPr>
          <p:nvPr/>
        </p:nvCxnSpPr>
        <p:spPr>
          <a:xfrm>
            <a:off x="9127338" y="4425401"/>
            <a:ext cx="811670" cy="7628"/>
          </a:xfrm>
          <a:prstGeom prst="line">
            <a:avLst/>
          </a:prstGeom>
          <a:ln w="28575">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53" idx="3"/>
            <a:endCxn id="64" idx="1"/>
          </p:cNvCxnSpPr>
          <p:nvPr/>
        </p:nvCxnSpPr>
        <p:spPr>
          <a:xfrm flipV="1">
            <a:off x="9127761" y="5153970"/>
            <a:ext cx="248771" cy="1465"/>
          </a:xfrm>
          <a:prstGeom prst="line">
            <a:avLst/>
          </a:prstGeom>
          <a:ln w="28575">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1" name="Elbow Connector 70"/>
          <p:cNvCxnSpPr>
            <a:stCxn id="15" idx="3"/>
            <a:endCxn id="65" idx="0"/>
          </p:cNvCxnSpPr>
          <p:nvPr/>
        </p:nvCxnSpPr>
        <p:spPr>
          <a:xfrm>
            <a:off x="6899946" y="1488808"/>
            <a:ext cx="3784404" cy="2654359"/>
          </a:xfrm>
          <a:prstGeom prst="bentConnector2">
            <a:avLst/>
          </a:prstGeom>
          <a:ln w="28575">
            <a:solidFill>
              <a:schemeClr val="tx1">
                <a:lumMod val="65000"/>
                <a:lumOff val="3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bwMode="auto">
          <a:xfrm>
            <a:off x="1627366" y="3934990"/>
            <a:ext cx="423" cy="150310"/>
          </a:xfrm>
          <a:prstGeom prst="line">
            <a:avLst/>
          </a:prstGeom>
          <a:no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74" name="Straight Connector 73"/>
          <p:cNvCxnSpPr/>
          <p:nvPr/>
        </p:nvCxnSpPr>
        <p:spPr bwMode="auto">
          <a:xfrm>
            <a:off x="3830241" y="4710840"/>
            <a:ext cx="423" cy="150310"/>
          </a:xfrm>
          <a:prstGeom prst="line">
            <a:avLst/>
          </a:prstGeom>
          <a:no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75" name="Straight Connector 74"/>
          <p:cNvCxnSpPr/>
          <p:nvPr/>
        </p:nvCxnSpPr>
        <p:spPr bwMode="auto">
          <a:xfrm>
            <a:off x="3830246" y="3948842"/>
            <a:ext cx="423" cy="150310"/>
          </a:xfrm>
          <a:prstGeom prst="line">
            <a:avLst/>
          </a:prstGeom>
          <a:no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76" name="Straight Connector 75"/>
          <p:cNvCxnSpPr/>
          <p:nvPr/>
        </p:nvCxnSpPr>
        <p:spPr bwMode="auto">
          <a:xfrm>
            <a:off x="8222126" y="3976546"/>
            <a:ext cx="423" cy="150310"/>
          </a:xfrm>
          <a:prstGeom prst="line">
            <a:avLst/>
          </a:prstGeom>
          <a:noFill/>
          <a:ln>
            <a:solidFill>
              <a:schemeClr val="tx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80" name="Elbow Connector 79"/>
          <p:cNvCxnSpPr>
            <a:stCxn id="65" idx="2"/>
            <a:endCxn id="64" idx="3"/>
          </p:cNvCxnSpPr>
          <p:nvPr/>
        </p:nvCxnSpPr>
        <p:spPr>
          <a:xfrm rot="5400000">
            <a:off x="10360387" y="4830006"/>
            <a:ext cx="431079" cy="216848"/>
          </a:xfrm>
          <a:prstGeom prst="bentConnector2">
            <a:avLst/>
          </a:prstGeom>
          <a:ln>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cxnSp>
        <p:nvCxnSpPr>
          <p:cNvPr id="82" name="Elbow Connector 81"/>
          <p:cNvCxnSpPr>
            <a:stCxn id="65" idx="3"/>
            <a:endCxn id="63" idx="0"/>
          </p:cNvCxnSpPr>
          <p:nvPr/>
        </p:nvCxnSpPr>
        <p:spPr>
          <a:xfrm>
            <a:off x="11429691" y="4433029"/>
            <a:ext cx="191723" cy="415667"/>
          </a:xfrm>
          <a:prstGeom prst="bentConnector2">
            <a:avLst/>
          </a:prstGeom>
          <a:ln w="9525">
            <a:solidFill>
              <a:schemeClr val="tx1">
                <a:lumMod val="65000"/>
                <a:lumOff val="35000"/>
              </a:schemeClr>
            </a:solidFill>
            <a:tailEnd type="triangle"/>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E431CB-2E10-3F4C-9303-03CB1DB699A8}"/>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614417" y="1711410"/>
            <a:ext cx="4829628" cy="4289221"/>
          </a:xfrm>
          <a:prstGeom prst="rect">
            <a:avLst/>
          </a:prstGeom>
          <a:ln>
            <a:noFill/>
          </a:ln>
          <a:effectLst/>
        </p:spPr>
      </p:pic>
      <p:pic>
        <p:nvPicPr>
          <p:cNvPr id="5" name="Content Placeholder 9">
            <a:extLst>
              <a:ext uri="{FF2B5EF4-FFF2-40B4-BE49-F238E27FC236}">
                <a16:creationId xmlns:a16="http://schemas.microsoft.com/office/drawing/2014/main" id="{A012996F-8652-0D4A-96B8-89DC7AEBFE8E}"/>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1358141" y="1711410"/>
            <a:ext cx="4256276" cy="4279872"/>
          </a:xfrm>
          <a:prstGeom prst="rect">
            <a:avLst/>
          </a:prstGeom>
          <a:ln>
            <a:noFill/>
          </a:ln>
          <a:effectLst/>
        </p:spPr>
      </p:pic>
      <p:sp>
        <p:nvSpPr>
          <p:cNvPr id="3" name="Text Placeholder 2"/>
          <p:cNvSpPr>
            <a:spLocks noGrp="1"/>
          </p:cNvSpPr>
          <p:nvPr>
            <p:ph type="body" sz="quarter" idx="13"/>
          </p:nvPr>
        </p:nvSpPr>
        <p:spPr>
          <a:xfrm>
            <a:off x="671107" y="137160"/>
            <a:ext cx="10612589" cy="7546664"/>
          </a:xfrm>
        </p:spPr>
        <p:txBody>
          <a:bodyPr/>
          <a:lstStyle/>
          <a:p>
            <a:r>
              <a:rPr lang="en-US" altLang="en-US" kern="0" dirty="0">
                <a:solidFill>
                  <a:schemeClr val="bg1"/>
                </a:solidFill>
              </a:rPr>
              <a:t>From paper-based records to a national digital database: </a:t>
            </a:r>
            <a:br>
              <a:rPr lang="en-US" altLang="en-US" kern="0" dirty="0">
                <a:solidFill>
                  <a:schemeClr val="bg1"/>
                </a:solidFill>
              </a:rPr>
            </a:br>
            <a:r>
              <a:rPr lang="en-US" altLang="en-US" kern="0" dirty="0" err="1">
                <a:solidFill>
                  <a:schemeClr val="bg1"/>
                </a:solidFill>
              </a:rPr>
              <a:t>ImmReg</a:t>
            </a:r>
            <a:r>
              <a:rPr lang="en-US" altLang="en-US" kern="0" dirty="0">
                <a:solidFill>
                  <a:schemeClr val="bg1"/>
                </a:solidFill>
              </a:rPr>
              <a:t> and the National Immunization Information System (NIIS) </a:t>
            </a:r>
            <a:endParaRPr lang="en-US" altLang="en-US" i="1" kern="0" dirty="0">
              <a:solidFill>
                <a:schemeClr val="bg1"/>
              </a:solidFill>
            </a:endParaRPr>
          </a:p>
        </p:txBody>
      </p:sp>
    </p:spTree>
    <p:extLst>
      <p:ext uri="{BB962C8B-B14F-4D97-AF65-F5344CB8AC3E}">
        <p14:creationId xmlns:p14="http://schemas.microsoft.com/office/powerpoint/2010/main" val="973743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37433" y="149752"/>
            <a:ext cx="10897975" cy="1315450"/>
          </a:xfrm>
        </p:spPr>
        <p:txBody>
          <a:bodyPr/>
          <a:lstStyle/>
          <a:p>
            <a:r>
              <a:rPr lang="en-US" altLang="en-US" dirty="0">
                <a:solidFill>
                  <a:schemeClr val="accent5"/>
                </a:solidFill>
                <a:uFillTx/>
              </a:rPr>
              <a:t>From </a:t>
            </a:r>
            <a:r>
              <a:rPr lang="en-US" altLang="en-US" dirty="0" err="1">
                <a:solidFill>
                  <a:schemeClr val="accent5"/>
                </a:solidFill>
                <a:uFillTx/>
              </a:rPr>
              <a:t>ImmReg</a:t>
            </a:r>
            <a:r>
              <a:rPr lang="en-US" altLang="en-US" dirty="0">
                <a:solidFill>
                  <a:schemeClr val="accent5"/>
                </a:solidFill>
                <a:uFillTx/>
              </a:rPr>
              <a:t> and </a:t>
            </a:r>
            <a:r>
              <a:rPr lang="en-US" altLang="en-US" dirty="0" err="1">
                <a:solidFill>
                  <a:schemeClr val="accent5"/>
                </a:solidFill>
                <a:uFillTx/>
              </a:rPr>
              <a:t>VaxTrak</a:t>
            </a:r>
            <a:r>
              <a:rPr lang="en-US" altLang="en-US" dirty="0">
                <a:solidFill>
                  <a:schemeClr val="accent5"/>
                </a:solidFill>
                <a:uFillTx/>
              </a:rPr>
              <a:t> to the </a:t>
            </a:r>
            <a:br>
              <a:rPr lang="en-US" altLang="en-US" dirty="0">
                <a:solidFill>
                  <a:schemeClr val="accent5"/>
                </a:solidFill>
                <a:uFillTx/>
              </a:rPr>
            </a:br>
            <a:r>
              <a:rPr lang="en-US" altLang="en-US" dirty="0">
                <a:solidFill>
                  <a:schemeClr val="accent5"/>
                </a:solidFill>
                <a:uFillTx/>
              </a:rPr>
              <a:t>National Immunization Information System</a:t>
            </a:r>
            <a:endParaRPr lang="en-US" dirty="0">
              <a:solidFill>
                <a:schemeClr val="accent5"/>
              </a:solidFill>
              <a:uFillTx/>
            </a:endParaRPr>
          </a:p>
        </p:txBody>
      </p:sp>
      <p:sp>
        <p:nvSpPr>
          <p:cNvPr id="5" name="Text Placeholder 4"/>
          <p:cNvSpPr>
            <a:spLocks noGrp="1"/>
          </p:cNvSpPr>
          <p:nvPr>
            <p:ph type="body" sz="quarter" idx="15"/>
          </p:nvPr>
        </p:nvSpPr>
        <p:spPr/>
        <p:txBody>
          <a:bodyPr/>
          <a:lstStyle/>
          <a:p>
            <a:endParaRPr lang="en-US">
              <a:uFillTx/>
            </a:endParaRPr>
          </a:p>
        </p:txBody>
      </p:sp>
      <p:sp>
        <p:nvSpPr>
          <p:cNvPr id="2" name="Rectangle 2">
            <a:extLst>
              <a:ext uri="{FF2B5EF4-FFF2-40B4-BE49-F238E27FC236}">
                <a16:creationId xmlns:a16="http://schemas.microsoft.com/office/drawing/2014/main" id="{B6488852-E4BF-B641-8961-4887DF8C2C9E}"/>
              </a:ext>
            </a:extLst>
          </p:cNvPr>
          <p:cNvSpPr>
            <a:spLocks noChangeArrowheads="1"/>
          </p:cNvSpPr>
          <p:nvPr/>
        </p:nvSpPr>
        <p:spPr bwMode="auto">
          <a:xfrm>
            <a:off x="515766" y="1590259"/>
            <a:ext cx="158428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a:extLst>
              <a:ext uri="{FF2B5EF4-FFF2-40B4-BE49-F238E27FC236}">
                <a16:creationId xmlns:a16="http://schemas.microsoft.com/office/drawing/2014/main" id="{86A5BC6A-8813-804B-9621-4B0212B5AA46}"/>
              </a:ext>
            </a:extLst>
          </p:cNvPr>
          <p:cNvGraphicFramePr>
            <a:graphicFrameLocks noChangeAspect="1"/>
          </p:cNvGraphicFramePr>
          <p:nvPr>
            <p:extLst>
              <p:ext uri="{D42A27DB-BD31-4B8C-83A1-F6EECF244321}">
                <p14:modId xmlns:p14="http://schemas.microsoft.com/office/powerpoint/2010/main" val="2889449636"/>
              </p:ext>
            </p:extLst>
          </p:nvPr>
        </p:nvGraphicFramePr>
        <p:xfrm>
          <a:off x="515767" y="1590259"/>
          <a:ext cx="11191094" cy="3498575"/>
        </p:xfrm>
        <a:graphic>
          <a:graphicData uri="http://schemas.openxmlformats.org/presentationml/2006/ole">
            <mc:AlternateContent xmlns:mc="http://schemas.openxmlformats.org/markup-compatibility/2006">
              <mc:Choice xmlns:v="urn:schemas-microsoft-com:vml" Requires="v">
                <p:oleObj spid="_x0000_s1073" r:id="rId4" imgW="10236200" imgH="3213100" progId="Visio.Drawing.15">
                  <p:embed/>
                </p:oleObj>
              </mc:Choice>
              <mc:Fallback>
                <p:oleObj r:id="rId4" imgW="10236200" imgH="3213100"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767" y="1590259"/>
                        <a:ext cx="11191094" cy="3498575"/>
                      </a:xfrm>
                      <a:prstGeom prst="rect">
                        <a:avLst/>
                      </a:prstGeom>
                      <a:noFill/>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A2BAD10-9B25-AD46-8F8C-6D7E844C8896}"/>
              </a:ext>
            </a:extLst>
          </p:cNvPr>
          <p:cNvSpPr>
            <a:spLocks noGrp="1"/>
          </p:cNvSpPr>
          <p:nvPr>
            <p:ph type="body" sz="quarter" idx="15"/>
          </p:nvPr>
        </p:nvSpPr>
        <p:spPr/>
        <p:txBody>
          <a:bodyPr/>
          <a:lstStyle/>
          <a:p>
            <a:endParaRPr lang="en-US"/>
          </a:p>
        </p:txBody>
      </p:sp>
      <p:sp>
        <p:nvSpPr>
          <p:cNvPr id="7" name="Oval 6">
            <a:extLst>
              <a:ext uri="{FF2B5EF4-FFF2-40B4-BE49-F238E27FC236}">
                <a16:creationId xmlns:a16="http://schemas.microsoft.com/office/drawing/2014/main" id="{2A0513A6-F198-D243-B9DF-F3E8619EF754}"/>
              </a:ext>
            </a:extLst>
          </p:cNvPr>
          <p:cNvSpPr/>
          <p:nvPr/>
        </p:nvSpPr>
        <p:spPr>
          <a:xfrm>
            <a:off x="762000" y="1631862"/>
            <a:ext cx="3600188" cy="3567953"/>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
        <p:nvSpPr>
          <p:cNvPr id="10" name="Oval 9">
            <a:extLst>
              <a:ext uri="{FF2B5EF4-FFF2-40B4-BE49-F238E27FC236}">
                <a16:creationId xmlns:a16="http://schemas.microsoft.com/office/drawing/2014/main" id="{1A4A2825-AD6E-BD45-AF45-7415C26D5589}"/>
              </a:ext>
            </a:extLst>
          </p:cNvPr>
          <p:cNvSpPr/>
          <p:nvPr/>
        </p:nvSpPr>
        <p:spPr>
          <a:xfrm>
            <a:off x="4411042" y="1631861"/>
            <a:ext cx="3723977" cy="3567953"/>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
        <p:nvSpPr>
          <p:cNvPr id="11" name="Oval 10">
            <a:extLst>
              <a:ext uri="{FF2B5EF4-FFF2-40B4-BE49-F238E27FC236}">
                <a16:creationId xmlns:a16="http://schemas.microsoft.com/office/drawing/2014/main" id="{67750BEC-DD7D-C142-BAFD-51D34D333672}"/>
              </a:ext>
            </a:extLst>
          </p:cNvPr>
          <p:cNvSpPr/>
          <p:nvPr/>
        </p:nvSpPr>
        <p:spPr>
          <a:xfrm>
            <a:off x="8183873" y="1631860"/>
            <a:ext cx="3502641" cy="3567953"/>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
        <p:nvSpPr>
          <p:cNvPr id="12" name="TextBox 11">
            <a:extLst>
              <a:ext uri="{FF2B5EF4-FFF2-40B4-BE49-F238E27FC236}">
                <a16:creationId xmlns:a16="http://schemas.microsoft.com/office/drawing/2014/main" id="{4FC80F01-E88F-3441-A330-3200B07919DD}"/>
              </a:ext>
            </a:extLst>
          </p:cNvPr>
          <p:cNvSpPr txBox="1"/>
          <p:nvPr/>
        </p:nvSpPr>
        <p:spPr>
          <a:xfrm>
            <a:off x="1285939" y="2050410"/>
            <a:ext cx="2540767" cy="2338423"/>
          </a:xfrm>
          <a:prstGeom prst="rect">
            <a:avLst/>
          </a:prstGeom>
          <a:noFill/>
        </p:spPr>
        <p:txBody>
          <a:bodyPr wrap="square" lIns="0" tIns="0" rIns="0" bIns="0" rtlCol="0">
            <a:noAutofit/>
          </a:bodyPr>
          <a:lstStyle/>
          <a:p>
            <a:pPr algn="ctr"/>
            <a:r>
              <a:rPr lang="en-US" sz="1600" b="1" u="sng" dirty="0">
                <a:solidFill>
                  <a:schemeClr val="bg1"/>
                </a:solidFill>
                <a:latin typeface="Helvetica" pitchFamily="2" charset="0"/>
              </a:rPr>
              <a:t>Design:</a:t>
            </a:r>
          </a:p>
          <a:p>
            <a:pPr algn="ctr"/>
            <a:r>
              <a:rPr lang="en-US" sz="1600" dirty="0">
                <a:solidFill>
                  <a:schemeClr val="bg1"/>
                </a:solidFill>
                <a:latin typeface="Helvetica" pitchFamily="2" charset="0"/>
              </a:rPr>
              <a:t>Defining EIR requirements based on end-user priorities and identified </a:t>
            </a:r>
            <a:r>
              <a:rPr lang="en-US" sz="1600" dirty="0" err="1">
                <a:solidFill>
                  <a:schemeClr val="bg1"/>
                </a:solidFill>
                <a:latin typeface="Helvetica" pitchFamily="2" charset="0"/>
              </a:rPr>
              <a:t>prolems</a:t>
            </a:r>
            <a:r>
              <a:rPr lang="en-US" sz="1600" dirty="0">
                <a:solidFill>
                  <a:schemeClr val="bg1"/>
                </a:solidFill>
                <a:latin typeface="Helvetica" pitchFamily="2" charset="0"/>
              </a:rPr>
              <a:t>. </a:t>
            </a:r>
            <a:endParaRPr lang="en-US" sz="1600" dirty="0">
              <a:solidFill>
                <a:schemeClr val="bg1"/>
              </a:solidFill>
              <a:uFillTx/>
              <a:latin typeface="Helvetica" pitchFamily="2" charset="0"/>
            </a:endParaRPr>
          </a:p>
        </p:txBody>
      </p:sp>
      <p:sp>
        <p:nvSpPr>
          <p:cNvPr id="13" name="TextBox 12">
            <a:extLst>
              <a:ext uri="{FF2B5EF4-FFF2-40B4-BE49-F238E27FC236}">
                <a16:creationId xmlns:a16="http://schemas.microsoft.com/office/drawing/2014/main" id="{C6733933-AA12-AF43-9991-6326FBACFD34}"/>
              </a:ext>
            </a:extLst>
          </p:cNvPr>
          <p:cNvSpPr txBox="1"/>
          <p:nvPr/>
        </p:nvSpPr>
        <p:spPr>
          <a:xfrm>
            <a:off x="5134983" y="2133567"/>
            <a:ext cx="2294964" cy="2258531"/>
          </a:xfrm>
          <a:prstGeom prst="rect">
            <a:avLst/>
          </a:prstGeom>
          <a:noFill/>
        </p:spPr>
        <p:txBody>
          <a:bodyPr wrap="square" lIns="0" tIns="0" rIns="0" bIns="0" rtlCol="0">
            <a:noAutofit/>
          </a:bodyPr>
          <a:lstStyle/>
          <a:p>
            <a:pPr algn="ctr"/>
            <a:r>
              <a:rPr lang="en-US" sz="1600" b="1" u="sng" dirty="0">
                <a:solidFill>
                  <a:schemeClr val="bg1"/>
                </a:solidFill>
                <a:latin typeface="Helvetica" pitchFamily="2" charset="0"/>
              </a:rPr>
              <a:t>Development: </a:t>
            </a:r>
            <a:endParaRPr lang="en-US" sz="1600" b="1" dirty="0">
              <a:solidFill>
                <a:schemeClr val="bg1"/>
              </a:solidFill>
              <a:latin typeface="Helvetica" pitchFamily="2" charset="0"/>
            </a:endParaRPr>
          </a:p>
          <a:p>
            <a:pPr algn="l"/>
            <a:r>
              <a:rPr lang="en-US" sz="1600" dirty="0">
                <a:solidFill>
                  <a:schemeClr val="bg1"/>
                </a:solidFill>
                <a:latin typeface="Helvetica" pitchFamily="2" charset="0"/>
              </a:rPr>
              <a:t>Creating and testing of EIR software based on predetermined system needs and key functions </a:t>
            </a:r>
          </a:p>
        </p:txBody>
      </p:sp>
      <p:sp>
        <p:nvSpPr>
          <p:cNvPr id="14" name="TextBox 13">
            <a:extLst>
              <a:ext uri="{FF2B5EF4-FFF2-40B4-BE49-F238E27FC236}">
                <a16:creationId xmlns:a16="http://schemas.microsoft.com/office/drawing/2014/main" id="{59F97538-E728-5749-A48B-A18F01DFED18}"/>
              </a:ext>
            </a:extLst>
          </p:cNvPr>
          <p:cNvSpPr txBox="1"/>
          <p:nvPr/>
        </p:nvSpPr>
        <p:spPr>
          <a:xfrm>
            <a:off x="8858960" y="2130302"/>
            <a:ext cx="2294964" cy="2258531"/>
          </a:xfrm>
          <a:prstGeom prst="rect">
            <a:avLst/>
          </a:prstGeom>
          <a:noFill/>
        </p:spPr>
        <p:txBody>
          <a:bodyPr wrap="square" lIns="0" tIns="0" rIns="0" bIns="0" rtlCol="0">
            <a:noAutofit/>
          </a:bodyPr>
          <a:lstStyle/>
          <a:p>
            <a:pPr algn="ctr"/>
            <a:r>
              <a:rPr lang="en-US" sz="1500" b="1" u="sng" dirty="0">
                <a:solidFill>
                  <a:schemeClr val="bg1"/>
                </a:solidFill>
                <a:uFillTx/>
                <a:latin typeface="Helvetica" pitchFamily="2" charset="0"/>
              </a:rPr>
              <a:t>Deployment: </a:t>
            </a:r>
          </a:p>
          <a:p>
            <a:pPr algn="ctr"/>
            <a:r>
              <a:rPr lang="en-US" sz="1500" dirty="0">
                <a:solidFill>
                  <a:schemeClr val="bg1"/>
                </a:solidFill>
                <a:latin typeface="Helvetica" pitchFamily="2" charset="0"/>
              </a:rPr>
              <a:t>Introduction of the EIR system across relevant levels of the health </a:t>
            </a:r>
            <a:r>
              <a:rPr lang="en-US" sz="1500" dirty="0" err="1">
                <a:solidFill>
                  <a:schemeClr val="bg1"/>
                </a:solidFill>
                <a:latin typeface="Helvetica" pitchFamily="2" charset="0"/>
              </a:rPr>
              <a:t>systsm</a:t>
            </a:r>
            <a:endParaRPr lang="en-US" sz="1500" dirty="0">
              <a:solidFill>
                <a:schemeClr val="bg1"/>
              </a:solidFill>
              <a:uFillTx/>
              <a:latin typeface="Helvetica" pitchFamily="2" charset="0"/>
            </a:endParaRPr>
          </a:p>
        </p:txBody>
      </p:sp>
      <p:sp>
        <p:nvSpPr>
          <p:cNvPr id="15" name="TextBox 14">
            <a:extLst>
              <a:ext uri="{FF2B5EF4-FFF2-40B4-BE49-F238E27FC236}">
                <a16:creationId xmlns:a16="http://schemas.microsoft.com/office/drawing/2014/main" id="{123E2A55-EC03-5745-AF95-A4A6A06D9EFF}"/>
              </a:ext>
            </a:extLst>
          </p:cNvPr>
          <p:cNvSpPr txBox="1"/>
          <p:nvPr/>
        </p:nvSpPr>
        <p:spPr>
          <a:xfrm>
            <a:off x="8319247" y="-681318"/>
            <a:ext cx="0" cy="0"/>
          </a:xfrm>
          <a:prstGeom prst="rect">
            <a:avLst/>
          </a:prstGeom>
          <a:solidFill>
            <a:srgbClr val="92D050"/>
          </a:solidFill>
        </p:spPr>
        <p:txBody>
          <a:bodyPr wrap="none" lIns="0" tIns="0" rIns="0" bIns="0" rtlCol="0">
            <a:noAutofit/>
          </a:bodyPr>
          <a:lstStyle/>
          <a:p>
            <a:pPr algn="l"/>
            <a:endParaRPr lang="en-US" sz="1600" dirty="0" err="1">
              <a:solidFill>
                <a:srgbClr val="454E60"/>
              </a:solidFill>
              <a:uFillTx/>
              <a:latin typeface="Helvetica" pitchFamily="2" charset="0"/>
            </a:endParaRPr>
          </a:p>
        </p:txBody>
      </p:sp>
    </p:spTree>
    <p:extLst>
      <p:ext uri="{BB962C8B-B14F-4D97-AF65-F5344CB8AC3E}">
        <p14:creationId xmlns:p14="http://schemas.microsoft.com/office/powerpoint/2010/main" val="1914832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53899" y="163749"/>
            <a:ext cx="10743366" cy="712677"/>
          </a:xfrm>
        </p:spPr>
        <p:txBody>
          <a:bodyPr/>
          <a:lstStyle/>
          <a:p>
            <a:r>
              <a:rPr lang="en-US" dirty="0">
                <a:solidFill>
                  <a:schemeClr val="bg1"/>
                </a:solidFill>
                <a:uFillTx/>
              </a:rPr>
              <a:t>System functions: Immunization Registry Module</a:t>
            </a:r>
          </a:p>
        </p:txBody>
      </p:sp>
      <p:sp>
        <p:nvSpPr>
          <p:cNvPr id="5" name="Text Placeholder 4"/>
          <p:cNvSpPr>
            <a:spLocks noGrp="1"/>
          </p:cNvSpPr>
          <p:nvPr>
            <p:ph type="body" sz="quarter" idx="15"/>
          </p:nvPr>
        </p:nvSpPr>
        <p:spPr/>
        <p:txBody>
          <a:bodyPr/>
          <a:lstStyle/>
          <a:p>
            <a:endParaRPr lang="en-US">
              <a:uFillTx/>
            </a:endParaRPr>
          </a:p>
        </p:txBody>
      </p:sp>
      <p:grpSp>
        <p:nvGrpSpPr>
          <p:cNvPr id="6" name="Group 5"/>
          <p:cNvGrpSpPr/>
          <p:nvPr/>
        </p:nvGrpSpPr>
        <p:grpSpPr>
          <a:xfrm>
            <a:off x="8055331" y="1763280"/>
            <a:ext cx="2459935" cy="3462198"/>
            <a:chOff x="6310517" y="1371468"/>
            <a:chExt cx="2459935" cy="3462198"/>
          </a:xfrm>
        </p:grpSpPr>
        <p:grpSp>
          <p:nvGrpSpPr>
            <p:cNvPr id="7" name="Group 6"/>
            <p:cNvGrpSpPr/>
            <p:nvPr/>
          </p:nvGrpSpPr>
          <p:grpSpPr>
            <a:xfrm>
              <a:off x="6463317" y="1371468"/>
              <a:ext cx="670892" cy="649926"/>
              <a:chOff x="589280" y="3124200"/>
              <a:chExt cx="2939013" cy="2155371"/>
            </a:xfrm>
          </p:grpSpPr>
          <p:sp>
            <p:nvSpPr>
              <p:cNvPr id="16" name="Oval 15"/>
              <p:cNvSpPr>
                <a:spLocks/>
              </p:cNvSpPr>
              <p:nvPr/>
            </p:nvSpPr>
            <p:spPr>
              <a:xfrm>
                <a:off x="589280" y="3124200"/>
                <a:ext cx="2939013" cy="215537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uFillTx/>
                </a:endParaRPr>
              </a:p>
            </p:txBody>
          </p:sp>
          <p:pic>
            <p:nvPicPr>
              <p:cNvPr id="17" name="Picture 16"/>
              <p:cNvPicPr>
                <a:picLocks noChangeAspect="1"/>
              </p:cNvPicPr>
              <p:nvPr/>
            </p:nvPicPr>
            <p:blipFill rotWithShape="1">
              <a:blip r:embed="rId3" cstate="email">
                <a:duotone>
                  <a:schemeClr val="accent6">
                    <a:shade val="45000"/>
                    <a:satMod val="135000"/>
                  </a:schemeClr>
                  <a:srgbClr val="FFFFFF"/>
                </a:duotone>
                <a:extLst>
                  <a:ext uri="{28A0092B-C50C-407E-A947-70E740481C1C}">
                    <a14:useLocalDpi xmlns:a14="http://schemas.microsoft.com/office/drawing/2010/main"/>
                  </a:ext>
                </a:extLst>
              </a:blip>
              <a:srcRect b="-10924"/>
              <a:stretch/>
            </p:blipFill>
            <p:spPr>
              <a:xfrm>
                <a:off x="742406" y="3268080"/>
                <a:ext cx="2606341" cy="1850169"/>
              </a:xfrm>
              <a:prstGeom prst="ellipse">
                <a:avLst/>
              </a:prstGeom>
              <a:ln>
                <a:noFill/>
              </a:ln>
            </p:spPr>
          </p:pic>
        </p:grpSp>
        <p:pic>
          <p:nvPicPr>
            <p:cNvPr id="8" name="Picture 7"/>
            <p:cNvPicPr>
              <a:picLocks noChangeAspect="1"/>
            </p:cNvPicPr>
            <p:nvPr/>
          </p:nvPicPr>
          <p:blipFill>
            <a:blip r:embed="rId4" cstate="email">
              <a:duotone>
                <a:schemeClr val="accent1">
                  <a:shade val="45000"/>
                  <a:satMod val="135000"/>
                </a:schemeClr>
                <a:srgbClr val="FFFFFF"/>
              </a:duotone>
              <a:extLst>
                <a:ext uri="{28A0092B-C50C-407E-A947-70E740481C1C}">
                  <a14:useLocalDpi xmlns:a14="http://schemas.microsoft.com/office/drawing/2010/main"/>
                </a:ext>
              </a:extLst>
            </a:blip>
            <a:stretch>
              <a:fillRect/>
            </a:stretch>
          </p:blipFill>
          <p:spPr>
            <a:xfrm>
              <a:off x="6462326" y="2063001"/>
              <a:ext cx="592498" cy="702073"/>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l="-4505" r="-1"/>
            <a:stretch/>
          </p:blipFill>
          <p:spPr>
            <a:xfrm>
              <a:off x="6368201" y="3600662"/>
              <a:ext cx="665213" cy="464977"/>
            </a:xfrm>
            <a:prstGeom prst="ellipse">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10517" y="4211577"/>
              <a:ext cx="782707" cy="622089"/>
            </a:xfrm>
            <a:prstGeom prst="rect">
              <a:avLst/>
            </a:prstGeom>
          </p:spPr>
        </p:pic>
        <p:sp>
          <p:nvSpPr>
            <p:cNvPr id="11" name="TextBox 10"/>
            <p:cNvSpPr txBox="1">
              <a:spLocks/>
            </p:cNvSpPr>
            <p:nvPr/>
          </p:nvSpPr>
          <p:spPr bwMode="auto">
            <a:xfrm>
              <a:off x="7190116" y="1657562"/>
              <a:ext cx="1565413" cy="253916"/>
            </a:xfrm>
            <a:prstGeom prst="rect">
              <a:avLst/>
            </a:prstGeom>
            <a:noFill/>
            <a:ln w="9525">
              <a:noFill/>
              <a:miter lim="800000"/>
            </a:ln>
            <a:effectLst/>
          </p:spPr>
          <p:txBody>
            <a:bodyPr vert="horz" wrap="square" lIns="68580" tIns="34290" rIns="68580" bIns="34290" numCol="1" rtlCol="0" anchor="t" anchorCtr="0" compatLnSpc="1">
              <a:prstTxWarp prst="textNoShape">
                <a:avLst/>
              </a:prstTxWarp>
              <a:spAutoFit/>
            </a:bodyPr>
            <a:lstStyle/>
            <a:p>
              <a:pPr defTabSz="685800" fontAlgn="base">
                <a:spcBef>
                  <a:spcPct val="20000"/>
                </a:spcBef>
                <a:spcAft>
                  <a:spcPct val="0"/>
                </a:spcAft>
                <a:buSzPct val="75000"/>
              </a:pPr>
              <a:r>
                <a:rPr lang="en-US" sz="1200" kern="0" dirty="0">
                  <a:solidFill>
                    <a:schemeClr val="bg1"/>
                  </a:solidFill>
                  <a:uFillTx/>
                </a:rPr>
                <a:t>Barcode Scan</a:t>
              </a:r>
            </a:p>
          </p:txBody>
        </p:sp>
        <p:sp>
          <p:nvSpPr>
            <p:cNvPr id="12" name="TextBox 11"/>
            <p:cNvSpPr txBox="1">
              <a:spLocks/>
            </p:cNvSpPr>
            <p:nvPr/>
          </p:nvSpPr>
          <p:spPr bwMode="auto">
            <a:xfrm>
              <a:off x="7190116" y="2398180"/>
              <a:ext cx="1565413" cy="253916"/>
            </a:xfrm>
            <a:prstGeom prst="rect">
              <a:avLst/>
            </a:prstGeom>
            <a:noFill/>
            <a:ln w="9525">
              <a:noFill/>
              <a:miter lim="800000"/>
            </a:ln>
            <a:effectLst/>
          </p:spPr>
          <p:txBody>
            <a:bodyPr vert="horz" wrap="square" lIns="68580" tIns="34290" rIns="68580" bIns="34290" numCol="1" rtlCol="0" anchor="t" anchorCtr="0" compatLnSpc="1">
              <a:prstTxWarp prst="textNoShape">
                <a:avLst/>
              </a:prstTxWarp>
              <a:spAutoFit/>
            </a:bodyPr>
            <a:lstStyle/>
            <a:p>
              <a:pPr defTabSz="685800" fontAlgn="base">
                <a:spcBef>
                  <a:spcPct val="20000"/>
                </a:spcBef>
                <a:spcAft>
                  <a:spcPct val="0"/>
                </a:spcAft>
                <a:buSzPct val="75000"/>
              </a:pPr>
              <a:r>
                <a:rPr lang="en-US" sz="1200" kern="0" dirty="0">
                  <a:solidFill>
                    <a:schemeClr val="bg1"/>
                  </a:solidFill>
                  <a:uFillTx/>
                </a:rPr>
                <a:t>SMS Reminder</a:t>
              </a:r>
            </a:p>
          </p:txBody>
        </p:sp>
        <p:sp>
          <p:nvSpPr>
            <p:cNvPr id="13" name="TextBox 12"/>
            <p:cNvSpPr txBox="1">
              <a:spLocks/>
            </p:cNvSpPr>
            <p:nvPr/>
          </p:nvSpPr>
          <p:spPr bwMode="auto">
            <a:xfrm>
              <a:off x="7205039" y="4517023"/>
              <a:ext cx="1565413" cy="253916"/>
            </a:xfrm>
            <a:prstGeom prst="rect">
              <a:avLst/>
            </a:prstGeom>
            <a:noFill/>
            <a:ln w="9525">
              <a:noFill/>
              <a:miter lim="800000"/>
            </a:ln>
            <a:effectLst/>
          </p:spPr>
          <p:txBody>
            <a:bodyPr vert="horz" wrap="square" lIns="68580" tIns="34290" rIns="68580" bIns="34290" numCol="1" rtlCol="0" anchor="t" anchorCtr="0" compatLnSpc="1">
              <a:prstTxWarp prst="textNoShape">
                <a:avLst/>
              </a:prstTxWarp>
              <a:spAutoFit/>
            </a:bodyPr>
            <a:lstStyle/>
            <a:p>
              <a:pPr defTabSz="685800" fontAlgn="base">
                <a:spcBef>
                  <a:spcPct val="20000"/>
                </a:spcBef>
                <a:spcAft>
                  <a:spcPct val="0"/>
                </a:spcAft>
                <a:buSzPct val="75000"/>
              </a:pPr>
              <a:r>
                <a:rPr lang="en-US" sz="1200" kern="0" dirty="0">
                  <a:solidFill>
                    <a:schemeClr val="bg1"/>
                  </a:solidFill>
                  <a:uFillTx/>
                </a:rPr>
                <a:t>E-Immunization Card</a:t>
              </a:r>
            </a:p>
          </p:txBody>
        </p:sp>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16305" y="2953238"/>
              <a:ext cx="554248" cy="661868"/>
            </a:xfrm>
            <a:prstGeom prst="rect">
              <a:avLst/>
            </a:prstGeom>
          </p:spPr>
        </p:pic>
        <p:sp>
          <p:nvSpPr>
            <p:cNvPr id="15" name="TextBox 14"/>
            <p:cNvSpPr txBox="1">
              <a:spLocks/>
            </p:cNvSpPr>
            <p:nvPr/>
          </p:nvSpPr>
          <p:spPr bwMode="auto">
            <a:xfrm>
              <a:off x="7117537" y="2983760"/>
              <a:ext cx="1565413" cy="438582"/>
            </a:xfrm>
            <a:prstGeom prst="rect">
              <a:avLst/>
            </a:prstGeom>
            <a:noFill/>
            <a:ln w="9525">
              <a:noFill/>
              <a:miter lim="800000"/>
            </a:ln>
            <a:effectLst/>
          </p:spPr>
          <p:txBody>
            <a:bodyPr vert="horz" wrap="square" lIns="68580" tIns="34290" rIns="68580" bIns="34290" numCol="1" rtlCol="0" anchor="t" anchorCtr="0" compatLnSpc="1">
              <a:prstTxWarp prst="textNoShape">
                <a:avLst/>
              </a:prstTxWarp>
              <a:spAutoFit/>
            </a:bodyPr>
            <a:lstStyle/>
            <a:p>
              <a:pPr defTabSz="685800" fontAlgn="base">
                <a:spcBef>
                  <a:spcPct val="20000"/>
                </a:spcBef>
                <a:spcAft>
                  <a:spcPct val="0"/>
                </a:spcAft>
                <a:buSzPct val="75000"/>
              </a:pPr>
              <a:r>
                <a:rPr lang="en-US" sz="1200" kern="0" dirty="0">
                  <a:solidFill>
                    <a:schemeClr val="bg1"/>
                  </a:solidFill>
                  <a:uFillTx/>
                </a:rPr>
                <a:t>Immunization Tracker &amp; Planning</a:t>
              </a:r>
            </a:p>
          </p:txBody>
        </p:sp>
      </p:grpSp>
      <p:grpSp>
        <p:nvGrpSpPr>
          <p:cNvPr id="18" name="Group 17"/>
          <p:cNvGrpSpPr/>
          <p:nvPr/>
        </p:nvGrpSpPr>
        <p:grpSpPr>
          <a:xfrm>
            <a:off x="1857508" y="1204206"/>
            <a:ext cx="5954493" cy="4350605"/>
            <a:chOff x="1516969" y="1651511"/>
            <a:chExt cx="4252281" cy="3195636"/>
          </a:xfrm>
        </p:grpSpPr>
        <p:sp>
          <p:nvSpPr>
            <p:cNvPr id="19" name="Oval 18"/>
            <p:cNvSpPr>
              <a:spLocks/>
            </p:cNvSpPr>
            <p:nvPr/>
          </p:nvSpPr>
          <p:spPr>
            <a:xfrm>
              <a:off x="3159273" y="2261158"/>
              <a:ext cx="2344715" cy="2310842"/>
            </a:xfrm>
            <a:prstGeom prst="ellipse">
              <a:avLst/>
            </a:prstGeom>
            <a:solidFill>
              <a:schemeClr val="accent3">
                <a:lumMod val="95000"/>
                <a:alpha val="81000"/>
              </a:schemeClr>
            </a:solidFill>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uFillTx/>
              </a:endParaRPr>
            </a:p>
          </p:txBody>
        </p:sp>
        <p:sp>
          <p:nvSpPr>
            <p:cNvPr id="20" name="Oval 19"/>
            <p:cNvSpPr>
              <a:spLocks/>
            </p:cNvSpPr>
            <p:nvPr/>
          </p:nvSpPr>
          <p:spPr>
            <a:xfrm>
              <a:off x="3776040" y="2770888"/>
              <a:ext cx="1156448" cy="1172462"/>
            </a:xfrm>
            <a:prstGeom prst="ellipse">
              <a:avLst/>
            </a:prstGeom>
            <a:solidFill>
              <a:schemeClr val="accent2">
                <a:lumMod val="20000"/>
                <a:lumOff val="80000"/>
                <a:alpha val="81000"/>
              </a:schemeClr>
            </a:solidFill>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uFillTx/>
              </a:endParaRPr>
            </a:p>
          </p:txBody>
        </p:sp>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12581" y="3199295"/>
              <a:ext cx="353432" cy="353432"/>
            </a:xfrm>
            <a:prstGeom prst="rect">
              <a:avLst/>
            </a:prstGeom>
          </p:spPr>
        </p:pic>
        <p:pic>
          <p:nvPicPr>
            <p:cNvPr id="22" name="Picture 2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32978" y="3133952"/>
              <a:ext cx="338062" cy="399503"/>
            </a:xfrm>
            <a:prstGeom prst="rect">
              <a:avLst/>
            </a:prstGeom>
          </p:spPr>
        </p:pic>
        <p:pic>
          <p:nvPicPr>
            <p:cNvPr id="23" name="Picture 2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094536" y="2830593"/>
              <a:ext cx="503111" cy="503111"/>
            </a:xfrm>
            <a:prstGeom prst="rect">
              <a:avLst/>
            </a:prstGeom>
          </p:spPr>
        </p:pic>
        <p:sp>
          <p:nvSpPr>
            <p:cNvPr id="24" name="Oval 23"/>
            <p:cNvSpPr>
              <a:spLocks/>
            </p:cNvSpPr>
            <p:nvPr/>
          </p:nvSpPr>
          <p:spPr>
            <a:xfrm>
              <a:off x="3963092" y="1885235"/>
              <a:ext cx="737076" cy="685903"/>
            </a:xfrm>
            <a:prstGeom prst="ellipse">
              <a:avLst/>
            </a:prstGeom>
            <a:solidFill>
              <a:schemeClr val="accent2">
                <a:lumMod val="20000"/>
                <a:lumOff val="80000"/>
                <a:alpha val="93000"/>
              </a:schemeClr>
            </a:solidFill>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uFillTx/>
              </a:endParaRPr>
            </a:p>
          </p:txBody>
        </p:sp>
        <p:sp>
          <p:nvSpPr>
            <p:cNvPr id="25" name="Oval 24"/>
            <p:cNvSpPr>
              <a:spLocks/>
            </p:cNvSpPr>
            <p:nvPr/>
          </p:nvSpPr>
          <p:spPr>
            <a:xfrm>
              <a:off x="2903087" y="3767327"/>
              <a:ext cx="737076" cy="715130"/>
            </a:xfrm>
            <a:prstGeom prst="ellipse">
              <a:avLst/>
            </a:prstGeom>
            <a:solidFill>
              <a:schemeClr val="accent2">
                <a:lumMod val="20000"/>
                <a:lumOff val="80000"/>
                <a:alpha val="93000"/>
              </a:schemeClr>
            </a:solidFill>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uFillTx/>
              </a:endParaRPr>
            </a:p>
          </p:txBody>
        </p:sp>
        <p:sp>
          <p:nvSpPr>
            <p:cNvPr id="26" name="Oval 25"/>
            <p:cNvSpPr>
              <a:spLocks/>
            </p:cNvSpPr>
            <p:nvPr/>
          </p:nvSpPr>
          <p:spPr>
            <a:xfrm>
              <a:off x="4995512" y="3714750"/>
              <a:ext cx="737076" cy="742950"/>
            </a:xfrm>
            <a:prstGeom prst="ellipse">
              <a:avLst/>
            </a:prstGeom>
            <a:solidFill>
              <a:schemeClr val="accent2">
                <a:lumMod val="20000"/>
                <a:lumOff val="80000"/>
                <a:alpha val="93000"/>
              </a:schemeClr>
            </a:solidFill>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uFillTx/>
              </a:endParaRPr>
            </a:p>
          </p:txBody>
        </p:sp>
        <p:pic>
          <p:nvPicPr>
            <p:cNvPr id="27" name="Picture 2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382048" y="3450060"/>
              <a:ext cx="182880" cy="182880"/>
            </a:xfrm>
            <a:prstGeom prst="rect">
              <a:avLst/>
            </a:prstGeom>
          </p:spPr>
        </p:pic>
        <p:pic>
          <p:nvPicPr>
            <p:cNvPr id="28" name="Picture 2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198591" y="2027146"/>
              <a:ext cx="333847" cy="333847"/>
            </a:xfrm>
            <a:prstGeom prst="rect">
              <a:avLst/>
            </a:prstGeom>
          </p:spPr>
        </p:pic>
        <p:pic>
          <p:nvPicPr>
            <p:cNvPr id="29" name="Picture 2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995129" y="3817419"/>
              <a:ext cx="552992" cy="552992"/>
            </a:xfrm>
            <a:prstGeom prst="rect">
              <a:avLst/>
            </a:prstGeom>
          </p:spPr>
        </p:pic>
        <p:pic>
          <p:nvPicPr>
            <p:cNvPr id="30" name="Picture 2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5218238" y="3862678"/>
              <a:ext cx="352745" cy="352745"/>
            </a:xfrm>
            <a:prstGeom prst="rect">
              <a:avLst/>
            </a:prstGeom>
          </p:spPr>
        </p:pic>
        <p:sp>
          <p:nvSpPr>
            <p:cNvPr id="31" name="TextBox 30"/>
            <p:cNvSpPr txBox="1">
              <a:spLocks/>
            </p:cNvSpPr>
            <p:nvPr/>
          </p:nvSpPr>
          <p:spPr bwMode="auto">
            <a:xfrm>
              <a:off x="3516193" y="1651511"/>
              <a:ext cx="1731710" cy="186508"/>
            </a:xfrm>
            <a:prstGeom prst="rect">
              <a:avLst/>
            </a:prstGeom>
            <a:noFill/>
            <a:ln w="9525">
              <a:noFill/>
              <a:miter lim="800000"/>
            </a:ln>
            <a:effectLst/>
          </p:spPr>
          <p:txBody>
            <a:bodyPr vert="horz" wrap="square" lIns="68580" tIns="34290" rIns="68580" bIns="34290" numCol="1" rtlCol="0" anchor="t" anchorCtr="0" compatLnSpc="1">
              <a:prstTxWarp prst="textNoShape">
                <a:avLst/>
              </a:prstTxWarp>
              <a:spAutoFit/>
            </a:bodyPr>
            <a:lstStyle/>
            <a:p>
              <a:pPr algn="ctr" defTabSz="685800" fontAlgn="base">
                <a:spcBef>
                  <a:spcPct val="20000"/>
                </a:spcBef>
                <a:spcAft>
                  <a:spcPct val="0"/>
                </a:spcAft>
                <a:buSzPct val="75000"/>
              </a:pPr>
              <a:r>
                <a:rPr lang="en-US" sz="1200" kern="0" dirty="0">
                  <a:uFillTx/>
                </a:rPr>
                <a:t>Commune Health Center</a:t>
              </a:r>
            </a:p>
          </p:txBody>
        </p:sp>
        <p:sp>
          <p:nvSpPr>
            <p:cNvPr id="32" name="TextBox 31"/>
            <p:cNvSpPr txBox="1">
              <a:spLocks/>
            </p:cNvSpPr>
            <p:nvPr/>
          </p:nvSpPr>
          <p:spPr bwMode="auto">
            <a:xfrm>
              <a:off x="5081650" y="4502951"/>
              <a:ext cx="687600" cy="186508"/>
            </a:xfrm>
            <a:prstGeom prst="rect">
              <a:avLst/>
            </a:prstGeom>
            <a:noFill/>
            <a:ln w="9525">
              <a:noFill/>
              <a:miter lim="800000"/>
            </a:ln>
            <a:effectLst/>
          </p:spPr>
          <p:txBody>
            <a:bodyPr vert="horz" wrap="square" lIns="68580" tIns="34290" rIns="68580" bIns="34290" numCol="1" rtlCol="0" anchor="t" anchorCtr="0" compatLnSpc="1">
              <a:prstTxWarp prst="textNoShape">
                <a:avLst/>
              </a:prstTxWarp>
              <a:spAutoFit/>
            </a:bodyPr>
            <a:lstStyle/>
            <a:p>
              <a:pPr defTabSz="685800" fontAlgn="base">
                <a:spcBef>
                  <a:spcPct val="20000"/>
                </a:spcBef>
                <a:spcAft>
                  <a:spcPct val="0"/>
                </a:spcAft>
                <a:buSzPct val="75000"/>
              </a:pPr>
              <a:r>
                <a:rPr lang="en-US" sz="1200" kern="0" dirty="0">
                  <a:solidFill>
                    <a:schemeClr val="bg1"/>
                  </a:solidFill>
                  <a:uFillTx/>
                </a:rPr>
                <a:t>Hospital</a:t>
              </a:r>
            </a:p>
          </p:txBody>
        </p:sp>
        <p:sp>
          <p:nvSpPr>
            <p:cNvPr id="33" name="TextBox 32"/>
            <p:cNvSpPr txBox="1">
              <a:spLocks/>
            </p:cNvSpPr>
            <p:nvPr/>
          </p:nvSpPr>
          <p:spPr bwMode="auto">
            <a:xfrm>
              <a:off x="2370298" y="4524997"/>
              <a:ext cx="1562680" cy="322150"/>
            </a:xfrm>
            <a:prstGeom prst="rect">
              <a:avLst/>
            </a:prstGeom>
            <a:noFill/>
            <a:ln w="9525">
              <a:noFill/>
              <a:miter lim="800000"/>
            </a:ln>
            <a:effectLst/>
          </p:spPr>
          <p:txBody>
            <a:bodyPr vert="horz" wrap="square" lIns="68580" tIns="34290" rIns="68580" bIns="34290" numCol="1" rtlCol="0" anchor="t" anchorCtr="0" compatLnSpc="1">
              <a:prstTxWarp prst="textNoShape">
                <a:avLst/>
              </a:prstTxWarp>
              <a:spAutoFit/>
            </a:bodyPr>
            <a:lstStyle>
              <a:defPPr>
                <a:defRPr lang="en-US">
                  <a:uFillTx/>
                </a:defRPr>
              </a:defPPr>
              <a:lvl1pPr marL="0" marR="0" indent="0" algn="ctr" defTabSz="914400" eaLnBrk="1" latinLnBrk="0" hangingPunct="1">
                <a:lnSpc>
                  <a:spcPct val="100000"/>
                </a:lnSpc>
                <a:buFontTx/>
                <a:buNone/>
                <a:defRPr kumimoji="0" sz="1200" b="0" i="0" u="none" strike="noStrike" kern="0" cap="none" spc="0" normalizeH="0" baseline="0">
                  <a:ln>
                    <a:noFill/>
                  </a:ln>
                  <a:effectLst/>
                  <a:uFillTx/>
                  <a:latin typeface="+mn-lt"/>
                </a:defRPr>
              </a:lvl1pPr>
            </a:lstStyle>
            <a:p>
              <a:r>
                <a:rPr lang="en-US" dirty="0">
                  <a:solidFill>
                    <a:schemeClr val="bg1"/>
                  </a:solidFill>
                  <a:uFillTx/>
                </a:rPr>
                <a:t>Fee-based Immunization Facility</a:t>
              </a:r>
            </a:p>
          </p:txBody>
        </p:sp>
        <p:pic>
          <p:nvPicPr>
            <p:cNvPr id="34" name="Picture 3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516969" y="2711644"/>
              <a:ext cx="1526705" cy="1003106"/>
            </a:xfrm>
            <a:prstGeom prst="rect">
              <a:avLst/>
            </a:prstGeom>
          </p:spPr>
        </p:pic>
      </p:grpSp>
      <p:sp>
        <p:nvSpPr>
          <p:cNvPr id="35" name="TextBox 34"/>
          <p:cNvSpPr txBox="1">
            <a:spLocks/>
          </p:cNvSpPr>
          <p:nvPr/>
        </p:nvSpPr>
        <p:spPr bwMode="auto">
          <a:xfrm>
            <a:off x="8879023" y="4041078"/>
            <a:ext cx="1802832" cy="253916"/>
          </a:xfrm>
          <a:prstGeom prst="rect">
            <a:avLst/>
          </a:prstGeom>
          <a:noFill/>
          <a:ln w="9525">
            <a:noFill/>
            <a:miter lim="800000"/>
          </a:ln>
          <a:effectLst/>
        </p:spPr>
        <p:txBody>
          <a:bodyPr vert="horz" wrap="square" lIns="68580" tIns="34290" rIns="68580" bIns="34290" numCol="1" rtlCol="0" anchor="t" anchorCtr="0" compatLnSpc="1">
            <a:prstTxWarp prst="textNoShape">
              <a:avLst/>
            </a:prstTxWarp>
            <a:spAutoFit/>
          </a:bodyPr>
          <a:lstStyle/>
          <a:p>
            <a:pPr defTabSz="685800" fontAlgn="base">
              <a:spcBef>
                <a:spcPct val="20000"/>
              </a:spcBef>
              <a:spcAft>
                <a:spcPct val="0"/>
              </a:spcAft>
              <a:buSzPct val="75000"/>
            </a:pPr>
            <a:r>
              <a:rPr lang="en-US" sz="1200" kern="0" dirty="0">
                <a:solidFill>
                  <a:schemeClr val="bg1"/>
                </a:solidFill>
                <a:uFillTx/>
              </a:rPr>
              <a:t>Dashboard and reports</a:t>
            </a:r>
          </a:p>
        </p:txBody>
      </p:sp>
      <p:sp>
        <p:nvSpPr>
          <p:cNvPr id="2" name="TextBox 1"/>
          <p:cNvSpPr txBox="1"/>
          <p:nvPr/>
        </p:nvSpPr>
        <p:spPr>
          <a:xfrm>
            <a:off x="10626933" y="4809878"/>
            <a:ext cx="1458572" cy="496874"/>
          </a:xfrm>
          <a:prstGeom prst="rect">
            <a:avLst/>
          </a:prstGeom>
          <a:noFill/>
        </p:spPr>
        <p:txBody>
          <a:bodyPr wrap="square" lIns="0" tIns="0" rIns="0" bIns="0" rtlCol="0">
            <a:noAutofit/>
          </a:bodyPr>
          <a:lstStyle/>
          <a:p>
            <a:pPr algn="l"/>
            <a:r>
              <a:rPr lang="en-US" sz="1600" dirty="0">
                <a:solidFill>
                  <a:srgbClr val="FFFF00"/>
                </a:solidFill>
                <a:uFillTx/>
                <a:latin typeface="Helvetica" pitchFamily="2" charset="0"/>
              </a:rPr>
              <a:t>Under development </a:t>
            </a:r>
          </a:p>
        </p:txBody>
      </p:sp>
    </p:spTree>
  </p:cSld>
  <p:clrMapOvr>
    <a:masterClrMapping/>
  </p:clrMapOvr>
</p:sld>
</file>

<file path=ppt/theme/theme1.xml><?xml version="1.0" encoding="utf-8"?>
<a:theme xmlns:a="http://schemas.openxmlformats.org/drawingml/2006/main" name="PATH2018_ColorTheme1">
  <a:themeElements>
    <a:clrScheme name="Custom 1">
      <a:dk1>
        <a:srgbClr val="000000"/>
      </a:dk1>
      <a:lt1>
        <a:srgbClr val="FFFFFF"/>
      </a:lt1>
      <a:dk2>
        <a:srgbClr val="454E5F"/>
      </a:dk2>
      <a:lt2>
        <a:srgbClr val="F8F3D9"/>
      </a:lt2>
      <a:accent1>
        <a:srgbClr val="5050CE"/>
      </a:accent1>
      <a:accent2>
        <a:srgbClr val="F74F50"/>
      </a:accent2>
      <a:accent3>
        <a:srgbClr val="F8F3D9"/>
      </a:accent3>
      <a:accent4>
        <a:srgbClr val="697D8B"/>
      </a:accent4>
      <a:accent5>
        <a:srgbClr val="008C9B"/>
      </a:accent5>
      <a:accent6>
        <a:srgbClr val="00545C"/>
      </a:accent6>
      <a:hlink>
        <a:srgbClr val="F74F50"/>
      </a:hlink>
      <a:folHlink>
        <a:srgbClr val="F74F50"/>
      </a:folHlink>
    </a:clrScheme>
    <a:fontScheme name="PATH20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uFillTx/>
          </a:defRPr>
        </a:defPPr>
      </a:lstStyle>
      <a:style>
        <a:lnRef idx="1">
          <a:schemeClr val="accent1"/>
        </a:lnRef>
        <a:fillRef idx="3">
          <a:schemeClr val="accent1"/>
        </a:fillRef>
        <a:effectRef idx="2">
          <a:schemeClr val="accent1"/>
        </a:effectRef>
        <a:fontRef idx="minor">
          <a:schemeClr val="lt1"/>
        </a:fontRef>
      </a:style>
    </a:spDef>
    <a:lnDef>
      <a:spPr>
        <a:ln w="9525">
          <a:solidFill>
            <a:srgbClr val="454E60"/>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600" dirty="0" err="1" smtClean="0">
            <a:solidFill>
              <a:srgbClr val="454E60"/>
            </a:solidFill>
            <a:uFillTx/>
            <a:latin typeface="Helvetica" pitchFamily="2" charset="0"/>
          </a:defRPr>
        </a:defPPr>
      </a:lstStyle>
    </a:txDef>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docProps/app.xml><?xml version="1.0" encoding="utf-8"?>
<Properties xmlns="http://schemas.openxmlformats.org/officeDocument/2006/extended-properties" xmlns:vt="http://schemas.openxmlformats.org/officeDocument/2006/docPropsVTypes">
  <Template>PATH2018_ColorTheme1</Template>
  <TotalTime>29959</TotalTime>
  <Words>2840</Words>
  <Application>Microsoft Office PowerPoint</Application>
  <PresentationFormat>Widescreen</PresentationFormat>
  <Paragraphs>296</Paragraphs>
  <Slides>31</Slides>
  <Notes>30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7" baseType="lpstr">
      <vt:lpstr>Arial</vt:lpstr>
      <vt:lpstr>Calibri</vt:lpstr>
      <vt:lpstr>Helvetica</vt:lpstr>
      <vt:lpstr>Times New Roman</vt:lpstr>
      <vt:lpstr>PATH2018_ColorTheme1</vt:lpstr>
      <vt:lpstr>Visio.Drawing.15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Ostini</dc:creator>
  <cp:lastModifiedBy>Kareiva, Celina</cp:lastModifiedBy>
  <cp:revision>628</cp:revision>
  <cp:lastPrinted>2020-02-17T03:07:32Z</cp:lastPrinted>
  <dcterms:created xsi:type="dcterms:W3CDTF">2018-05-31T22:37:41Z</dcterms:created>
  <dcterms:modified xsi:type="dcterms:W3CDTF">2020-04-01T14:58:24Z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0x01010042D96239C7973D468520FF7DB6E09A33</vt:lpwstr>
  </property>
</Properties>
</file>