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2.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3.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7" r:id="rId4"/>
    <p:sldMasterId id="2147483694" r:id="rId5"/>
    <p:sldMasterId id="2147483721" r:id="rId6"/>
    <p:sldMasterId id="2147483740" r:id="rId7"/>
  </p:sldMasterIdLst>
  <p:notesMasterIdLst>
    <p:notesMasterId r:id="rId38"/>
  </p:notesMasterIdLst>
  <p:handoutMasterIdLst>
    <p:handoutMasterId r:id="rId39"/>
  </p:handoutMasterIdLst>
  <p:sldIdLst>
    <p:sldId id="256" r:id="rId8"/>
    <p:sldId id="444" r:id="rId9"/>
    <p:sldId id="399" r:id="rId10"/>
    <p:sldId id="407" r:id="rId11"/>
    <p:sldId id="456" r:id="rId12"/>
    <p:sldId id="457" r:id="rId13"/>
    <p:sldId id="458" r:id="rId14"/>
    <p:sldId id="459" r:id="rId15"/>
    <p:sldId id="460" r:id="rId16"/>
    <p:sldId id="461" r:id="rId17"/>
    <p:sldId id="462" r:id="rId18"/>
    <p:sldId id="463" r:id="rId19"/>
    <p:sldId id="464" r:id="rId20"/>
    <p:sldId id="465" r:id="rId21"/>
    <p:sldId id="466" r:id="rId22"/>
    <p:sldId id="467" r:id="rId23"/>
    <p:sldId id="468" r:id="rId24"/>
    <p:sldId id="469" r:id="rId25"/>
    <p:sldId id="470" r:id="rId26"/>
    <p:sldId id="471" r:id="rId27"/>
    <p:sldId id="472" r:id="rId28"/>
    <p:sldId id="473" r:id="rId29"/>
    <p:sldId id="474" r:id="rId30"/>
    <p:sldId id="475" r:id="rId31"/>
    <p:sldId id="476" r:id="rId32"/>
    <p:sldId id="477" r:id="rId33"/>
    <p:sldId id="478" r:id="rId34"/>
    <p:sldId id="479" r:id="rId35"/>
    <p:sldId id="326" r:id="rId36"/>
    <p:sldId id="411" r:id="rId3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erner, Laurie" initials="WL" lastIdx="13" clrIdx="0">
    <p:extLst>
      <p:ext uri="{19B8F6BF-5375-455C-9EA6-DF929625EA0E}">
        <p15:presenceInfo xmlns:p15="http://schemas.microsoft.com/office/powerpoint/2012/main" userId="S-1-5-21-1559300689-131104032-281947949-17051" providerId="AD"/>
      </p:ext>
    </p:extLst>
  </p:cmAuthor>
  <p:cmAuthor id="2" name="Kareiva, Celina" initials="KC" lastIdx="47" clrIdx="1">
    <p:extLst>
      <p:ext uri="{19B8F6BF-5375-455C-9EA6-DF929625EA0E}">
        <p15:presenceInfo xmlns:p15="http://schemas.microsoft.com/office/powerpoint/2012/main" userId="S-1-5-21-1559300689-131104032-281947949-28256" providerId="AD"/>
      </p:ext>
    </p:extLst>
  </p:cmAuthor>
  <p:cmAuthor id="3" name="Laurie Werner" initials="LW" lastIdx="11" clrIdx="2"/>
  <p:cmAuthor id="4" name="Jessica  Shearer" initials="JS" lastIdx="6" clrIdx="3">
    <p:extLst>
      <p:ext uri="{19B8F6BF-5375-455C-9EA6-DF929625EA0E}">
        <p15:presenceInfo xmlns:p15="http://schemas.microsoft.com/office/powerpoint/2012/main" userId="c3hM3ez5Fal7KpU+XzEA9affJW38TSI+DBTD7RWmaPA=" providerId="None"/>
      </p:ext>
    </p:extLst>
  </p:cmAuthor>
  <p:cmAuthor id="5" name="Celina Kareiva" initials="CK" lastIdx="1" clrIdx="4">
    <p:extLst>
      <p:ext uri="{19B8F6BF-5375-455C-9EA6-DF929625EA0E}">
        <p15:presenceInfo xmlns:p15="http://schemas.microsoft.com/office/powerpoint/2012/main" userId="KIqlOQFO1GExG6tXsuiIxiisaD0avzYFy5BHfaLufkw="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22552BC-F84E-74D0-265F-418534F9F65E}" v="2" dt="2019-11-11T12:43:37.962"/>
    <p1510:client id="{3B6E26B9-1CDF-491D-AD64-C038944F0BF2}" v="1049" dt="2020-04-22T20:58:06.176"/>
    <p1510:client id="{10340117-799A-47AE-8BC9-EE2E51CFC068}" v="6" dt="2020-04-22T21:50:07.752"/>
    <p1510:client id="{6D7D2DAD-466C-454A-B841-34E2FF52DE4C}" v="45" dt="2020-04-22T19:10:48.199"/>
    <p1510:client id="{9258ABF5-A912-4677-AE76-80EA08C04EAA}" v="351" dt="2020-04-22T18:47:06.377"/>
    <p1510:client id="{B7E4781C-392D-05FD-8F7D-B43ACBE7A2A2}" v="28" dt="2019-12-06T18:14:27.66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78" autoAdjust="0"/>
    <p:restoredTop sz="94343" autoAdjust="0"/>
  </p:normalViewPr>
  <p:slideViewPr>
    <p:cSldViewPr snapToGrid="0">
      <p:cViewPr varScale="1">
        <p:scale>
          <a:sx n="73" d="100"/>
          <a:sy n="73" d="100"/>
        </p:scale>
        <p:origin x="1236" y="72"/>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1191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viewProps" Target="viewProps.xml"/><Relationship Id="rId55" Type="http://schemas.microsoft.com/office/2015/10/relationships/revisionInfo" Target="revisionInfo.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theme" Target="theme/theme1.xml"/></Relationships>
</file>

<file path=ppt/diagrams/_rels/data1.xml.rels><?xml version="1.0" encoding="UTF-8" standalone="yes"?>
<Relationships xmlns="http://schemas.openxmlformats.org/package/2006/relationships"><Relationship Id="rId1" Type="http://schemas.openxmlformats.org/officeDocument/2006/relationships/image" Target="../media/image16.png"/></Relationships>
</file>

<file path=ppt/diagrams/_rels/data2.xml.rels><?xml version="1.0" encoding="UTF-8" standalone="yes"?>
<Relationships xmlns="http://schemas.openxmlformats.org/package/2006/relationships"><Relationship Id="rId1" Type="http://schemas.openxmlformats.org/officeDocument/2006/relationships/image" Target="../media/image17.png"/></Relationships>
</file>

<file path=ppt/diagrams/_rels/drawing1.xml.rels><?xml version="1.0" encoding="UTF-8" standalone="yes"?>
<Relationships xmlns="http://schemas.openxmlformats.org/package/2006/relationships"><Relationship Id="rId1" Type="http://schemas.openxmlformats.org/officeDocument/2006/relationships/image" Target="../media/image16.png"/></Relationships>
</file>

<file path=ppt/diagrams/_rels/drawing2.xml.rels><?xml version="1.0" encoding="UTF-8" standalone="yes"?>
<Relationships xmlns="http://schemas.openxmlformats.org/package/2006/relationships"><Relationship Id="rId1" Type="http://schemas.openxmlformats.org/officeDocument/2006/relationships/image" Target="../media/image17.png"/></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319567E-6025-4AF8-8AF4-7D7FE1A496D1}" type="doc">
      <dgm:prSet loTypeId="urn:microsoft.com/office/officeart/2008/layout/VerticalCurvedList" loCatId="list" qsTypeId="urn:microsoft.com/office/officeart/2005/8/quickstyle/simple1" qsCatId="simple" csTypeId="urn:microsoft.com/office/officeart/2005/8/colors/accent0_1" csCatId="mainScheme" phldr="1"/>
      <dgm:spPr/>
      <dgm:t>
        <a:bodyPr/>
        <a:lstStyle/>
        <a:p>
          <a:endParaRPr lang="en-US"/>
        </a:p>
      </dgm:t>
    </dgm:pt>
    <dgm:pt modelId="{88FB6D81-EC59-4548-AB81-4EE2749BCDDD}">
      <dgm:prSet phldrT="[Text]"/>
      <dgm:spPr/>
      <dgm:t>
        <a:bodyPr/>
        <a:lstStyle/>
        <a:p>
          <a:r>
            <a:rPr lang="en-US" b="1" dirty="0"/>
            <a:t>Lack of reliable, actionable data around immunization particularly defaulters tracking. L</a:t>
          </a:r>
          <a:r>
            <a:rPr lang="en-US" dirty="0">
              <a:latin typeface="+mn-lt"/>
            </a:rPr>
            <a:t>ack of quality and accurate data has hindered the ability of health workers and the district health office to track defaulters</a:t>
          </a:r>
          <a:endParaRPr lang="en-US" dirty="0"/>
        </a:p>
      </dgm:t>
    </dgm:pt>
    <dgm:pt modelId="{827E12C8-05C2-4679-90F6-26CBEBEB30BD}" type="parTrans" cxnId="{79AF2E63-AAED-4147-8BD7-785E69B9F479}">
      <dgm:prSet/>
      <dgm:spPr/>
      <dgm:t>
        <a:bodyPr/>
        <a:lstStyle/>
        <a:p>
          <a:endParaRPr lang="en-US"/>
        </a:p>
      </dgm:t>
    </dgm:pt>
    <dgm:pt modelId="{AB0F84D7-8442-49A4-984F-0EA167F4FC7F}" type="sibTrans" cxnId="{79AF2E63-AAED-4147-8BD7-785E69B9F479}">
      <dgm:prSet/>
      <dgm:spPr/>
      <dgm:t>
        <a:bodyPr/>
        <a:lstStyle/>
        <a:p>
          <a:endParaRPr lang="en-US"/>
        </a:p>
      </dgm:t>
    </dgm:pt>
    <dgm:pt modelId="{22B081DD-DA08-4D12-8A4F-86C7DEF9AA92}">
      <dgm:prSet phldrT="[Text]"/>
      <dgm:spPr/>
      <dgm:t>
        <a:bodyPr/>
        <a:lstStyle/>
        <a:p>
          <a:r>
            <a:rPr lang="en-US" b="1" dirty="0"/>
            <a:t>Inefficient work processes</a:t>
          </a:r>
        </a:p>
        <a:p>
          <a:r>
            <a:rPr lang="en-US" dirty="0"/>
            <a:t>Paper-based reporting is tedious and requires cross checking data for accuracy. </a:t>
          </a:r>
        </a:p>
        <a:p>
          <a:r>
            <a:rPr lang="en-US" dirty="0"/>
            <a:t>Some facilities missing reports due to the lack of available tally sheets and or operational documents</a:t>
          </a:r>
        </a:p>
      </dgm:t>
    </dgm:pt>
    <dgm:pt modelId="{A7B4BEAD-380B-4009-B4F3-25481000FABF}" type="parTrans" cxnId="{F6292F6E-405A-4457-B889-DD8998E0E7D4}">
      <dgm:prSet/>
      <dgm:spPr/>
      <dgm:t>
        <a:bodyPr/>
        <a:lstStyle/>
        <a:p>
          <a:endParaRPr lang="en-US"/>
        </a:p>
      </dgm:t>
    </dgm:pt>
    <dgm:pt modelId="{890F09E2-FE3C-4502-BF30-994CBD77C243}" type="sibTrans" cxnId="{F6292F6E-405A-4457-B889-DD8998E0E7D4}">
      <dgm:prSet/>
      <dgm:spPr/>
      <dgm:t>
        <a:bodyPr/>
        <a:lstStyle/>
        <a:p>
          <a:endParaRPr lang="en-US"/>
        </a:p>
      </dgm:t>
    </dgm:pt>
    <dgm:pt modelId="{B7DD9762-771E-4A90-B442-6D03FC298299}">
      <dgm:prSet phldrT="[Text]"/>
      <dgm:spPr/>
      <dgm:t>
        <a:bodyPr/>
        <a:lstStyle/>
        <a:p>
          <a:r>
            <a:rPr lang="en-US" b="1" dirty="0"/>
            <a:t>Lack of actionable Vaccine monitoring data </a:t>
          </a:r>
        </a:p>
        <a:p>
          <a:r>
            <a:rPr lang="en-US" dirty="0"/>
            <a:t>	Inefficiency in monitoring vaccine supply chain &amp; 	wastage at facility level leading to stock outages. </a:t>
          </a:r>
        </a:p>
      </dgm:t>
    </dgm:pt>
    <dgm:pt modelId="{F03EDC62-E175-4C15-B7DC-94E5783433AF}" type="parTrans" cxnId="{E471DB95-11CC-4A12-84FE-503BDFA2C6DA}">
      <dgm:prSet/>
      <dgm:spPr/>
      <dgm:t>
        <a:bodyPr/>
        <a:lstStyle/>
        <a:p>
          <a:endParaRPr lang="en-US"/>
        </a:p>
      </dgm:t>
    </dgm:pt>
    <dgm:pt modelId="{E7FC7631-7BF7-41DD-B622-670A7D08114E}" type="sibTrans" cxnId="{E471DB95-11CC-4A12-84FE-503BDFA2C6DA}">
      <dgm:prSet/>
      <dgm:spPr/>
      <dgm:t>
        <a:bodyPr/>
        <a:lstStyle/>
        <a:p>
          <a:endParaRPr lang="en-US"/>
        </a:p>
      </dgm:t>
    </dgm:pt>
    <dgm:pt modelId="{7E23D4C7-4A8D-404D-90B0-2DCF0FB3513F}" type="pres">
      <dgm:prSet presAssocID="{4319567E-6025-4AF8-8AF4-7D7FE1A496D1}" presName="Name0" presStyleCnt="0">
        <dgm:presLayoutVars>
          <dgm:chMax val="7"/>
          <dgm:chPref val="7"/>
          <dgm:dir/>
        </dgm:presLayoutVars>
      </dgm:prSet>
      <dgm:spPr/>
      <dgm:t>
        <a:bodyPr/>
        <a:lstStyle/>
        <a:p>
          <a:endParaRPr lang="en-US"/>
        </a:p>
      </dgm:t>
    </dgm:pt>
    <dgm:pt modelId="{6E932367-0873-4A5B-B720-490608674E0F}" type="pres">
      <dgm:prSet presAssocID="{4319567E-6025-4AF8-8AF4-7D7FE1A496D1}" presName="Name1" presStyleCnt="0"/>
      <dgm:spPr/>
    </dgm:pt>
    <dgm:pt modelId="{E6B53B08-3962-4605-B8DF-018864584B73}" type="pres">
      <dgm:prSet presAssocID="{4319567E-6025-4AF8-8AF4-7D7FE1A496D1}" presName="cycle" presStyleCnt="0"/>
      <dgm:spPr/>
    </dgm:pt>
    <dgm:pt modelId="{DA5BC8AF-2E5D-4B26-AB95-6F1EFA919DC6}" type="pres">
      <dgm:prSet presAssocID="{4319567E-6025-4AF8-8AF4-7D7FE1A496D1}" presName="srcNode" presStyleLbl="node1" presStyleIdx="0" presStyleCnt="3"/>
      <dgm:spPr/>
    </dgm:pt>
    <dgm:pt modelId="{F7443CFF-137B-4964-A628-4E1FA17B3C65}" type="pres">
      <dgm:prSet presAssocID="{4319567E-6025-4AF8-8AF4-7D7FE1A496D1}" presName="conn" presStyleLbl="parChTrans1D2" presStyleIdx="0" presStyleCnt="1"/>
      <dgm:spPr/>
      <dgm:t>
        <a:bodyPr/>
        <a:lstStyle/>
        <a:p>
          <a:endParaRPr lang="en-US"/>
        </a:p>
      </dgm:t>
    </dgm:pt>
    <dgm:pt modelId="{11341790-E2BC-4C10-8310-7DF03385EC21}" type="pres">
      <dgm:prSet presAssocID="{4319567E-6025-4AF8-8AF4-7D7FE1A496D1}" presName="extraNode" presStyleLbl="node1" presStyleIdx="0" presStyleCnt="3"/>
      <dgm:spPr/>
    </dgm:pt>
    <dgm:pt modelId="{351D7F20-D313-4C6A-AF1A-D2CAA21A3913}" type="pres">
      <dgm:prSet presAssocID="{4319567E-6025-4AF8-8AF4-7D7FE1A496D1}" presName="dstNode" presStyleLbl="node1" presStyleIdx="0" presStyleCnt="3"/>
      <dgm:spPr/>
    </dgm:pt>
    <dgm:pt modelId="{E1797133-3AB7-4A1A-B608-083782F2FCFA}" type="pres">
      <dgm:prSet presAssocID="{88FB6D81-EC59-4548-AB81-4EE2749BCDDD}" presName="text_1" presStyleLbl="node1" presStyleIdx="0" presStyleCnt="3">
        <dgm:presLayoutVars>
          <dgm:bulletEnabled val="1"/>
        </dgm:presLayoutVars>
      </dgm:prSet>
      <dgm:spPr/>
      <dgm:t>
        <a:bodyPr/>
        <a:lstStyle/>
        <a:p>
          <a:endParaRPr lang="en-US"/>
        </a:p>
      </dgm:t>
    </dgm:pt>
    <dgm:pt modelId="{95F91E69-CD4A-4448-BA9C-706A4879BA91}" type="pres">
      <dgm:prSet presAssocID="{88FB6D81-EC59-4548-AB81-4EE2749BCDDD}" presName="accent_1" presStyleCnt="0"/>
      <dgm:spPr/>
    </dgm:pt>
    <dgm:pt modelId="{7C77BD96-E6D9-4EA4-A164-03463A91746B}" type="pres">
      <dgm:prSet presAssocID="{88FB6D81-EC59-4548-AB81-4EE2749BCDDD}" presName="accentRepeatNode" presStyleLbl="solidFgAcc1" presStyleIdx="0" presStyleCnt="3"/>
      <dgm:spPr>
        <a:blipFill rotWithShape="0">
          <a:blip xmlns:r="http://schemas.openxmlformats.org/officeDocument/2006/relationships" r:embed="rId1"/>
          <a:stretch>
            <a:fillRect/>
          </a:stretch>
        </a:blipFill>
      </dgm:spPr>
    </dgm:pt>
    <dgm:pt modelId="{ED617225-CDF5-43EA-9D0B-0960D066558A}" type="pres">
      <dgm:prSet presAssocID="{22B081DD-DA08-4D12-8A4F-86C7DEF9AA92}" presName="text_2" presStyleLbl="node1" presStyleIdx="1" presStyleCnt="3">
        <dgm:presLayoutVars>
          <dgm:bulletEnabled val="1"/>
        </dgm:presLayoutVars>
      </dgm:prSet>
      <dgm:spPr/>
      <dgm:t>
        <a:bodyPr/>
        <a:lstStyle/>
        <a:p>
          <a:endParaRPr lang="en-US"/>
        </a:p>
      </dgm:t>
    </dgm:pt>
    <dgm:pt modelId="{DD179F4E-074C-4D8F-9C88-7871517CF5BD}" type="pres">
      <dgm:prSet presAssocID="{22B081DD-DA08-4D12-8A4F-86C7DEF9AA92}" presName="accent_2" presStyleCnt="0"/>
      <dgm:spPr/>
    </dgm:pt>
    <dgm:pt modelId="{BBBC7135-F8E2-4056-AA39-5F4A6BAB7A84}" type="pres">
      <dgm:prSet presAssocID="{22B081DD-DA08-4D12-8A4F-86C7DEF9AA92}" presName="accentRepeatNode" presStyleLbl="solidFgAcc1" presStyleIdx="1" presStyleCnt="3"/>
      <dgm:spPr/>
    </dgm:pt>
    <dgm:pt modelId="{9FA2C7C2-3551-4E36-A0A8-0D81A0682F06}" type="pres">
      <dgm:prSet presAssocID="{B7DD9762-771E-4A90-B442-6D03FC298299}" presName="text_3" presStyleLbl="node1" presStyleIdx="2" presStyleCnt="3">
        <dgm:presLayoutVars>
          <dgm:bulletEnabled val="1"/>
        </dgm:presLayoutVars>
      </dgm:prSet>
      <dgm:spPr/>
      <dgm:t>
        <a:bodyPr/>
        <a:lstStyle/>
        <a:p>
          <a:endParaRPr lang="en-US"/>
        </a:p>
      </dgm:t>
    </dgm:pt>
    <dgm:pt modelId="{D8EF40D1-D155-4C35-9138-297E699179CC}" type="pres">
      <dgm:prSet presAssocID="{B7DD9762-771E-4A90-B442-6D03FC298299}" presName="accent_3" presStyleCnt="0"/>
      <dgm:spPr/>
    </dgm:pt>
    <dgm:pt modelId="{F998E914-3400-44D1-A2EC-266EDA2D40BE}" type="pres">
      <dgm:prSet presAssocID="{B7DD9762-771E-4A90-B442-6D03FC298299}" presName="accentRepeatNode" presStyleLbl="solidFgAcc1" presStyleIdx="2" presStyleCnt="3"/>
      <dgm:spPr/>
    </dgm:pt>
  </dgm:ptLst>
  <dgm:cxnLst>
    <dgm:cxn modelId="{9A6980F1-6AD3-4FF8-886B-12AE1C6A352A}" type="presOf" srcId="{88FB6D81-EC59-4548-AB81-4EE2749BCDDD}" destId="{E1797133-3AB7-4A1A-B608-083782F2FCFA}" srcOrd="0" destOrd="0" presId="urn:microsoft.com/office/officeart/2008/layout/VerticalCurvedList"/>
    <dgm:cxn modelId="{F6292F6E-405A-4457-B889-DD8998E0E7D4}" srcId="{4319567E-6025-4AF8-8AF4-7D7FE1A496D1}" destId="{22B081DD-DA08-4D12-8A4F-86C7DEF9AA92}" srcOrd="1" destOrd="0" parTransId="{A7B4BEAD-380B-4009-B4F3-25481000FABF}" sibTransId="{890F09E2-FE3C-4502-BF30-994CBD77C243}"/>
    <dgm:cxn modelId="{79AF2E63-AAED-4147-8BD7-785E69B9F479}" srcId="{4319567E-6025-4AF8-8AF4-7D7FE1A496D1}" destId="{88FB6D81-EC59-4548-AB81-4EE2749BCDDD}" srcOrd="0" destOrd="0" parTransId="{827E12C8-05C2-4679-90F6-26CBEBEB30BD}" sibTransId="{AB0F84D7-8442-49A4-984F-0EA167F4FC7F}"/>
    <dgm:cxn modelId="{E471DB95-11CC-4A12-84FE-503BDFA2C6DA}" srcId="{4319567E-6025-4AF8-8AF4-7D7FE1A496D1}" destId="{B7DD9762-771E-4A90-B442-6D03FC298299}" srcOrd="2" destOrd="0" parTransId="{F03EDC62-E175-4C15-B7DC-94E5783433AF}" sibTransId="{E7FC7631-7BF7-41DD-B622-670A7D08114E}"/>
    <dgm:cxn modelId="{66821895-28B7-4D3F-951B-5B74785D627A}" type="presOf" srcId="{22B081DD-DA08-4D12-8A4F-86C7DEF9AA92}" destId="{ED617225-CDF5-43EA-9D0B-0960D066558A}" srcOrd="0" destOrd="0" presId="urn:microsoft.com/office/officeart/2008/layout/VerticalCurvedList"/>
    <dgm:cxn modelId="{5FF5DDED-8631-4448-8179-01C785F478D7}" type="presOf" srcId="{4319567E-6025-4AF8-8AF4-7D7FE1A496D1}" destId="{7E23D4C7-4A8D-404D-90B0-2DCF0FB3513F}" srcOrd="0" destOrd="0" presId="urn:microsoft.com/office/officeart/2008/layout/VerticalCurvedList"/>
    <dgm:cxn modelId="{B2004C35-0BBE-4570-8124-2607D4BFE419}" type="presOf" srcId="{AB0F84D7-8442-49A4-984F-0EA167F4FC7F}" destId="{F7443CFF-137B-4964-A628-4E1FA17B3C65}" srcOrd="0" destOrd="0" presId="urn:microsoft.com/office/officeart/2008/layout/VerticalCurvedList"/>
    <dgm:cxn modelId="{8EEA44A3-CB1C-42DA-AF53-18B912CA330F}" type="presOf" srcId="{B7DD9762-771E-4A90-B442-6D03FC298299}" destId="{9FA2C7C2-3551-4E36-A0A8-0D81A0682F06}" srcOrd="0" destOrd="0" presId="urn:microsoft.com/office/officeart/2008/layout/VerticalCurvedList"/>
    <dgm:cxn modelId="{CD9A0E8F-3AA4-4F6F-BDD7-3D3ABEEF36FF}" type="presParOf" srcId="{7E23D4C7-4A8D-404D-90B0-2DCF0FB3513F}" destId="{6E932367-0873-4A5B-B720-490608674E0F}" srcOrd="0" destOrd="0" presId="urn:microsoft.com/office/officeart/2008/layout/VerticalCurvedList"/>
    <dgm:cxn modelId="{FEDF9EDD-CF0D-4FAF-9B9D-C82BE6D5F58C}" type="presParOf" srcId="{6E932367-0873-4A5B-B720-490608674E0F}" destId="{E6B53B08-3962-4605-B8DF-018864584B73}" srcOrd="0" destOrd="0" presId="urn:microsoft.com/office/officeart/2008/layout/VerticalCurvedList"/>
    <dgm:cxn modelId="{8635C41B-EE23-4873-9A93-DD600F29E222}" type="presParOf" srcId="{E6B53B08-3962-4605-B8DF-018864584B73}" destId="{DA5BC8AF-2E5D-4B26-AB95-6F1EFA919DC6}" srcOrd="0" destOrd="0" presId="urn:microsoft.com/office/officeart/2008/layout/VerticalCurvedList"/>
    <dgm:cxn modelId="{D1D0CEF1-F01C-4CD6-806F-B58797A066E6}" type="presParOf" srcId="{E6B53B08-3962-4605-B8DF-018864584B73}" destId="{F7443CFF-137B-4964-A628-4E1FA17B3C65}" srcOrd="1" destOrd="0" presId="urn:microsoft.com/office/officeart/2008/layout/VerticalCurvedList"/>
    <dgm:cxn modelId="{0B6194E0-8BCE-41D2-8871-155BE1650CE9}" type="presParOf" srcId="{E6B53B08-3962-4605-B8DF-018864584B73}" destId="{11341790-E2BC-4C10-8310-7DF03385EC21}" srcOrd="2" destOrd="0" presId="urn:microsoft.com/office/officeart/2008/layout/VerticalCurvedList"/>
    <dgm:cxn modelId="{AD80EBAC-6694-4B8B-A6A4-290D83E6EF4D}" type="presParOf" srcId="{E6B53B08-3962-4605-B8DF-018864584B73}" destId="{351D7F20-D313-4C6A-AF1A-D2CAA21A3913}" srcOrd="3" destOrd="0" presId="urn:microsoft.com/office/officeart/2008/layout/VerticalCurvedList"/>
    <dgm:cxn modelId="{F4AFC2B0-D19C-45D1-A7F6-84E044953836}" type="presParOf" srcId="{6E932367-0873-4A5B-B720-490608674E0F}" destId="{E1797133-3AB7-4A1A-B608-083782F2FCFA}" srcOrd="1" destOrd="0" presId="urn:microsoft.com/office/officeart/2008/layout/VerticalCurvedList"/>
    <dgm:cxn modelId="{D3D01F04-D10D-46B5-8A8A-0029E7F8DC26}" type="presParOf" srcId="{6E932367-0873-4A5B-B720-490608674E0F}" destId="{95F91E69-CD4A-4448-BA9C-706A4879BA91}" srcOrd="2" destOrd="0" presId="urn:microsoft.com/office/officeart/2008/layout/VerticalCurvedList"/>
    <dgm:cxn modelId="{49CE17FC-6516-4832-87AA-ECF144F84DA2}" type="presParOf" srcId="{95F91E69-CD4A-4448-BA9C-706A4879BA91}" destId="{7C77BD96-E6D9-4EA4-A164-03463A91746B}" srcOrd="0" destOrd="0" presId="urn:microsoft.com/office/officeart/2008/layout/VerticalCurvedList"/>
    <dgm:cxn modelId="{7A0F3936-53AA-4562-90DB-B08BBDCECD57}" type="presParOf" srcId="{6E932367-0873-4A5B-B720-490608674E0F}" destId="{ED617225-CDF5-43EA-9D0B-0960D066558A}" srcOrd="3" destOrd="0" presId="urn:microsoft.com/office/officeart/2008/layout/VerticalCurvedList"/>
    <dgm:cxn modelId="{45ACF19F-5815-493A-82F5-0EE3986E5904}" type="presParOf" srcId="{6E932367-0873-4A5B-B720-490608674E0F}" destId="{DD179F4E-074C-4D8F-9C88-7871517CF5BD}" srcOrd="4" destOrd="0" presId="urn:microsoft.com/office/officeart/2008/layout/VerticalCurvedList"/>
    <dgm:cxn modelId="{E106A2B8-3015-4998-BF1B-C00A37420090}" type="presParOf" srcId="{DD179F4E-074C-4D8F-9C88-7871517CF5BD}" destId="{BBBC7135-F8E2-4056-AA39-5F4A6BAB7A84}" srcOrd="0" destOrd="0" presId="urn:microsoft.com/office/officeart/2008/layout/VerticalCurvedList"/>
    <dgm:cxn modelId="{0017A606-233D-42D7-BDAA-E9307D04BF8D}" type="presParOf" srcId="{6E932367-0873-4A5B-B720-490608674E0F}" destId="{9FA2C7C2-3551-4E36-A0A8-0D81A0682F06}" srcOrd="5" destOrd="0" presId="urn:microsoft.com/office/officeart/2008/layout/VerticalCurvedList"/>
    <dgm:cxn modelId="{8A279242-AEDF-4FD9-9D95-9484D97AAEC2}" type="presParOf" srcId="{6E932367-0873-4A5B-B720-490608674E0F}" destId="{D8EF40D1-D155-4C35-9138-297E699179CC}" srcOrd="6" destOrd="0" presId="urn:microsoft.com/office/officeart/2008/layout/VerticalCurvedList"/>
    <dgm:cxn modelId="{82624AE4-5E3B-42AD-8D0F-8CC5C5CA2FA5}" type="presParOf" srcId="{D8EF40D1-D155-4C35-9138-297E699179CC}" destId="{F998E914-3400-44D1-A2EC-266EDA2D40BE}"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9E6D463-D729-4516-B581-FF9C25542799}" type="doc">
      <dgm:prSet loTypeId="urn:microsoft.com/office/officeart/2005/8/layout/vList3" loCatId="list" qsTypeId="urn:microsoft.com/office/officeart/2005/8/quickstyle/simple1" qsCatId="simple" csTypeId="urn:microsoft.com/office/officeart/2005/8/colors/accent0_1" csCatId="mainScheme" phldr="1"/>
      <dgm:spPr/>
    </dgm:pt>
    <dgm:pt modelId="{CCC5C257-3CA2-4AAF-B2E6-CEB28AB5359B}">
      <dgm:prSet phldrT="[Text]"/>
      <dgm:spPr/>
      <dgm:t>
        <a:bodyPr/>
        <a:lstStyle/>
        <a:p>
          <a:r>
            <a:rPr lang="en-US" dirty="0"/>
            <a:t>Inaccurate denominator </a:t>
          </a:r>
        </a:p>
      </dgm:t>
    </dgm:pt>
    <dgm:pt modelId="{DCF1A750-78D4-402A-8A48-0F925E01616B}" type="parTrans" cxnId="{C1AF8833-8E4D-4C68-843A-B2FFF70C51D8}">
      <dgm:prSet/>
      <dgm:spPr/>
      <dgm:t>
        <a:bodyPr/>
        <a:lstStyle/>
        <a:p>
          <a:endParaRPr lang="en-US"/>
        </a:p>
      </dgm:t>
    </dgm:pt>
    <dgm:pt modelId="{2F405AF9-2D5C-4A2E-A25F-45E9827CA6A3}" type="sibTrans" cxnId="{C1AF8833-8E4D-4C68-843A-B2FFF70C51D8}">
      <dgm:prSet/>
      <dgm:spPr/>
      <dgm:t>
        <a:bodyPr/>
        <a:lstStyle/>
        <a:p>
          <a:endParaRPr lang="en-US"/>
        </a:p>
      </dgm:t>
    </dgm:pt>
    <dgm:pt modelId="{D79748AD-927E-4F59-8FFC-D6B148FEF064}">
      <dgm:prSet phldrT="[Text]"/>
      <dgm:spPr/>
      <dgm:t>
        <a:bodyPr/>
        <a:lstStyle/>
        <a:p>
          <a:r>
            <a:rPr lang="en-US" dirty="0"/>
            <a:t>Inability to trace defaulters </a:t>
          </a:r>
        </a:p>
      </dgm:t>
    </dgm:pt>
    <dgm:pt modelId="{8161719E-9390-4695-A96D-5EDEB7B81C86}" type="parTrans" cxnId="{31348CF9-CF9F-4881-A834-450EB0B30C97}">
      <dgm:prSet/>
      <dgm:spPr/>
      <dgm:t>
        <a:bodyPr/>
        <a:lstStyle/>
        <a:p>
          <a:endParaRPr lang="en-US"/>
        </a:p>
      </dgm:t>
    </dgm:pt>
    <dgm:pt modelId="{B6B63DD9-43CC-4B12-AFCE-CBA771B20F09}" type="sibTrans" cxnId="{31348CF9-CF9F-4881-A834-450EB0B30C97}">
      <dgm:prSet/>
      <dgm:spPr/>
      <dgm:t>
        <a:bodyPr/>
        <a:lstStyle/>
        <a:p>
          <a:endParaRPr lang="en-US"/>
        </a:p>
      </dgm:t>
    </dgm:pt>
    <dgm:pt modelId="{5BEE3FDD-1942-4406-84B4-4B62EB640A0A}">
      <dgm:prSet phldrT="[Text]"/>
      <dgm:spPr/>
      <dgm:t>
        <a:bodyPr/>
        <a:lstStyle/>
        <a:p>
          <a:r>
            <a:rPr lang="en-US" dirty="0"/>
            <a:t>Complexity of data collection tools </a:t>
          </a:r>
        </a:p>
      </dgm:t>
    </dgm:pt>
    <dgm:pt modelId="{5548B420-EBB4-4A8B-AB83-2F0179E48543}" type="parTrans" cxnId="{0E602CAF-B15E-4BB4-86E7-1499C9A7E86F}">
      <dgm:prSet/>
      <dgm:spPr/>
      <dgm:t>
        <a:bodyPr/>
        <a:lstStyle/>
        <a:p>
          <a:endParaRPr lang="en-US"/>
        </a:p>
      </dgm:t>
    </dgm:pt>
    <dgm:pt modelId="{42957E1D-F6CF-40BE-8AFD-A35683F7555E}" type="sibTrans" cxnId="{0E602CAF-B15E-4BB4-86E7-1499C9A7E86F}">
      <dgm:prSet/>
      <dgm:spPr/>
      <dgm:t>
        <a:bodyPr/>
        <a:lstStyle/>
        <a:p>
          <a:endParaRPr lang="en-US"/>
        </a:p>
      </dgm:t>
    </dgm:pt>
    <dgm:pt modelId="{FEFCB938-3384-4ACA-B6AB-696ECDB5EEA5}">
      <dgm:prSet/>
      <dgm:spPr/>
      <dgm:t>
        <a:bodyPr/>
        <a:lstStyle/>
        <a:p>
          <a:r>
            <a:rPr lang="en-US" dirty="0"/>
            <a:t>Low data use capacity</a:t>
          </a:r>
        </a:p>
      </dgm:t>
    </dgm:pt>
    <dgm:pt modelId="{E6784E40-064E-42C2-BFCA-AA7A27FBFCBE}" type="parTrans" cxnId="{22C5304C-32DB-4E0E-973A-D0F9A439C38B}">
      <dgm:prSet/>
      <dgm:spPr/>
      <dgm:t>
        <a:bodyPr/>
        <a:lstStyle/>
        <a:p>
          <a:endParaRPr lang="en-US"/>
        </a:p>
      </dgm:t>
    </dgm:pt>
    <dgm:pt modelId="{25C12491-76E7-415A-9055-2962B0B8B238}" type="sibTrans" cxnId="{22C5304C-32DB-4E0E-973A-D0F9A439C38B}">
      <dgm:prSet/>
      <dgm:spPr/>
      <dgm:t>
        <a:bodyPr/>
        <a:lstStyle/>
        <a:p>
          <a:endParaRPr lang="en-US"/>
        </a:p>
      </dgm:t>
    </dgm:pt>
    <dgm:pt modelId="{30E8440D-CF65-434D-B3E3-6B2C8BB07CB9}">
      <dgm:prSet/>
      <dgm:spPr/>
      <dgm:t>
        <a:bodyPr/>
        <a:lstStyle/>
        <a:p>
          <a:r>
            <a:rPr lang="en-US" dirty="0"/>
            <a:t>Lack of visibility of consumption and supplies at facility level </a:t>
          </a:r>
        </a:p>
      </dgm:t>
    </dgm:pt>
    <dgm:pt modelId="{D2BA2118-E65B-4A33-BD53-F6F4023C4054}" type="parTrans" cxnId="{870D5450-B5FB-4C50-9332-60F69ED5C1BB}">
      <dgm:prSet/>
      <dgm:spPr/>
      <dgm:t>
        <a:bodyPr/>
        <a:lstStyle/>
        <a:p>
          <a:endParaRPr lang="en-US"/>
        </a:p>
      </dgm:t>
    </dgm:pt>
    <dgm:pt modelId="{04CA06C4-F81B-4B8F-A664-85D184FE7F1B}" type="sibTrans" cxnId="{870D5450-B5FB-4C50-9332-60F69ED5C1BB}">
      <dgm:prSet/>
      <dgm:spPr/>
      <dgm:t>
        <a:bodyPr/>
        <a:lstStyle/>
        <a:p>
          <a:endParaRPr lang="en-US"/>
        </a:p>
      </dgm:t>
    </dgm:pt>
    <dgm:pt modelId="{E16110CB-8663-49B9-B4D8-AA8E3661AEF4}" type="pres">
      <dgm:prSet presAssocID="{99E6D463-D729-4516-B581-FF9C25542799}" presName="linearFlow" presStyleCnt="0">
        <dgm:presLayoutVars>
          <dgm:dir/>
          <dgm:resizeHandles val="exact"/>
        </dgm:presLayoutVars>
      </dgm:prSet>
      <dgm:spPr/>
    </dgm:pt>
    <dgm:pt modelId="{024814E3-B6B1-4837-9E0F-414C984D6ED1}" type="pres">
      <dgm:prSet presAssocID="{CCC5C257-3CA2-4AAF-B2E6-CEB28AB5359B}" presName="composite" presStyleCnt="0"/>
      <dgm:spPr/>
    </dgm:pt>
    <dgm:pt modelId="{4E1B904F-4C80-44ED-A67D-564457EBE18F}" type="pres">
      <dgm:prSet presAssocID="{CCC5C257-3CA2-4AAF-B2E6-CEB28AB5359B}" presName="imgShp" presStyleLbl="fgImgPlace1" presStyleIdx="0" presStyleCnt="5"/>
      <dgm:spPr>
        <a:blipFill rotWithShape="1">
          <a:blip xmlns:r="http://schemas.openxmlformats.org/officeDocument/2006/relationships" r:embed="rId1"/>
          <a:stretch>
            <a:fillRect/>
          </a:stretch>
        </a:blipFill>
      </dgm:spPr>
    </dgm:pt>
    <dgm:pt modelId="{D5A88DD3-FD15-4653-BCD2-6D5EE641725B}" type="pres">
      <dgm:prSet presAssocID="{CCC5C257-3CA2-4AAF-B2E6-CEB28AB5359B}" presName="txShp" presStyleLbl="node1" presStyleIdx="0" presStyleCnt="5">
        <dgm:presLayoutVars>
          <dgm:bulletEnabled val="1"/>
        </dgm:presLayoutVars>
      </dgm:prSet>
      <dgm:spPr/>
      <dgm:t>
        <a:bodyPr/>
        <a:lstStyle/>
        <a:p>
          <a:endParaRPr lang="en-US"/>
        </a:p>
      </dgm:t>
    </dgm:pt>
    <dgm:pt modelId="{B72A6C6D-B4F9-4F34-B8B7-B9E2F9124B15}" type="pres">
      <dgm:prSet presAssocID="{2F405AF9-2D5C-4A2E-A25F-45E9827CA6A3}" presName="spacing" presStyleCnt="0"/>
      <dgm:spPr/>
    </dgm:pt>
    <dgm:pt modelId="{AF535CDF-ADCF-4050-A871-A32214764513}" type="pres">
      <dgm:prSet presAssocID="{D79748AD-927E-4F59-8FFC-D6B148FEF064}" presName="composite" presStyleCnt="0"/>
      <dgm:spPr/>
    </dgm:pt>
    <dgm:pt modelId="{59FB829D-758F-4313-A98B-C3EC449DB786}" type="pres">
      <dgm:prSet presAssocID="{D79748AD-927E-4F59-8FFC-D6B148FEF064}" presName="imgShp" presStyleLbl="fgImgPlace1" presStyleIdx="1" presStyleCnt="5"/>
      <dgm:spPr/>
    </dgm:pt>
    <dgm:pt modelId="{85044854-B439-40FD-A277-14A52A7635C2}" type="pres">
      <dgm:prSet presAssocID="{D79748AD-927E-4F59-8FFC-D6B148FEF064}" presName="txShp" presStyleLbl="node1" presStyleIdx="1" presStyleCnt="5">
        <dgm:presLayoutVars>
          <dgm:bulletEnabled val="1"/>
        </dgm:presLayoutVars>
      </dgm:prSet>
      <dgm:spPr/>
      <dgm:t>
        <a:bodyPr/>
        <a:lstStyle/>
        <a:p>
          <a:endParaRPr lang="en-US"/>
        </a:p>
      </dgm:t>
    </dgm:pt>
    <dgm:pt modelId="{787C3F22-00F5-4DE1-840D-B3118EBD1537}" type="pres">
      <dgm:prSet presAssocID="{B6B63DD9-43CC-4B12-AFCE-CBA771B20F09}" presName="spacing" presStyleCnt="0"/>
      <dgm:spPr/>
    </dgm:pt>
    <dgm:pt modelId="{696E1DBC-E80F-4CF5-B2C0-07AD8C5F5204}" type="pres">
      <dgm:prSet presAssocID="{5BEE3FDD-1942-4406-84B4-4B62EB640A0A}" presName="composite" presStyleCnt="0"/>
      <dgm:spPr/>
    </dgm:pt>
    <dgm:pt modelId="{05F8ADC3-8BBF-4028-A024-01F597EBD5BA}" type="pres">
      <dgm:prSet presAssocID="{5BEE3FDD-1942-4406-84B4-4B62EB640A0A}" presName="imgShp" presStyleLbl="fgImgPlace1" presStyleIdx="2" presStyleCnt="5"/>
      <dgm:spPr/>
    </dgm:pt>
    <dgm:pt modelId="{7A02681D-655C-4EB8-9F7B-2D86821288C2}" type="pres">
      <dgm:prSet presAssocID="{5BEE3FDD-1942-4406-84B4-4B62EB640A0A}" presName="txShp" presStyleLbl="node1" presStyleIdx="2" presStyleCnt="5">
        <dgm:presLayoutVars>
          <dgm:bulletEnabled val="1"/>
        </dgm:presLayoutVars>
      </dgm:prSet>
      <dgm:spPr/>
      <dgm:t>
        <a:bodyPr/>
        <a:lstStyle/>
        <a:p>
          <a:endParaRPr lang="en-US"/>
        </a:p>
      </dgm:t>
    </dgm:pt>
    <dgm:pt modelId="{1A435E5D-9564-4AC5-9F96-744B5A093F91}" type="pres">
      <dgm:prSet presAssocID="{42957E1D-F6CF-40BE-8AFD-A35683F7555E}" presName="spacing" presStyleCnt="0"/>
      <dgm:spPr/>
    </dgm:pt>
    <dgm:pt modelId="{BAB4D08A-C46F-44C3-97F6-64DB26C57F42}" type="pres">
      <dgm:prSet presAssocID="{FEFCB938-3384-4ACA-B6AB-696ECDB5EEA5}" presName="composite" presStyleCnt="0"/>
      <dgm:spPr/>
    </dgm:pt>
    <dgm:pt modelId="{4F3E92AB-6122-46A5-8E19-28F0DAEC9AF0}" type="pres">
      <dgm:prSet presAssocID="{FEFCB938-3384-4ACA-B6AB-696ECDB5EEA5}" presName="imgShp" presStyleLbl="fgImgPlace1" presStyleIdx="3" presStyleCnt="5"/>
      <dgm:spPr/>
    </dgm:pt>
    <dgm:pt modelId="{CB8045A5-E430-40AA-86E5-202E44796783}" type="pres">
      <dgm:prSet presAssocID="{FEFCB938-3384-4ACA-B6AB-696ECDB5EEA5}" presName="txShp" presStyleLbl="node1" presStyleIdx="3" presStyleCnt="5">
        <dgm:presLayoutVars>
          <dgm:bulletEnabled val="1"/>
        </dgm:presLayoutVars>
      </dgm:prSet>
      <dgm:spPr/>
      <dgm:t>
        <a:bodyPr/>
        <a:lstStyle/>
        <a:p>
          <a:endParaRPr lang="en-US"/>
        </a:p>
      </dgm:t>
    </dgm:pt>
    <dgm:pt modelId="{8D74EEFB-059C-494C-AC6F-0FF3BBE126B3}" type="pres">
      <dgm:prSet presAssocID="{25C12491-76E7-415A-9055-2962B0B8B238}" presName="spacing" presStyleCnt="0"/>
      <dgm:spPr/>
    </dgm:pt>
    <dgm:pt modelId="{59124B6F-2CA8-4451-BB73-98C2DDC58D53}" type="pres">
      <dgm:prSet presAssocID="{30E8440D-CF65-434D-B3E3-6B2C8BB07CB9}" presName="composite" presStyleCnt="0"/>
      <dgm:spPr/>
    </dgm:pt>
    <dgm:pt modelId="{53EED943-09BF-438D-A1E1-5647B06E586D}" type="pres">
      <dgm:prSet presAssocID="{30E8440D-CF65-434D-B3E3-6B2C8BB07CB9}" presName="imgShp" presStyleLbl="fgImgPlace1" presStyleIdx="4" presStyleCnt="5"/>
      <dgm:spPr/>
    </dgm:pt>
    <dgm:pt modelId="{F62F5045-8D54-4A5D-8A28-84637A540F02}" type="pres">
      <dgm:prSet presAssocID="{30E8440D-CF65-434D-B3E3-6B2C8BB07CB9}" presName="txShp" presStyleLbl="node1" presStyleIdx="4" presStyleCnt="5" custLinFactNeighborX="-1673" custLinFactNeighborY="-1346">
        <dgm:presLayoutVars>
          <dgm:bulletEnabled val="1"/>
        </dgm:presLayoutVars>
      </dgm:prSet>
      <dgm:spPr/>
      <dgm:t>
        <a:bodyPr/>
        <a:lstStyle/>
        <a:p>
          <a:endParaRPr lang="en-US"/>
        </a:p>
      </dgm:t>
    </dgm:pt>
  </dgm:ptLst>
  <dgm:cxnLst>
    <dgm:cxn modelId="{31348CF9-CF9F-4881-A834-450EB0B30C97}" srcId="{99E6D463-D729-4516-B581-FF9C25542799}" destId="{D79748AD-927E-4F59-8FFC-D6B148FEF064}" srcOrd="1" destOrd="0" parTransId="{8161719E-9390-4695-A96D-5EDEB7B81C86}" sibTransId="{B6B63DD9-43CC-4B12-AFCE-CBA771B20F09}"/>
    <dgm:cxn modelId="{870D5450-B5FB-4C50-9332-60F69ED5C1BB}" srcId="{99E6D463-D729-4516-B581-FF9C25542799}" destId="{30E8440D-CF65-434D-B3E3-6B2C8BB07CB9}" srcOrd="4" destOrd="0" parTransId="{D2BA2118-E65B-4A33-BD53-F6F4023C4054}" sibTransId="{04CA06C4-F81B-4B8F-A664-85D184FE7F1B}"/>
    <dgm:cxn modelId="{4D199E13-4839-44AB-9762-EC8CE8258D0D}" type="presOf" srcId="{D79748AD-927E-4F59-8FFC-D6B148FEF064}" destId="{85044854-B439-40FD-A277-14A52A7635C2}" srcOrd="0" destOrd="0" presId="urn:microsoft.com/office/officeart/2005/8/layout/vList3"/>
    <dgm:cxn modelId="{C1AF8833-8E4D-4C68-843A-B2FFF70C51D8}" srcId="{99E6D463-D729-4516-B581-FF9C25542799}" destId="{CCC5C257-3CA2-4AAF-B2E6-CEB28AB5359B}" srcOrd="0" destOrd="0" parTransId="{DCF1A750-78D4-402A-8A48-0F925E01616B}" sibTransId="{2F405AF9-2D5C-4A2E-A25F-45E9827CA6A3}"/>
    <dgm:cxn modelId="{0D8B9014-32A5-4969-B293-21F22C0FCDAB}" type="presOf" srcId="{FEFCB938-3384-4ACA-B6AB-696ECDB5EEA5}" destId="{CB8045A5-E430-40AA-86E5-202E44796783}" srcOrd="0" destOrd="0" presId="urn:microsoft.com/office/officeart/2005/8/layout/vList3"/>
    <dgm:cxn modelId="{0E602CAF-B15E-4BB4-86E7-1499C9A7E86F}" srcId="{99E6D463-D729-4516-B581-FF9C25542799}" destId="{5BEE3FDD-1942-4406-84B4-4B62EB640A0A}" srcOrd="2" destOrd="0" parTransId="{5548B420-EBB4-4A8B-AB83-2F0179E48543}" sibTransId="{42957E1D-F6CF-40BE-8AFD-A35683F7555E}"/>
    <dgm:cxn modelId="{E7E5A5CC-0DD0-4895-AFE9-2DEFF41A6610}" type="presOf" srcId="{CCC5C257-3CA2-4AAF-B2E6-CEB28AB5359B}" destId="{D5A88DD3-FD15-4653-BCD2-6D5EE641725B}" srcOrd="0" destOrd="0" presId="urn:microsoft.com/office/officeart/2005/8/layout/vList3"/>
    <dgm:cxn modelId="{8E5BA505-1877-40EA-933D-B437EB280425}" type="presOf" srcId="{99E6D463-D729-4516-B581-FF9C25542799}" destId="{E16110CB-8663-49B9-B4D8-AA8E3661AEF4}" srcOrd="0" destOrd="0" presId="urn:microsoft.com/office/officeart/2005/8/layout/vList3"/>
    <dgm:cxn modelId="{22C5304C-32DB-4E0E-973A-D0F9A439C38B}" srcId="{99E6D463-D729-4516-B581-FF9C25542799}" destId="{FEFCB938-3384-4ACA-B6AB-696ECDB5EEA5}" srcOrd="3" destOrd="0" parTransId="{E6784E40-064E-42C2-BFCA-AA7A27FBFCBE}" sibTransId="{25C12491-76E7-415A-9055-2962B0B8B238}"/>
    <dgm:cxn modelId="{0EDF50B5-1896-410F-95FF-8375B0A96E6E}" type="presOf" srcId="{30E8440D-CF65-434D-B3E3-6B2C8BB07CB9}" destId="{F62F5045-8D54-4A5D-8A28-84637A540F02}" srcOrd="0" destOrd="0" presId="urn:microsoft.com/office/officeart/2005/8/layout/vList3"/>
    <dgm:cxn modelId="{EEACB060-D113-42A8-B168-DD7CF2970014}" type="presOf" srcId="{5BEE3FDD-1942-4406-84B4-4B62EB640A0A}" destId="{7A02681D-655C-4EB8-9F7B-2D86821288C2}" srcOrd="0" destOrd="0" presId="urn:microsoft.com/office/officeart/2005/8/layout/vList3"/>
    <dgm:cxn modelId="{95DFE632-599B-47E2-B66E-ADD2F3926CC7}" type="presParOf" srcId="{E16110CB-8663-49B9-B4D8-AA8E3661AEF4}" destId="{024814E3-B6B1-4837-9E0F-414C984D6ED1}" srcOrd="0" destOrd="0" presId="urn:microsoft.com/office/officeart/2005/8/layout/vList3"/>
    <dgm:cxn modelId="{6499219F-245A-44C2-8FE9-73D0AE22BCB5}" type="presParOf" srcId="{024814E3-B6B1-4837-9E0F-414C984D6ED1}" destId="{4E1B904F-4C80-44ED-A67D-564457EBE18F}" srcOrd="0" destOrd="0" presId="urn:microsoft.com/office/officeart/2005/8/layout/vList3"/>
    <dgm:cxn modelId="{77BB0EF4-1D78-47F4-8457-9E0E7F4DCDAC}" type="presParOf" srcId="{024814E3-B6B1-4837-9E0F-414C984D6ED1}" destId="{D5A88DD3-FD15-4653-BCD2-6D5EE641725B}" srcOrd="1" destOrd="0" presId="urn:microsoft.com/office/officeart/2005/8/layout/vList3"/>
    <dgm:cxn modelId="{4171B62F-6300-4DDB-9557-6E0FFE2B1EBC}" type="presParOf" srcId="{E16110CB-8663-49B9-B4D8-AA8E3661AEF4}" destId="{B72A6C6D-B4F9-4F34-B8B7-B9E2F9124B15}" srcOrd="1" destOrd="0" presId="urn:microsoft.com/office/officeart/2005/8/layout/vList3"/>
    <dgm:cxn modelId="{3536548F-65DC-4DEC-BF9B-4539ECBDF6E7}" type="presParOf" srcId="{E16110CB-8663-49B9-B4D8-AA8E3661AEF4}" destId="{AF535CDF-ADCF-4050-A871-A32214764513}" srcOrd="2" destOrd="0" presId="urn:microsoft.com/office/officeart/2005/8/layout/vList3"/>
    <dgm:cxn modelId="{63CD42B3-9285-485F-9FC7-1634B0A9368C}" type="presParOf" srcId="{AF535CDF-ADCF-4050-A871-A32214764513}" destId="{59FB829D-758F-4313-A98B-C3EC449DB786}" srcOrd="0" destOrd="0" presId="urn:microsoft.com/office/officeart/2005/8/layout/vList3"/>
    <dgm:cxn modelId="{89E6B86C-3950-43FA-96E0-40F28AE3908F}" type="presParOf" srcId="{AF535CDF-ADCF-4050-A871-A32214764513}" destId="{85044854-B439-40FD-A277-14A52A7635C2}" srcOrd="1" destOrd="0" presId="urn:microsoft.com/office/officeart/2005/8/layout/vList3"/>
    <dgm:cxn modelId="{2BA83729-9057-4AEC-B8BD-940BEED9C89C}" type="presParOf" srcId="{E16110CB-8663-49B9-B4D8-AA8E3661AEF4}" destId="{787C3F22-00F5-4DE1-840D-B3118EBD1537}" srcOrd="3" destOrd="0" presId="urn:microsoft.com/office/officeart/2005/8/layout/vList3"/>
    <dgm:cxn modelId="{47287EE5-AAE1-4865-8181-4B52B61C33F3}" type="presParOf" srcId="{E16110CB-8663-49B9-B4D8-AA8E3661AEF4}" destId="{696E1DBC-E80F-4CF5-B2C0-07AD8C5F5204}" srcOrd="4" destOrd="0" presId="urn:microsoft.com/office/officeart/2005/8/layout/vList3"/>
    <dgm:cxn modelId="{D29F1F6B-5010-4C03-B30B-2CF25387E014}" type="presParOf" srcId="{696E1DBC-E80F-4CF5-B2C0-07AD8C5F5204}" destId="{05F8ADC3-8BBF-4028-A024-01F597EBD5BA}" srcOrd="0" destOrd="0" presId="urn:microsoft.com/office/officeart/2005/8/layout/vList3"/>
    <dgm:cxn modelId="{084E599C-4DE6-4E81-AC6F-F398AC39E1E7}" type="presParOf" srcId="{696E1DBC-E80F-4CF5-B2C0-07AD8C5F5204}" destId="{7A02681D-655C-4EB8-9F7B-2D86821288C2}" srcOrd="1" destOrd="0" presId="urn:microsoft.com/office/officeart/2005/8/layout/vList3"/>
    <dgm:cxn modelId="{F541FD68-53D7-4829-B7DD-F6F20725244B}" type="presParOf" srcId="{E16110CB-8663-49B9-B4D8-AA8E3661AEF4}" destId="{1A435E5D-9564-4AC5-9F96-744B5A093F91}" srcOrd="5" destOrd="0" presId="urn:microsoft.com/office/officeart/2005/8/layout/vList3"/>
    <dgm:cxn modelId="{638DC43D-3A31-4DCC-BD7C-6A19FEEDA195}" type="presParOf" srcId="{E16110CB-8663-49B9-B4D8-AA8E3661AEF4}" destId="{BAB4D08A-C46F-44C3-97F6-64DB26C57F42}" srcOrd="6" destOrd="0" presId="urn:microsoft.com/office/officeart/2005/8/layout/vList3"/>
    <dgm:cxn modelId="{CDE7A3EF-F309-4E28-BF01-1EE86118B474}" type="presParOf" srcId="{BAB4D08A-C46F-44C3-97F6-64DB26C57F42}" destId="{4F3E92AB-6122-46A5-8E19-28F0DAEC9AF0}" srcOrd="0" destOrd="0" presId="urn:microsoft.com/office/officeart/2005/8/layout/vList3"/>
    <dgm:cxn modelId="{6C0D2CDE-DAD5-4B55-A93F-A6D5BA6055FD}" type="presParOf" srcId="{BAB4D08A-C46F-44C3-97F6-64DB26C57F42}" destId="{CB8045A5-E430-40AA-86E5-202E44796783}" srcOrd="1" destOrd="0" presId="urn:microsoft.com/office/officeart/2005/8/layout/vList3"/>
    <dgm:cxn modelId="{9B095565-B6EB-40F3-9402-F309A705D60D}" type="presParOf" srcId="{E16110CB-8663-49B9-B4D8-AA8E3661AEF4}" destId="{8D74EEFB-059C-494C-AC6F-0FF3BBE126B3}" srcOrd="7" destOrd="0" presId="urn:microsoft.com/office/officeart/2005/8/layout/vList3"/>
    <dgm:cxn modelId="{39E3CEED-8C33-48DF-A01B-DE005DD1C30F}" type="presParOf" srcId="{E16110CB-8663-49B9-B4D8-AA8E3661AEF4}" destId="{59124B6F-2CA8-4451-BB73-98C2DDC58D53}" srcOrd="8" destOrd="0" presId="urn:microsoft.com/office/officeart/2005/8/layout/vList3"/>
    <dgm:cxn modelId="{87FE130E-3605-4996-9DDF-FFD741DA84E0}" type="presParOf" srcId="{59124B6F-2CA8-4451-BB73-98C2DDC58D53}" destId="{53EED943-09BF-438D-A1E1-5647B06E586D}" srcOrd="0" destOrd="0" presId="urn:microsoft.com/office/officeart/2005/8/layout/vList3"/>
    <dgm:cxn modelId="{915A63D5-6AAF-44F9-8FB5-02F1FE6902A5}" type="presParOf" srcId="{59124B6F-2CA8-4451-BB73-98C2DDC58D53}" destId="{F62F5045-8D54-4A5D-8A28-84637A540F02}" srcOrd="1" destOrd="0" presId="urn:microsoft.com/office/officeart/2005/8/layout/vList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3438856-A0C9-44AE-9E1E-09348F04002C}" type="doc">
      <dgm:prSet loTypeId="urn:microsoft.com/office/officeart/2008/layout/RadialCluster" loCatId="cycle" qsTypeId="urn:microsoft.com/office/officeart/2005/8/quickstyle/simple3" qsCatId="simple" csTypeId="urn:microsoft.com/office/officeart/2005/8/colors/colorful3" csCatId="colorful" phldr="1"/>
      <dgm:spPr/>
      <dgm:t>
        <a:bodyPr/>
        <a:lstStyle/>
        <a:p>
          <a:endParaRPr lang="en-US"/>
        </a:p>
      </dgm:t>
    </dgm:pt>
    <dgm:pt modelId="{4441F50B-7D67-42F2-A715-2C7A334C905D}">
      <dgm:prSet phldrT="[Text]"/>
      <dgm:spPr/>
      <dgm:t>
        <a:bodyPr/>
        <a:lstStyle/>
        <a:p>
          <a:r>
            <a:rPr lang="en-US" dirty="0"/>
            <a:t>TIMR</a:t>
          </a:r>
        </a:p>
      </dgm:t>
    </dgm:pt>
    <dgm:pt modelId="{83B65436-9A6F-4F4D-B564-943785A9A4A4}" type="parTrans" cxnId="{B8DBAD0C-024C-456F-87C8-59934172F7B3}">
      <dgm:prSet/>
      <dgm:spPr/>
      <dgm:t>
        <a:bodyPr/>
        <a:lstStyle/>
        <a:p>
          <a:endParaRPr lang="en-US"/>
        </a:p>
      </dgm:t>
    </dgm:pt>
    <dgm:pt modelId="{DFD098D5-72E1-44A3-A07D-28975DA9FE6D}" type="sibTrans" cxnId="{B8DBAD0C-024C-456F-87C8-59934172F7B3}">
      <dgm:prSet/>
      <dgm:spPr/>
      <dgm:t>
        <a:bodyPr/>
        <a:lstStyle/>
        <a:p>
          <a:endParaRPr lang="en-US"/>
        </a:p>
      </dgm:t>
    </dgm:pt>
    <dgm:pt modelId="{1E6D5098-301A-45F3-9C8D-63FFF627E635}">
      <dgm:prSet phldrT="[Text]"/>
      <dgm:spPr/>
      <dgm:t>
        <a:bodyPr/>
        <a:lstStyle/>
        <a:p>
          <a:r>
            <a:rPr lang="en-US" dirty="0"/>
            <a:t>SMS Reminder</a:t>
          </a:r>
        </a:p>
      </dgm:t>
    </dgm:pt>
    <dgm:pt modelId="{551C942D-DF82-4503-890D-620B3E4DEBD4}" type="parTrans" cxnId="{1433E4D6-FABC-4249-807C-CFB721DBF5E2}">
      <dgm:prSet/>
      <dgm:spPr/>
      <dgm:t>
        <a:bodyPr/>
        <a:lstStyle/>
        <a:p>
          <a:endParaRPr lang="en-US"/>
        </a:p>
      </dgm:t>
    </dgm:pt>
    <dgm:pt modelId="{DDC23165-37E6-41A4-8512-436114D10839}" type="sibTrans" cxnId="{1433E4D6-FABC-4249-807C-CFB721DBF5E2}">
      <dgm:prSet/>
      <dgm:spPr/>
      <dgm:t>
        <a:bodyPr/>
        <a:lstStyle/>
        <a:p>
          <a:endParaRPr lang="en-US"/>
        </a:p>
      </dgm:t>
    </dgm:pt>
    <dgm:pt modelId="{CD7B9C7A-1A4E-4F01-8604-E87136CC79AC}">
      <dgm:prSet phldrT="[Text]"/>
      <dgm:spPr/>
      <dgm:t>
        <a:bodyPr/>
        <a:lstStyle/>
        <a:p>
          <a:r>
            <a:rPr lang="en-US" dirty="0"/>
            <a:t>Stock Management</a:t>
          </a:r>
        </a:p>
      </dgm:t>
    </dgm:pt>
    <dgm:pt modelId="{FE6E40E1-6066-40B6-B14B-76EF0A0B750B}" type="parTrans" cxnId="{76585E27-CAF5-47DC-A39E-3182990C3C8C}">
      <dgm:prSet/>
      <dgm:spPr/>
      <dgm:t>
        <a:bodyPr/>
        <a:lstStyle/>
        <a:p>
          <a:endParaRPr lang="en-US"/>
        </a:p>
      </dgm:t>
    </dgm:pt>
    <dgm:pt modelId="{8E25A01C-52D0-4B29-9C05-32F4A319F013}" type="sibTrans" cxnId="{76585E27-CAF5-47DC-A39E-3182990C3C8C}">
      <dgm:prSet/>
      <dgm:spPr/>
      <dgm:t>
        <a:bodyPr/>
        <a:lstStyle/>
        <a:p>
          <a:endParaRPr lang="en-US"/>
        </a:p>
      </dgm:t>
    </dgm:pt>
    <dgm:pt modelId="{4CFE78BF-2BB5-4410-996F-B82812B5CAC0}">
      <dgm:prSet phldrT="[Text]"/>
      <dgm:spPr/>
      <dgm:t>
        <a:bodyPr/>
        <a:lstStyle/>
        <a:p>
          <a:r>
            <a:rPr lang="en-US" dirty="0"/>
            <a:t>Performance Measurement (Reports)</a:t>
          </a:r>
        </a:p>
      </dgm:t>
    </dgm:pt>
    <dgm:pt modelId="{AEDCCC0C-0350-4D9A-951B-B5F3270C9A36}" type="parTrans" cxnId="{6FDD4915-707E-4AED-B860-69A3BBC8893F}">
      <dgm:prSet/>
      <dgm:spPr/>
      <dgm:t>
        <a:bodyPr/>
        <a:lstStyle/>
        <a:p>
          <a:endParaRPr lang="en-US"/>
        </a:p>
      </dgm:t>
    </dgm:pt>
    <dgm:pt modelId="{5ABE21B2-B896-42BD-876B-45D4C8B7BC18}" type="sibTrans" cxnId="{6FDD4915-707E-4AED-B860-69A3BBC8893F}">
      <dgm:prSet/>
      <dgm:spPr/>
      <dgm:t>
        <a:bodyPr/>
        <a:lstStyle/>
        <a:p>
          <a:endParaRPr lang="en-US"/>
        </a:p>
      </dgm:t>
    </dgm:pt>
    <dgm:pt modelId="{8ED1240B-5E94-4DD0-962A-2FC9FE2D7890}">
      <dgm:prSet phldrT="[Text]"/>
      <dgm:spPr/>
      <dgm:t>
        <a:bodyPr/>
        <a:lstStyle/>
        <a:p>
          <a:r>
            <a:rPr lang="en-US" dirty="0"/>
            <a:t>Client Management</a:t>
          </a:r>
        </a:p>
      </dgm:t>
    </dgm:pt>
    <dgm:pt modelId="{E2FC3339-FFB2-45E9-8770-AEDF0128AC40}" type="parTrans" cxnId="{B496BE87-4A96-4F42-8F5A-E9AFAF7C0C86}">
      <dgm:prSet/>
      <dgm:spPr/>
      <dgm:t>
        <a:bodyPr/>
        <a:lstStyle/>
        <a:p>
          <a:endParaRPr lang="en-US"/>
        </a:p>
      </dgm:t>
    </dgm:pt>
    <dgm:pt modelId="{C6FD0F39-9501-4912-9338-CFBD1B3E8B07}" type="sibTrans" cxnId="{B496BE87-4A96-4F42-8F5A-E9AFAF7C0C86}">
      <dgm:prSet/>
      <dgm:spPr/>
      <dgm:t>
        <a:bodyPr/>
        <a:lstStyle/>
        <a:p>
          <a:endParaRPr lang="en-US"/>
        </a:p>
      </dgm:t>
    </dgm:pt>
    <dgm:pt modelId="{4DBB27F0-454B-4891-ABE8-B1A2CF273B2E}">
      <dgm:prSet phldrT="[Text]"/>
      <dgm:spPr/>
      <dgm:t>
        <a:bodyPr/>
        <a:lstStyle/>
        <a:p>
          <a:r>
            <a:rPr lang="en-US" dirty="0"/>
            <a:t>Immunization Management</a:t>
          </a:r>
        </a:p>
      </dgm:t>
    </dgm:pt>
    <dgm:pt modelId="{8A38E807-9B18-4D49-9B86-20CDA795DD4B}" type="parTrans" cxnId="{C670D135-4899-4910-B5F1-98A21F3B6C04}">
      <dgm:prSet/>
      <dgm:spPr/>
      <dgm:t>
        <a:bodyPr/>
        <a:lstStyle/>
        <a:p>
          <a:endParaRPr lang="en-US"/>
        </a:p>
      </dgm:t>
    </dgm:pt>
    <dgm:pt modelId="{2E575988-4CE1-420A-A4EC-B2AA1D3155E0}" type="sibTrans" cxnId="{C670D135-4899-4910-B5F1-98A21F3B6C04}">
      <dgm:prSet/>
      <dgm:spPr/>
      <dgm:t>
        <a:bodyPr/>
        <a:lstStyle/>
        <a:p>
          <a:endParaRPr lang="en-US"/>
        </a:p>
      </dgm:t>
    </dgm:pt>
    <dgm:pt modelId="{B6169CB3-32B7-419F-A406-B379E84D3AD2}">
      <dgm:prSet phldrT="[Text]"/>
      <dgm:spPr/>
      <dgm:t>
        <a:bodyPr/>
        <a:lstStyle/>
        <a:p>
          <a:r>
            <a:rPr lang="en-US" dirty="0"/>
            <a:t>Growth Monitoring</a:t>
          </a:r>
        </a:p>
      </dgm:t>
    </dgm:pt>
    <dgm:pt modelId="{2105B51C-879D-4A3A-BCC0-178D7AA8A16C}" type="parTrans" cxnId="{3908C624-AB47-46E1-81FF-86446ECB56B2}">
      <dgm:prSet/>
      <dgm:spPr/>
      <dgm:t>
        <a:bodyPr/>
        <a:lstStyle/>
        <a:p>
          <a:endParaRPr lang="en-US"/>
        </a:p>
      </dgm:t>
    </dgm:pt>
    <dgm:pt modelId="{0D68952C-3D2C-41C2-8127-E00B8481696B}" type="sibTrans" cxnId="{3908C624-AB47-46E1-81FF-86446ECB56B2}">
      <dgm:prSet/>
      <dgm:spPr/>
      <dgm:t>
        <a:bodyPr/>
        <a:lstStyle/>
        <a:p>
          <a:endParaRPr lang="en-US"/>
        </a:p>
      </dgm:t>
    </dgm:pt>
    <dgm:pt modelId="{55408948-D633-4C2E-B934-79C0899EE41A}" type="pres">
      <dgm:prSet presAssocID="{73438856-A0C9-44AE-9E1E-09348F04002C}" presName="Name0" presStyleCnt="0">
        <dgm:presLayoutVars>
          <dgm:chMax val="1"/>
          <dgm:chPref val="1"/>
          <dgm:dir/>
          <dgm:animOne val="branch"/>
          <dgm:animLvl val="lvl"/>
        </dgm:presLayoutVars>
      </dgm:prSet>
      <dgm:spPr/>
      <dgm:t>
        <a:bodyPr/>
        <a:lstStyle/>
        <a:p>
          <a:endParaRPr lang="en-US"/>
        </a:p>
      </dgm:t>
    </dgm:pt>
    <dgm:pt modelId="{2A3C0E66-4F8D-4B1F-9AA7-6C2C5F51DFD4}" type="pres">
      <dgm:prSet presAssocID="{4441F50B-7D67-42F2-A715-2C7A334C905D}" presName="singleCycle" presStyleCnt="0"/>
      <dgm:spPr/>
    </dgm:pt>
    <dgm:pt modelId="{1FA34F7C-D4E2-47D3-A83E-FED9BC9D75AF}" type="pres">
      <dgm:prSet presAssocID="{4441F50B-7D67-42F2-A715-2C7A334C905D}" presName="singleCenter" presStyleLbl="node1" presStyleIdx="0" presStyleCnt="7">
        <dgm:presLayoutVars>
          <dgm:chMax val="7"/>
          <dgm:chPref val="7"/>
        </dgm:presLayoutVars>
      </dgm:prSet>
      <dgm:spPr/>
      <dgm:t>
        <a:bodyPr/>
        <a:lstStyle/>
        <a:p>
          <a:endParaRPr lang="en-US"/>
        </a:p>
      </dgm:t>
    </dgm:pt>
    <dgm:pt modelId="{86BA8B37-2E29-4190-8C90-BEA36B33CD46}" type="pres">
      <dgm:prSet presAssocID="{551C942D-DF82-4503-890D-620B3E4DEBD4}" presName="Name56" presStyleLbl="parChTrans1D2" presStyleIdx="0" presStyleCnt="6"/>
      <dgm:spPr/>
      <dgm:t>
        <a:bodyPr/>
        <a:lstStyle/>
        <a:p>
          <a:endParaRPr lang="en-US"/>
        </a:p>
      </dgm:t>
    </dgm:pt>
    <dgm:pt modelId="{B25E4406-7910-43A0-B9DF-6067EF891D6B}" type="pres">
      <dgm:prSet presAssocID="{1E6D5098-301A-45F3-9C8D-63FFF627E635}" presName="text0" presStyleLbl="node1" presStyleIdx="1" presStyleCnt="7">
        <dgm:presLayoutVars>
          <dgm:bulletEnabled val="1"/>
        </dgm:presLayoutVars>
      </dgm:prSet>
      <dgm:spPr/>
      <dgm:t>
        <a:bodyPr/>
        <a:lstStyle/>
        <a:p>
          <a:endParaRPr lang="en-US"/>
        </a:p>
      </dgm:t>
    </dgm:pt>
    <dgm:pt modelId="{B92DE795-403F-4E86-9ADA-0DB6F07DAAC2}" type="pres">
      <dgm:prSet presAssocID="{FE6E40E1-6066-40B6-B14B-76EF0A0B750B}" presName="Name56" presStyleLbl="parChTrans1D2" presStyleIdx="1" presStyleCnt="6"/>
      <dgm:spPr/>
      <dgm:t>
        <a:bodyPr/>
        <a:lstStyle/>
        <a:p>
          <a:endParaRPr lang="en-US"/>
        </a:p>
      </dgm:t>
    </dgm:pt>
    <dgm:pt modelId="{8AC9EACD-30DC-4225-956F-04F5F5DA7446}" type="pres">
      <dgm:prSet presAssocID="{CD7B9C7A-1A4E-4F01-8604-E87136CC79AC}" presName="text0" presStyleLbl="node1" presStyleIdx="2" presStyleCnt="7">
        <dgm:presLayoutVars>
          <dgm:bulletEnabled val="1"/>
        </dgm:presLayoutVars>
      </dgm:prSet>
      <dgm:spPr/>
      <dgm:t>
        <a:bodyPr/>
        <a:lstStyle/>
        <a:p>
          <a:endParaRPr lang="en-US"/>
        </a:p>
      </dgm:t>
    </dgm:pt>
    <dgm:pt modelId="{E39C6C87-5084-4361-B123-48EFAB2E0570}" type="pres">
      <dgm:prSet presAssocID="{AEDCCC0C-0350-4D9A-951B-B5F3270C9A36}" presName="Name56" presStyleLbl="parChTrans1D2" presStyleIdx="2" presStyleCnt="6"/>
      <dgm:spPr/>
      <dgm:t>
        <a:bodyPr/>
        <a:lstStyle/>
        <a:p>
          <a:endParaRPr lang="en-US"/>
        </a:p>
      </dgm:t>
    </dgm:pt>
    <dgm:pt modelId="{8B804DFB-0F12-44A6-ACBB-1C20F9C7719A}" type="pres">
      <dgm:prSet presAssocID="{4CFE78BF-2BB5-4410-996F-B82812B5CAC0}" presName="text0" presStyleLbl="node1" presStyleIdx="3" presStyleCnt="7">
        <dgm:presLayoutVars>
          <dgm:bulletEnabled val="1"/>
        </dgm:presLayoutVars>
      </dgm:prSet>
      <dgm:spPr/>
      <dgm:t>
        <a:bodyPr/>
        <a:lstStyle/>
        <a:p>
          <a:endParaRPr lang="en-US"/>
        </a:p>
      </dgm:t>
    </dgm:pt>
    <dgm:pt modelId="{9F01BD3F-A8E3-4CCA-9757-5E28D4247E52}" type="pres">
      <dgm:prSet presAssocID="{E2FC3339-FFB2-45E9-8770-AEDF0128AC40}" presName="Name56" presStyleLbl="parChTrans1D2" presStyleIdx="3" presStyleCnt="6"/>
      <dgm:spPr/>
      <dgm:t>
        <a:bodyPr/>
        <a:lstStyle/>
        <a:p>
          <a:endParaRPr lang="en-US"/>
        </a:p>
      </dgm:t>
    </dgm:pt>
    <dgm:pt modelId="{C06622E4-59BD-4C6F-8142-D52A6AB0C1ED}" type="pres">
      <dgm:prSet presAssocID="{8ED1240B-5E94-4DD0-962A-2FC9FE2D7890}" presName="text0" presStyleLbl="node1" presStyleIdx="4" presStyleCnt="7">
        <dgm:presLayoutVars>
          <dgm:bulletEnabled val="1"/>
        </dgm:presLayoutVars>
      </dgm:prSet>
      <dgm:spPr/>
      <dgm:t>
        <a:bodyPr/>
        <a:lstStyle/>
        <a:p>
          <a:endParaRPr lang="en-US"/>
        </a:p>
      </dgm:t>
    </dgm:pt>
    <dgm:pt modelId="{BB38841C-CBFF-4C84-B47A-2196A22BAF2F}" type="pres">
      <dgm:prSet presAssocID="{8A38E807-9B18-4D49-9B86-20CDA795DD4B}" presName="Name56" presStyleLbl="parChTrans1D2" presStyleIdx="4" presStyleCnt="6"/>
      <dgm:spPr/>
      <dgm:t>
        <a:bodyPr/>
        <a:lstStyle/>
        <a:p>
          <a:endParaRPr lang="en-US"/>
        </a:p>
      </dgm:t>
    </dgm:pt>
    <dgm:pt modelId="{CA652F36-8946-4F98-88BA-1C76BC0A8406}" type="pres">
      <dgm:prSet presAssocID="{4DBB27F0-454B-4891-ABE8-B1A2CF273B2E}" presName="text0" presStyleLbl="node1" presStyleIdx="5" presStyleCnt="7">
        <dgm:presLayoutVars>
          <dgm:bulletEnabled val="1"/>
        </dgm:presLayoutVars>
      </dgm:prSet>
      <dgm:spPr/>
      <dgm:t>
        <a:bodyPr/>
        <a:lstStyle/>
        <a:p>
          <a:endParaRPr lang="en-US"/>
        </a:p>
      </dgm:t>
    </dgm:pt>
    <dgm:pt modelId="{5F189ED8-DAE9-4CDA-B27C-22C591841677}" type="pres">
      <dgm:prSet presAssocID="{2105B51C-879D-4A3A-BCC0-178D7AA8A16C}" presName="Name56" presStyleLbl="parChTrans1D2" presStyleIdx="5" presStyleCnt="6"/>
      <dgm:spPr/>
      <dgm:t>
        <a:bodyPr/>
        <a:lstStyle/>
        <a:p>
          <a:endParaRPr lang="en-US"/>
        </a:p>
      </dgm:t>
    </dgm:pt>
    <dgm:pt modelId="{7BA92B22-CAA7-48CA-8682-20296B61BE69}" type="pres">
      <dgm:prSet presAssocID="{B6169CB3-32B7-419F-A406-B379E84D3AD2}" presName="text0" presStyleLbl="node1" presStyleIdx="6" presStyleCnt="7">
        <dgm:presLayoutVars>
          <dgm:bulletEnabled val="1"/>
        </dgm:presLayoutVars>
      </dgm:prSet>
      <dgm:spPr/>
      <dgm:t>
        <a:bodyPr/>
        <a:lstStyle/>
        <a:p>
          <a:endParaRPr lang="en-US"/>
        </a:p>
      </dgm:t>
    </dgm:pt>
  </dgm:ptLst>
  <dgm:cxnLst>
    <dgm:cxn modelId="{6FDD4915-707E-4AED-B860-69A3BBC8893F}" srcId="{4441F50B-7D67-42F2-A715-2C7A334C905D}" destId="{4CFE78BF-2BB5-4410-996F-B82812B5CAC0}" srcOrd="2" destOrd="0" parTransId="{AEDCCC0C-0350-4D9A-951B-B5F3270C9A36}" sibTransId="{5ABE21B2-B896-42BD-876B-45D4C8B7BC18}"/>
    <dgm:cxn modelId="{BB487979-708A-44E2-A9CB-F5C1E083A613}" type="presOf" srcId="{4CFE78BF-2BB5-4410-996F-B82812B5CAC0}" destId="{8B804DFB-0F12-44A6-ACBB-1C20F9C7719A}" srcOrd="0" destOrd="0" presId="urn:microsoft.com/office/officeart/2008/layout/RadialCluster"/>
    <dgm:cxn modelId="{C670D135-4899-4910-B5F1-98A21F3B6C04}" srcId="{4441F50B-7D67-42F2-A715-2C7A334C905D}" destId="{4DBB27F0-454B-4891-ABE8-B1A2CF273B2E}" srcOrd="4" destOrd="0" parTransId="{8A38E807-9B18-4D49-9B86-20CDA795DD4B}" sibTransId="{2E575988-4CE1-420A-A4EC-B2AA1D3155E0}"/>
    <dgm:cxn modelId="{AEB21656-201B-4323-B066-2DA5A4F07C84}" type="presOf" srcId="{E2FC3339-FFB2-45E9-8770-AEDF0128AC40}" destId="{9F01BD3F-A8E3-4CCA-9757-5E28D4247E52}" srcOrd="0" destOrd="0" presId="urn:microsoft.com/office/officeart/2008/layout/RadialCluster"/>
    <dgm:cxn modelId="{B8DBAD0C-024C-456F-87C8-59934172F7B3}" srcId="{73438856-A0C9-44AE-9E1E-09348F04002C}" destId="{4441F50B-7D67-42F2-A715-2C7A334C905D}" srcOrd="0" destOrd="0" parTransId="{83B65436-9A6F-4F4D-B564-943785A9A4A4}" sibTransId="{DFD098D5-72E1-44A3-A07D-28975DA9FE6D}"/>
    <dgm:cxn modelId="{31F83756-F04D-4D3A-9D4B-B95A7BEE31C3}" type="presOf" srcId="{8A38E807-9B18-4D49-9B86-20CDA795DD4B}" destId="{BB38841C-CBFF-4C84-B47A-2196A22BAF2F}" srcOrd="0" destOrd="0" presId="urn:microsoft.com/office/officeart/2008/layout/RadialCluster"/>
    <dgm:cxn modelId="{1433E4D6-FABC-4249-807C-CFB721DBF5E2}" srcId="{4441F50B-7D67-42F2-A715-2C7A334C905D}" destId="{1E6D5098-301A-45F3-9C8D-63FFF627E635}" srcOrd="0" destOrd="0" parTransId="{551C942D-DF82-4503-890D-620B3E4DEBD4}" sibTransId="{DDC23165-37E6-41A4-8512-436114D10839}"/>
    <dgm:cxn modelId="{F260225E-9A18-4B5A-956A-22735BE463C1}" type="presOf" srcId="{8ED1240B-5E94-4DD0-962A-2FC9FE2D7890}" destId="{C06622E4-59BD-4C6F-8142-D52A6AB0C1ED}" srcOrd="0" destOrd="0" presId="urn:microsoft.com/office/officeart/2008/layout/RadialCluster"/>
    <dgm:cxn modelId="{5DDE4F51-38F6-415D-94FC-15702304BB81}" type="presOf" srcId="{AEDCCC0C-0350-4D9A-951B-B5F3270C9A36}" destId="{E39C6C87-5084-4361-B123-48EFAB2E0570}" srcOrd="0" destOrd="0" presId="urn:microsoft.com/office/officeart/2008/layout/RadialCluster"/>
    <dgm:cxn modelId="{B106A673-CE1D-4A95-98FE-7066D9B29F3D}" type="presOf" srcId="{B6169CB3-32B7-419F-A406-B379E84D3AD2}" destId="{7BA92B22-CAA7-48CA-8682-20296B61BE69}" srcOrd="0" destOrd="0" presId="urn:microsoft.com/office/officeart/2008/layout/RadialCluster"/>
    <dgm:cxn modelId="{2FA6A673-B3EC-41BE-8292-6457EF32445B}" type="presOf" srcId="{4DBB27F0-454B-4891-ABE8-B1A2CF273B2E}" destId="{CA652F36-8946-4F98-88BA-1C76BC0A8406}" srcOrd="0" destOrd="0" presId="urn:microsoft.com/office/officeart/2008/layout/RadialCluster"/>
    <dgm:cxn modelId="{592D94AA-B6FF-4C6B-81DF-01A24E605ADF}" type="presOf" srcId="{1E6D5098-301A-45F3-9C8D-63FFF627E635}" destId="{B25E4406-7910-43A0-B9DF-6067EF891D6B}" srcOrd="0" destOrd="0" presId="urn:microsoft.com/office/officeart/2008/layout/RadialCluster"/>
    <dgm:cxn modelId="{3908C624-AB47-46E1-81FF-86446ECB56B2}" srcId="{4441F50B-7D67-42F2-A715-2C7A334C905D}" destId="{B6169CB3-32B7-419F-A406-B379E84D3AD2}" srcOrd="5" destOrd="0" parTransId="{2105B51C-879D-4A3A-BCC0-178D7AA8A16C}" sibTransId="{0D68952C-3D2C-41C2-8127-E00B8481696B}"/>
    <dgm:cxn modelId="{76585E27-CAF5-47DC-A39E-3182990C3C8C}" srcId="{4441F50B-7D67-42F2-A715-2C7A334C905D}" destId="{CD7B9C7A-1A4E-4F01-8604-E87136CC79AC}" srcOrd="1" destOrd="0" parTransId="{FE6E40E1-6066-40B6-B14B-76EF0A0B750B}" sibTransId="{8E25A01C-52D0-4B29-9C05-32F4A319F013}"/>
    <dgm:cxn modelId="{B496BE87-4A96-4F42-8F5A-E9AFAF7C0C86}" srcId="{4441F50B-7D67-42F2-A715-2C7A334C905D}" destId="{8ED1240B-5E94-4DD0-962A-2FC9FE2D7890}" srcOrd="3" destOrd="0" parTransId="{E2FC3339-FFB2-45E9-8770-AEDF0128AC40}" sibTransId="{C6FD0F39-9501-4912-9338-CFBD1B3E8B07}"/>
    <dgm:cxn modelId="{0A049435-FC9D-4A5C-85D0-B4D79222FCDC}" type="presOf" srcId="{CD7B9C7A-1A4E-4F01-8604-E87136CC79AC}" destId="{8AC9EACD-30DC-4225-956F-04F5F5DA7446}" srcOrd="0" destOrd="0" presId="urn:microsoft.com/office/officeart/2008/layout/RadialCluster"/>
    <dgm:cxn modelId="{A669A61F-3B0A-4481-84D6-9C9B6F50864B}" type="presOf" srcId="{4441F50B-7D67-42F2-A715-2C7A334C905D}" destId="{1FA34F7C-D4E2-47D3-A83E-FED9BC9D75AF}" srcOrd="0" destOrd="0" presId="urn:microsoft.com/office/officeart/2008/layout/RadialCluster"/>
    <dgm:cxn modelId="{E4751FD1-D67D-4E95-A82D-202F51C765DB}" type="presOf" srcId="{73438856-A0C9-44AE-9E1E-09348F04002C}" destId="{55408948-D633-4C2E-B934-79C0899EE41A}" srcOrd="0" destOrd="0" presId="urn:microsoft.com/office/officeart/2008/layout/RadialCluster"/>
    <dgm:cxn modelId="{448C0F0B-62F6-47EF-AA18-022126B7EA18}" type="presOf" srcId="{FE6E40E1-6066-40B6-B14B-76EF0A0B750B}" destId="{B92DE795-403F-4E86-9ADA-0DB6F07DAAC2}" srcOrd="0" destOrd="0" presId="urn:microsoft.com/office/officeart/2008/layout/RadialCluster"/>
    <dgm:cxn modelId="{DF48610A-C524-4D18-834D-1DF2B1F88123}" type="presOf" srcId="{551C942D-DF82-4503-890D-620B3E4DEBD4}" destId="{86BA8B37-2E29-4190-8C90-BEA36B33CD46}" srcOrd="0" destOrd="0" presId="urn:microsoft.com/office/officeart/2008/layout/RadialCluster"/>
    <dgm:cxn modelId="{A423D939-2FE8-430B-8889-24D6EA49AA79}" type="presOf" srcId="{2105B51C-879D-4A3A-BCC0-178D7AA8A16C}" destId="{5F189ED8-DAE9-4CDA-B27C-22C591841677}" srcOrd="0" destOrd="0" presId="urn:microsoft.com/office/officeart/2008/layout/RadialCluster"/>
    <dgm:cxn modelId="{A915887D-A11D-43B0-8695-309B2938C075}" type="presParOf" srcId="{55408948-D633-4C2E-B934-79C0899EE41A}" destId="{2A3C0E66-4F8D-4B1F-9AA7-6C2C5F51DFD4}" srcOrd="0" destOrd="0" presId="urn:microsoft.com/office/officeart/2008/layout/RadialCluster"/>
    <dgm:cxn modelId="{3040DF21-1303-45C0-ABDA-481A3108DA47}" type="presParOf" srcId="{2A3C0E66-4F8D-4B1F-9AA7-6C2C5F51DFD4}" destId="{1FA34F7C-D4E2-47D3-A83E-FED9BC9D75AF}" srcOrd="0" destOrd="0" presId="urn:microsoft.com/office/officeart/2008/layout/RadialCluster"/>
    <dgm:cxn modelId="{E06568A6-834D-4C9A-B62D-CF8752D7B06F}" type="presParOf" srcId="{2A3C0E66-4F8D-4B1F-9AA7-6C2C5F51DFD4}" destId="{86BA8B37-2E29-4190-8C90-BEA36B33CD46}" srcOrd="1" destOrd="0" presId="urn:microsoft.com/office/officeart/2008/layout/RadialCluster"/>
    <dgm:cxn modelId="{31D4B527-C280-4D13-8AA3-B421287C1B57}" type="presParOf" srcId="{2A3C0E66-4F8D-4B1F-9AA7-6C2C5F51DFD4}" destId="{B25E4406-7910-43A0-B9DF-6067EF891D6B}" srcOrd="2" destOrd="0" presId="urn:microsoft.com/office/officeart/2008/layout/RadialCluster"/>
    <dgm:cxn modelId="{3ADD62EF-B08F-4B28-9FAF-C67238D45AB0}" type="presParOf" srcId="{2A3C0E66-4F8D-4B1F-9AA7-6C2C5F51DFD4}" destId="{B92DE795-403F-4E86-9ADA-0DB6F07DAAC2}" srcOrd="3" destOrd="0" presId="urn:microsoft.com/office/officeart/2008/layout/RadialCluster"/>
    <dgm:cxn modelId="{15707CCF-4337-4EED-8E13-7EB0FD2596E7}" type="presParOf" srcId="{2A3C0E66-4F8D-4B1F-9AA7-6C2C5F51DFD4}" destId="{8AC9EACD-30DC-4225-956F-04F5F5DA7446}" srcOrd="4" destOrd="0" presId="urn:microsoft.com/office/officeart/2008/layout/RadialCluster"/>
    <dgm:cxn modelId="{EA468EFA-D182-40AF-ADFA-9234CDD5719B}" type="presParOf" srcId="{2A3C0E66-4F8D-4B1F-9AA7-6C2C5F51DFD4}" destId="{E39C6C87-5084-4361-B123-48EFAB2E0570}" srcOrd="5" destOrd="0" presId="urn:microsoft.com/office/officeart/2008/layout/RadialCluster"/>
    <dgm:cxn modelId="{7DCFF4B2-3E49-4086-94F6-86F5BC77562C}" type="presParOf" srcId="{2A3C0E66-4F8D-4B1F-9AA7-6C2C5F51DFD4}" destId="{8B804DFB-0F12-44A6-ACBB-1C20F9C7719A}" srcOrd="6" destOrd="0" presId="urn:microsoft.com/office/officeart/2008/layout/RadialCluster"/>
    <dgm:cxn modelId="{8F91A768-BC16-4B32-A4A7-936D41977D56}" type="presParOf" srcId="{2A3C0E66-4F8D-4B1F-9AA7-6C2C5F51DFD4}" destId="{9F01BD3F-A8E3-4CCA-9757-5E28D4247E52}" srcOrd="7" destOrd="0" presId="urn:microsoft.com/office/officeart/2008/layout/RadialCluster"/>
    <dgm:cxn modelId="{619101E0-9A4C-4E80-A64B-51EAC136F1EC}" type="presParOf" srcId="{2A3C0E66-4F8D-4B1F-9AA7-6C2C5F51DFD4}" destId="{C06622E4-59BD-4C6F-8142-D52A6AB0C1ED}" srcOrd="8" destOrd="0" presId="urn:microsoft.com/office/officeart/2008/layout/RadialCluster"/>
    <dgm:cxn modelId="{C0E41C90-6D18-453A-A1FC-A239CC8F5543}" type="presParOf" srcId="{2A3C0E66-4F8D-4B1F-9AA7-6C2C5F51DFD4}" destId="{BB38841C-CBFF-4C84-B47A-2196A22BAF2F}" srcOrd="9" destOrd="0" presId="urn:microsoft.com/office/officeart/2008/layout/RadialCluster"/>
    <dgm:cxn modelId="{05C18E0B-B583-434C-8807-859AC0892659}" type="presParOf" srcId="{2A3C0E66-4F8D-4B1F-9AA7-6C2C5F51DFD4}" destId="{CA652F36-8946-4F98-88BA-1C76BC0A8406}" srcOrd="10" destOrd="0" presId="urn:microsoft.com/office/officeart/2008/layout/RadialCluster"/>
    <dgm:cxn modelId="{5142BD99-7ED3-4947-8D3B-86258BF38223}" type="presParOf" srcId="{2A3C0E66-4F8D-4B1F-9AA7-6C2C5F51DFD4}" destId="{5F189ED8-DAE9-4CDA-B27C-22C591841677}" srcOrd="11" destOrd="0" presId="urn:microsoft.com/office/officeart/2008/layout/RadialCluster"/>
    <dgm:cxn modelId="{5548D49A-8879-4D5A-8864-A28D2D8D8A31}" type="presParOf" srcId="{2A3C0E66-4F8D-4B1F-9AA7-6C2C5F51DFD4}" destId="{7BA92B22-CAA7-48CA-8682-20296B61BE69}" srcOrd="12" destOrd="0" presId="urn:microsoft.com/office/officeart/2008/layout/RadialCluster"/>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443CFF-137B-4964-A628-4E1FA17B3C65}">
      <dsp:nvSpPr>
        <dsp:cNvPr id="0" name=""/>
        <dsp:cNvSpPr/>
      </dsp:nvSpPr>
      <dsp:spPr>
        <a:xfrm>
          <a:off x="-4816278" y="-738149"/>
          <a:ext cx="5736468" cy="5736468"/>
        </a:xfrm>
        <a:prstGeom prst="blockArc">
          <a:avLst>
            <a:gd name="adj1" fmla="val 18900000"/>
            <a:gd name="adj2" fmla="val 2700000"/>
            <a:gd name="adj3" fmla="val 377"/>
          </a:avLst>
        </a:pr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1797133-3AB7-4A1A-B608-083782F2FCFA}">
      <dsp:nvSpPr>
        <dsp:cNvPr id="0" name=""/>
        <dsp:cNvSpPr/>
      </dsp:nvSpPr>
      <dsp:spPr>
        <a:xfrm>
          <a:off x="591817" y="426017"/>
          <a:ext cx="3769498" cy="852034"/>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76302" tIns="22860" rIns="22860" bIns="22860" numCol="1" spcCol="1270" anchor="ctr" anchorCtr="0">
          <a:noAutofit/>
        </a:bodyPr>
        <a:lstStyle/>
        <a:p>
          <a:pPr lvl="0" algn="l" defTabSz="400050">
            <a:lnSpc>
              <a:spcPct val="90000"/>
            </a:lnSpc>
            <a:spcBef>
              <a:spcPct val="0"/>
            </a:spcBef>
            <a:spcAft>
              <a:spcPct val="35000"/>
            </a:spcAft>
          </a:pPr>
          <a:r>
            <a:rPr lang="en-US" sz="900" b="1" kern="1200" dirty="0"/>
            <a:t>Lack of reliable, actionable data around immunization particularly defaulters tracking. L</a:t>
          </a:r>
          <a:r>
            <a:rPr lang="en-US" sz="900" kern="1200" dirty="0">
              <a:latin typeface="+mn-lt"/>
            </a:rPr>
            <a:t>ack of quality and accurate data has hindered the ability of health workers and the district health office to track defaulters</a:t>
          </a:r>
          <a:endParaRPr lang="en-US" sz="900" kern="1200" dirty="0"/>
        </a:p>
      </dsp:txBody>
      <dsp:txXfrm>
        <a:off x="591817" y="426017"/>
        <a:ext cx="3769498" cy="852034"/>
      </dsp:txXfrm>
    </dsp:sp>
    <dsp:sp modelId="{7C77BD96-E6D9-4EA4-A164-03463A91746B}">
      <dsp:nvSpPr>
        <dsp:cNvPr id="0" name=""/>
        <dsp:cNvSpPr/>
      </dsp:nvSpPr>
      <dsp:spPr>
        <a:xfrm>
          <a:off x="59295" y="319512"/>
          <a:ext cx="1065042" cy="1065042"/>
        </a:xfrm>
        <a:prstGeom prst="ellipse">
          <a:avLst/>
        </a:prstGeom>
        <a:blipFill rotWithShape="0">
          <a:blip xmlns:r="http://schemas.openxmlformats.org/officeDocument/2006/relationships" r:embed="rId1"/>
          <a:stretch>
            <a:fillRect/>
          </a:stretch>
        </a:blip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D617225-CDF5-43EA-9D0B-0960D066558A}">
      <dsp:nvSpPr>
        <dsp:cNvPr id="0" name=""/>
        <dsp:cNvSpPr/>
      </dsp:nvSpPr>
      <dsp:spPr>
        <a:xfrm>
          <a:off x="901531" y="1704068"/>
          <a:ext cx="3459783" cy="852034"/>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76302" tIns="22860" rIns="22860" bIns="22860" numCol="1" spcCol="1270" anchor="ctr" anchorCtr="0">
          <a:noAutofit/>
        </a:bodyPr>
        <a:lstStyle/>
        <a:p>
          <a:pPr lvl="0" algn="l" defTabSz="400050">
            <a:lnSpc>
              <a:spcPct val="90000"/>
            </a:lnSpc>
            <a:spcBef>
              <a:spcPct val="0"/>
            </a:spcBef>
            <a:spcAft>
              <a:spcPct val="35000"/>
            </a:spcAft>
          </a:pPr>
          <a:r>
            <a:rPr lang="en-US" sz="900" b="1" kern="1200" dirty="0"/>
            <a:t>Inefficient work processes</a:t>
          </a:r>
        </a:p>
        <a:p>
          <a:pPr lvl="0" algn="l" defTabSz="400050">
            <a:lnSpc>
              <a:spcPct val="90000"/>
            </a:lnSpc>
            <a:spcBef>
              <a:spcPct val="0"/>
            </a:spcBef>
            <a:spcAft>
              <a:spcPct val="35000"/>
            </a:spcAft>
          </a:pPr>
          <a:r>
            <a:rPr lang="en-US" sz="900" kern="1200" dirty="0"/>
            <a:t>Paper-based reporting is tedious and requires cross checking data for accuracy. </a:t>
          </a:r>
        </a:p>
        <a:p>
          <a:pPr lvl="0" algn="l" defTabSz="400050">
            <a:lnSpc>
              <a:spcPct val="90000"/>
            </a:lnSpc>
            <a:spcBef>
              <a:spcPct val="0"/>
            </a:spcBef>
            <a:spcAft>
              <a:spcPct val="35000"/>
            </a:spcAft>
          </a:pPr>
          <a:r>
            <a:rPr lang="en-US" sz="900" kern="1200" dirty="0"/>
            <a:t>Some facilities missing reports due to the lack of available tally sheets and or operational documents</a:t>
          </a:r>
        </a:p>
      </dsp:txBody>
      <dsp:txXfrm>
        <a:off x="901531" y="1704068"/>
        <a:ext cx="3459783" cy="852034"/>
      </dsp:txXfrm>
    </dsp:sp>
    <dsp:sp modelId="{BBBC7135-F8E2-4056-AA39-5F4A6BAB7A84}">
      <dsp:nvSpPr>
        <dsp:cNvPr id="0" name=""/>
        <dsp:cNvSpPr/>
      </dsp:nvSpPr>
      <dsp:spPr>
        <a:xfrm>
          <a:off x="369010" y="1597563"/>
          <a:ext cx="1065042" cy="1065042"/>
        </a:xfrm>
        <a:prstGeom prst="ellipse">
          <a:avLst/>
        </a:prstGeom>
        <a:solidFill>
          <a:schemeClr val="lt1">
            <a:hueOff val="0"/>
            <a:satOff val="0"/>
            <a:lumOff val="0"/>
            <a:alphaOff val="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FA2C7C2-3551-4E36-A0A8-0D81A0682F06}">
      <dsp:nvSpPr>
        <dsp:cNvPr id="0" name=""/>
        <dsp:cNvSpPr/>
      </dsp:nvSpPr>
      <dsp:spPr>
        <a:xfrm>
          <a:off x="591817" y="2982119"/>
          <a:ext cx="3769498" cy="852034"/>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76302" tIns="22860" rIns="22860" bIns="22860" numCol="1" spcCol="1270" anchor="ctr" anchorCtr="0">
          <a:noAutofit/>
        </a:bodyPr>
        <a:lstStyle/>
        <a:p>
          <a:pPr lvl="0" algn="l" defTabSz="400050">
            <a:lnSpc>
              <a:spcPct val="90000"/>
            </a:lnSpc>
            <a:spcBef>
              <a:spcPct val="0"/>
            </a:spcBef>
            <a:spcAft>
              <a:spcPct val="35000"/>
            </a:spcAft>
          </a:pPr>
          <a:r>
            <a:rPr lang="en-US" sz="900" b="1" kern="1200" dirty="0"/>
            <a:t>Lack of actionable Vaccine monitoring data </a:t>
          </a:r>
        </a:p>
        <a:p>
          <a:pPr lvl="0" algn="l" defTabSz="400050">
            <a:lnSpc>
              <a:spcPct val="90000"/>
            </a:lnSpc>
            <a:spcBef>
              <a:spcPct val="0"/>
            </a:spcBef>
            <a:spcAft>
              <a:spcPct val="35000"/>
            </a:spcAft>
          </a:pPr>
          <a:r>
            <a:rPr lang="en-US" sz="900" kern="1200" dirty="0"/>
            <a:t>	Inefficiency in monitoring vaccine supply chain &amp; 	wastage at facility level leading to stock outages. </a:t>
          </a:r>
        </a:p>
      </dsp:txBody>
      <dsp:txXfrm>
        <a:off x="591817" y="2982119"/>
        <a:ext cx="3769498" cy="852034"/>
      </dsp:txXfrm>
    </dsp:sp>
    <dsp:sp modelId="{F998E914-3400-44D1-A2EC-266EDA2D40BE}">
      <dsp:nvSpPr>
        <dsp:cNvPr id="0" name=""/>
        <dsp:cNvSpPr/>
      </dsp:nvSpPr>
      <dsp:spPr>
        <a:xfrm>
          <a:off x="59295" y="2875614"/>
          <a:ext cx="1065042" cy="1065042"/>
        </a:xfrm>
        <a:prstGeom prst="ellipse">
          <a:avLst/>
        </a:prstGeom>
        <a:solidFill>
          <a:schemeClr val="lt1">
            <a:hueOff val="0"/>
            <a:satOff val="0"/>
            <a:lumOff val="0"/>
            <a:alphaOff val="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A88DD3-FD15-4653-BCD2-6D5EE641725B}">
      <dsp:nvSpPr>
        <dsp:cNvPr id="0" name=""/>
        <dsp:cNvSpPr/>
      </dsp:nvSpPr>
      <dsp:spPr>
        <a:xfrm rot="10800000">
          <a:off x="912112" y="2061"/>
          <a:ext cx="2970666" cy="655449"/>
        </a:xfrm>
        <a:prstGeom prst="homePlat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9035" tIns="49530" rIns="92456" bIns="49530" numCol="1" spcCol="1270" anchor="ctr" anchorCtr="0">
          <a:noAutofit/>
        </a:bodyPr>
        <a:lstStyle/>
        <a:p>
          <a:pPr lvl="0" algn="ctr" defTabSz="577850">
            <a:lnSpc>
              <a:spcPct val="90000"/>
            </a:lnSpc>
            <a:spcBef>
              <a:spcPct val="0"/>
            </a:spcBef>
            <a:spcAft>
              <a:spcPct val="35000"/>
            </a:spcAft>
          </a:pPr>
          <a:r>
            <a:rPr lang="en-US" sz="1300" kern="1200" dirty="0"/>
            <a:t>Inaccurate denominator </a:t>
          </a:r>
        </a:p>
      </dsp:txBody>
      <dsp:txXfrm rot="10800000">
        <a:off x="1075974" y="2061"/>
        <a:ext cx="2806804" cy="655449"/>
      </dsp:txXfrm>
    </dsp:sp>
    <dsp:sp modelId="{4E1B904F-4C80-44ED-A67D-564457EBE18F}">
      <dsp:nvSpPr>
        <dsp:cNvPr id="0" name=""/>
        <dsp:cNvSpPr/>
      </dsp:nvSpPr>
      <dsp:spPr>
        <a:xfrm>
          <a:off x="584388" y="2061"/>
          <a:ext cx="655449" cy="655449"/>
        </a:xfrm>
        <a:prstGeom prst="ellipse">
          <a:avLst/>
        </a:prstGeom>
        <a:blipFill rotWithShape="1">
          <a:blip xmlns:r="http://schemas.openxmlformats.org/officeDocument/2006/relationships" r:embed="rId1"/>
          <a:stretch>
            <a:fillRect/>
          </a:stretch>
        </a:blip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5044854-B439-40FD-A277-14A52A7635C2}">
      <dsp:nvSpPr>
        <dsp:cNvPr id="0" name=""/>
        <dsp:cNvSpPr/>
      </dsp:nvSpPr>
      <dsp:spPr>
        <a:xfrm rot="10800000">
          <a:off x="912112" y="853168"/>
          <a:ext cx="2970666" cy="655449"/>
        </a:xfrm>
        <a:prstGeom prst="homePlat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9035" tIns="49530" rIns="92456" bIns="49530" numCol="1" spcCol="1270" anchor="ctr" anchorCtr="0">
          <a:noAutofit/>
        </a:bodyPr>
        <a:lstStyle/>
        <a:p>
          <a:pPr lvl="0" algn="ctr" defTabSz="577850">
            <a:lnSpc>
              <a:spcPct val="90000"/>
            </a:lnSpc>
            <a:spcBef>
              <a:spcPct val="0"/>
            </a:spcBef>
            <a:spcAft>
              <a:spcPct val="35000"/>
            </a:spcAft>
          </a:pPr>
          <a:r>
            <a:rPr lang="en-US" sz="1300" kern="1200" dirty="0"/>
            <a:t>Inability to trace defaulters </a:t>
          </a:r>
        </a:p>
      </dsp:txBody>
      <dsp:txXfrm rot="10800000">
        <a:off x="1075974" y="853168"/>
        <a:ext cx="2806804" cy="655449"/>
      </dsp:txXfrm>
    </dsp:sp>
    <dsp:sp modelId="{59FB829D-758F-4313-A98B-C3EC449DB786}">
      <dsp:nvSpPr>
        <dsp:cNvPr id="0" name=""/>
        <dsp:cNvSpPr/>
      </dsp:nvSpPr>
      <dsp:spPr>
        <a:xfrm>
          <a:off x="584388" y="853168"/>
          <a:ext cx="655449" cy="655449"/>
        </a:xfrm>
        <a:prstGeom prst="ellipse">
          <a:avLst/>
        </a:prstGeom>
        <a:solidFill>
          <a:schemeClr val="dk1">
            <a:tint val="40000"/>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A02681D-655C-4EB8-9F7B-2D86821288C2}">
      <dsp:nvSpPr>
        <dsp:cNvPr id="0" name=""/>
        <dsp:cNvSpPr/>
      </dsp:nvSpPr>
      <dsp:spPr>
        <a:xfrm rot="10800000">
          <a:off x="912112" y="1704275"/>
          <a:ext cx="2970666" cy="655449"/>
        </a:xfrm>
        <a:prstGeom prst="homePlat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9035" tIns="49530" rIns="92456" bIns="49530" numCol="1" spcCol="1270" anchor="ctr" anchorCtr="0">
          <a:noAutofit/>
        </a:bodyPr>
        <a:lstStyle/>
        <a:p>
          <a:pPr lvl="0" algn="ctr" defTabSz="577850">
            <a:lnSpc>
              <a:spcPct val="90000"/>
            </a:lnSpc>
            <a:spcBef>
              <a:spcPct val="0"/>
            </a:spcBef>
            <a:spcAft>
              <a:spcPct val="35000"/>
            </a:spcAft>
          </a:pPr>
          <a:r>
            <a:rPr lang="en-US" sz="1300" kern="1200" dirty="0"/>
            <a:t>Complexity of data collection tools </a:t>
          </a:r>
        </a:p>
      </dsp:txBody>
      <dsp:txXfrm rot="10800000">
        <a:off x="1075974" y="1704275"/>
        <a:ext cx="2806804" cy="655449"/>
      </dsp:txXfrm>
    </dsp:sp>
    <dsp:sp modelId="{05F8ADC3-8BBF-4028-A024-01F597EBD5BA}">
      <dsp:nvSpPr>
        <dsp:cNvPr id="0" name=""/>
        <dsp:cNvSpPr/>
      </dsp:nvSpPr>
      <dsp:spPr>
        <a:xfrm>
          <a:off x="584388" y="1704275"/>
          <a:ext cx="655449" cy="655449"/>
        </a:xfrm>
        <a:prstGeom prst="ellipse">
          <a:avLst/>
        </a:prstGeom>
        <a:solidFill>
          <a:schemeClr val="dk1">
            <a:tint val="40000"/>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B8045A5-E430-40AA-86E5-202E44796783}">
      <dsp:nvSpPr>
        <dsp:cNvPr id="0" name=""/>
        <dsp:cNvSpPr/>
      </dsp:nvSpPr>
      <dsp:spPr>
        <a:xfrm rot="10800000">
          <a:off x="912112" y="2555381"/>
          <a:ext cx="2970666" cy="655449"/>
        </a:xfrm>
        <a:prstGeom prst="homePlat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9035" tIns="49530" rIns="92456" bIns="49530" numCol="1" spcCol="1270" anchor="ctr" anchorCtr="0">
          <a:noAutofit/>
        </a:bodyPr>
        <a:lstStyle/>
        <a:p>
          <a:pPr lvl="0" algn="ctr" defTabSz="577850">
            <a:lnSpc>
              <a:spcPct val="90000"/>
            </a:lnSpc>
            <a:spcBef>
              <a:spcPct val="0"/>
            </a:spcBef>
            <a:spcAft>
              <a:spcPct val="35000"/>
            </a:spcAft>
          </a:pPr>
          <a:r>
            <a:rPr lang="en-US" sz="1300" kern="1200" dirty="0"/>
            <a:t>Low data use capacity</a:t>
          </a:r>
        </a:p>
      </dsp:txBody>
      <dsp:txXfrm rot="10800000">
        <a:off x="1075974" y="2555381"/>
        <a:ext cx="2806804" cy="655449"/>
      </dsp:txXfrm>
    </dsp:sp>
    <dsp:sp modelId="{4F3E92AB-6122-46A5-8E19-28F0DAEC9AF0}">
      <dsp:nvSpPr>
        <dsp:cNvPr id="0" name=""/>
        <dsp:cNvSpPr/>
      </dsp:nvSpPr>
      <dsp:spPr>
        <a:xfrm>
          <a:off x="584388" y="2555381"/>
          <a:ext cx="655449" cy="655449"/>
        </a:xfrm>
        <a:prstGeom prst="ellipse">
          <a:avLst/>
        </a:prstGeom>
        <a:solidFill>
          <a:schemeClr val="dk1">
            <a:tint val="40000"/>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62F5045-8D54-4A5D-8A28-84637A540F02}">
      <dsp:nvSpPr>
        <dsp:cNvPr id="0" name=""/>
        <dsp:cNvSpPr/>
      </dsp:nvSpPr>
      <dsp:spPr>
        <a:xfrm rot="10800000">
          <a:off x="862413" y="3397665"/>
          <a:ext cx="2970666" cy="655449"/>
        </a:xfrm>
        <a:prstGeom prst="homePlat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9035" tIns="49530" rIns="92456" bIns="49530" numCol="1" spcCol="1270" anchor="ctr" anchorCtr="0">
          <a:noAutofit/>
        </a:bodyPr>
        <a:lstStyle/>
        <a:p>
          <a:pPr lvl="0" algn="ctr" defTabSz="577850">
            <a:lnSpc>
              <a:spcPct val="90000"/>
            </a:lnSpc>
            <a:spcBef>
              <a:spcPct val="0"/>
            </a:spcBef>
            <a:spcAft>
              <a:spcPct val="35000"/>
            </a:spcAft>
          </a:pPr>
          <a:r>
            <a:rPr lang="en-US" sz="1300" kern="1200" dirty="0"/>
            <a:t>Lack of visibility of consumption and supplies at facility level </a:t>
          </a:r>
        </a:p>
      </dsp:txBody>
      <dsp:txXfrm rot="10800000">
        <a:off x="1026275" y="3397665"/>
        <a:ext cx="2806804" cy="655449"/>
      </dsp:txXfrm>
    </dsp:sp>
    <dsp:sp modelId="{53EED943-09BF-438D-A1E1-5647B06E586D}">
      <dsp:nvSpPr>
        <dsp:cNvPr id="0" name=""/>
        <dsp:cNvSpPr/>
      </dsp:nvSpPr>
      <dsp:spPr>
        <a:xfrm>
          <a:off x="584388" y="3406488"/>
          <a:ext cx="655449" cy="655449"/>
        </a:xfrm>
        <a:prstGeom prst="ellipse">
          <a:avLst/>
        </a:prstGeom>
        <a:solidFill>
          <a:schemeClr val="dk1">
            <a:tint val="40000"/>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A34F7C-D4E2-47D3-A83E-FED9BC9D75AF}">
      <dsp:nvSpPr>
        <dsp:cNvPr id="0" name=""/>
        <dsp:cNvSpPr/>
      </dsp:nvSpPr>
      <dsp:spPr>
        <a:xfrm>
          <a:off x="1808565" y="1323357"/>
          <a:ext cx="1134306" cy="1134306"/>
        </a:xfrm>
        <a:prstGeom prst="round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1120" tIns="71120" rIns="71120" bIns="71120" numCol="1" spcCol="1270" anchor="ctr" anchorCtr="0">
          <a:noAutofit/>
        </a:bodyPr>
        <a:lstStyle/>
        <a:p>
          <a:pPr lvl="0" algn="ctr" defTabSz="1244600">
            <a:lnSpc>
              <a:spcPct val="90000"/>
            </a:lnSpc>
            <a:spcBef>
              <a:spcPct val="0"/>
            </a:spcBef>
            <a:spcAft>
              <a:spcPct val="35000"/>
            </a:spcAft>
          </a:pPr>
          <a:r>
            <a:rPr lang="en-US" sz="2800" kern="1200" dirty="0"/>
            <a:t>TIMR</a:t>
          </a:r>
        </a:p>
      </dsp:txBody>
      <dsp:txXfrm>
        <a:off x="1863937" y="1378729"/>
        <a:ext cx="1023562" cy="1023562"/>
      </dsp:txXfrm>
    </dsp:sp>
    <dsp:sp modelId="{86BA8B37-2E29-4190-8C90-BEA36B33CD46}">
      <dsp:nvSpPr>
        <dsp:cNvPr id="0" name=""/>
        <dsp:cNvSpPr/>
      </dsp:nvSpPr>
      <dsp:spPr>
        <a:xfrm rot="16200000">
          <a:off x="2094195" y="1041833"/>
          <a:ext cx="563047" cy="0"/>
        </a:xfrm>
        <a:custGeom>
          <a:avLst/>
          <a:gdLst/>
          <a:ahLst/>
          <a:cxnLst/>
          <a:rect l="0" t="0" r="0" b="0"/>
          <a:pathLst>
            <a:path>
              <a:moveTo>
                <a:pt x="0" y="0"/>
              </a:moveTo>
              <a:lnTo>
                <a:pt x="563047" y="0"/>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25E4406-7910-43A0-B9DF-6067EF891D6B}">
      <dsp:nvSpPr>
        <dsp:cNvPr id="0" name=""/>
        <dsp:cNvSpPr/>
      </dsp:nvSpPr>
      <dsp:spPr>
        <a:xfrm>
          <a:off x="1995726" y="324"/>
          <a:ext cx="759985" cy="759985"/>
        </a:xfrm>
        <a:prstGeom prst="roundRect">
          <a:avLst/>
        </a:prstGeom>
        <a:gradFill rotWithShape="0">
          <a:gsLst>
            <a:gs pos="0">
              <a:schemeClr val="accent3">
                <a:hueOff val="1543817"/>
                <a:satOff val="-9159"/>
                <a:lumOff val="-7222"/>
                <a:alphaOff val="0"/>
                <a:tint val="50000"/>
                <a:satMod val="300000"/>
              </a:schemeClr>
            </a:gs>
            <a:gs pos="35000">
              <a:schemeClr val="accent3">
                <a:hueOff val="1543817"/>
                <a:satOff val="-9159"/>
                <a:lumOff val="-7222"/>
                <a:alphaOff val="0"/>
                <a:tint val="37000"/>
                <a:satMod val="300000"/>
              </a:schemeClr>
            </a:gs>
            <a:gs pos="100000">
              <a:schemeClr val="accent3">
                <a:hueOff val="1543817"/>
                <a:satOff val="-9159"/>
                <a:lumOff val="-7222"/>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7940" tIns="27940" rIns="27940" bIns="27940" numCol="1" spcCol="1270" anchor="ctr" anchorCtr="0">
          <a:noAutofit/>
        </a:bodyPr>
        <a:lstStyle/>
        <a:p>
          <a:pPr lvl="0" algn="ctr" defTabSz="488950">
            <a:lnSpc>
              <a:spcPct val="90000"/>
            </a:lnSpc>
            <a:spcBef>
              <a:spcPct val="0"/>
            </a:spcBef>
            <a:spcAft>
              <a:spcPct val="35000"/>
            </a:spcAft>
          </a:pPr>
          <a:r>
            <a:rPr lang="en-US" sz="1100" kern="1200" dirty="0"/>
            <a:t>SMS Reminder</a:t>
          </a:r>
        </a:p>
      </dsp:txBody>
      <dsp:txXfrm>
        <a:off x="2032825" y="37423"/>
        <a:ext cx="685787" cy="685787"/>
      </dsp:txXfrm>
    </dsp:sp>
    <dsp:sp modelId="{B92DE795-403F-4E86-9ADA-0DB6F07DAAC2}">
      <dsp:nvSpPr>
        <dsp:cNvPr id="0" name=""/>
        <dsp:cNvSpPr/>
      </dsp:nvSpPr>
      <dsp:spPr>
        <a:xfrm rot="19800000">
          <a:off x="2914970" y="1458933"/>
          <a:ext cx="416523" cy="0"/>
        </a:xfrm>
        <a:custGeom>
          <a:avLst/>
          <a:gdLst/>
          <a:ahLst/>
          <a:cxnLst/>
          <a:rect l="0" t="0" r="0" b="0"/>
          <a:pathLst>
            <a:path>
              <a:moveTo>
                <a:pt x="0" y="0"/>
              </a:moveTo>
              <a:lnTo>
                <a:pt x="416523" y="0"/>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AC9EACD-30DC-4225-956F-04F5F5DA7446}">
      <dsp:nvSpPr>
        <dsp:cNvPr id="0" name=""/>
        <dsp:cNvSpPr/>
      </dsp:nvSpPr>
      <dsp:spPr>
        <a:xfrm>
          <a:off x="3303591" y="755421"/>
          <a:ext cx="759985" cy="759985"/>
        </a:xfrm>
        <a:prstGeom prst="roundRect">
          <a:avLst/>
        </a:prstGeom>
        <a:gradFill rotWithShape="0">
          <a:gsLst>
            <a:gs pos="0">
              <a:schemeClr val="accent3">
                <a:hueOff val="3087634"/>
                <a:satOff val="-18319"/>
                <a:lumOff val="-14445"/>
                <a:alphaOff val="0"/>
                <a:tint val="50000"/>
                <a:satMod val="300000"/>
              </a:schemeClr>
            </a:gs>
            <a:gs pos="35000">
              <a:schemeClr val="accent3">
                <a:hueOff val="3087634"/>
                <a:satOff val="-18319"/>
                <a:lumOff val="-14445"/>
                <a:alphaOff val="0"/>
                <a:tint val="37000"/>
                <a:satMod val="300000"/>
              </a:schemeClr>
            </a:gs>
            <a:gs pos="100000">
              <a:schemeClr val="accent3">
                <a:hueOff val="3087634"/>
                <a:satOff val="-18319"/>
                <a:lumOff val="-14445"/>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lvl="0" algn="ctr" defTabSz="355600">
            <a:lnSpc>
              <a:spcPct val="90000"/>
            </a:lnSpc>
            <a:spcBef>
              <a:spcPct val="0"/>
            </a:spcBef>
            <a:spcAft>
              <a:spcPct val="35000"/>
            </a:spcAft>
          </a:pPr>
          <a:r>
            <a:rPr lang="en-US" sz="800" kern="1200" dirty="0"/>
            <a:t>Stock Management</a:t>
          </a:r>
        </a:p>
      </dsp:txBody>
      <dsp:txXfrm>
        <a:off x="3340690" y="792520"/>
        <a:ext cx="685787" cy="685787"/>
      </dsp:txXfrm>
    </dsp:sp>
    <dsp:sp modelId="{E39C6C87-5084-4361-B123-48EFAB2E0570}">
      <dsp:nvSpPr>
        <dsp:cNvPr id="0" name=""/>
        <dsp:cNvSpPr/>
      </dsp:nvSpPr>
      <dsp:spPr>
        <a:xfrm rot="1800000">
          <a:off x="2914970" y="2322086"/>
          <a:ext cx="416523" cy="0"/>
        </a:xfrm>
        <a:custGeom>
          <a:avLst/>
          <a:gdLst/>
          <a:ahLst/>
          <a:cxnLst/>
          <a:rect l="0" t="0" r="0" b="0"/>
          <a:pathLst>
            <a:path>
              <a:moveTo>
                <a:pt x="0" y="0"/>
              </a:moveTo>
              <a:lnTo>
                <a:pt x="416523" y="0"/>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B804DFB-0F12-44A6-ACBB-1C20F9C7719A}">
      <dsp:nvSpPr>
        <dsp:cNvPr id="0" name=""/>
        <dsp:cNvSpPr/>
      </dsp:nvSpPr>
      <dsp:spPr>
        <a:xfrm>
          <a:off x="3303591" y="2265613"/>
          <a:ext cx="759985" cy="759985"/>
        </a:xfrm>
        <a:prstGeom prst="roundRect">
          <a:avLst/>
        </a:prstGeom>
        <a:gradFill rotWithShape="0">
          <a:gsLst>
            <a:gs pos="0">
              <a:schemeClr val="accent3">
                <a:hueOff val="4631451"/>
                <a:satOff val="-27478"/>
                <a:lumOff val="-21667"/>
                <a:alphaOff val="0"/>
                <a:tint val="50000"/>
                <a:satMod val="300000"/>
              </a:schemeClr>
            </a:gs>
            <a:gs pos="35000">
              <a:schemeClr val="accent3">
                <a:hueOff val="4631451"/>
                <a:satOff val="-27478"/>
                <a:lumOff val="-21667"/>
                <a:alphaOff val="0"/>
                <a:tint val="37000"/>
                <a:satMod val="300000"/>
              </a:schemeClr>
            </a:gs>
            <a:gs pos="100000">
              <a:schemeClr val="accent3">
                <a:hueOff val="4631451"/>
                <a:satOff val="-27478"/>
                <a:lumOff val="-21667"/>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lvl="0" algn="ctr" defTabSz="355600">
            <a:lnSpc>
              <a:spcPct val="90000"/>
            </a:lnSpc>
            <a:spcBef>
              <a:spcPct val="0"/>
            </a:spcBef>
            <a:spcAft>
              <a:spcPct val="35000"/>
            </a:spcAft>
          </a:pPr>
          <a:r>
            <a:rPr lang="en-US" sz="800" kern="1200" dirty="0"/>
            <a:t>Performance Measurement (Reports)</a:t>
          </a:r>
        </a:p>
      </dsp:txBody>
      <dsp:txXfrm>
        <a:off x="3340690" y="2302712"/>
        <a:ext cx="685787" cy="685787"/>
      </dsp:txXfrm>
    </dsp:sp>
    <dsp:sp modelId="{9F01BD3F-A8E3-4CCA-9757-5E28D4247E52}">
      <dsp:nvSpPr>
        <dsp:cNvPr id="0" name=""/>
        <dsp:cNvSpPr/>
      </dsp:nvSpPr>
      <dsp:spPr>
        <a:xfrm rot="5400000">
          <a:off x="2094195" y="2739186"/>
          <a:ext cx="563047" cy="0"/>
        </a:xfrm>
        <a:custGeom>
          <a:avLst/>
          <a:gdLst/>
          <a:ahLst/>
          <a:cxnLst/>
          <a:rect l="0" t="0" r="0" b="0"/>
          <a:pathLst>
            <a:path>
              <a:moveTo>
                <a:pt x="0" y="0"/>
              </a:moveTo>
              <a:lnTo>
                <a:pt x="563047" y="0"/>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06622E4-59BD-4C6F-8142-D52A6AB0C1ED}">
      <dsp:nvSpPr>
        <dsp:cNvPr id="0" name=""/>
        <dsp:cNvSpPr/>
      </dsp:nvSpPr>
      <dsp:spPr>
        <a:xfrm>
          <a:off x="1995726" y="3020710"/>
          <a:ext cx="759985" cy="759985"/>
        </a:xfrm>
        <a:prstGeom prst="roundRect">
          <a:avLst/>
        </a:prstGeom>
        <a:gradFill rotWithShape="0">
          <a:gsLst>
            <a:gs pos="0">
              <a:schemeClr val="accent3">
                <a:hueOff val="6175268"/>
                <a:satOff val="-36637"/>
                <a:lumOff val="-28889"/>
                <a:alphaOff val="0"/>
                <a:tint val="50000"/>
                <a:satMod val="300000"/>
              </a:schemeClr>
            </a:gs>
            <a:gs pos="35000">
              <a:schemeClr val="accent3">
                <a:hueOff val="6175268"/>
                <a:satOff val="-36637"/>
                <a:lumOff val="-28889"/>
                <a:alphaOff val="0"/>
                <a:tint val="37000"/>
                <a:satMod val="300000"/>
              </a:schemeClr>
            </a:gs>
            <a:gs pos="100000">
              <a:schemeClr val="accent3">
                <a:hueOff val="6175268"/>
                <a:satOff val="-36637"/>
                <a:lumOff val="-28889"/>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lvl="0" algn="ctr" defTabSz="355600">
            <a:lnSpc>
              <a:spcPct val="90000"/>
            </a:lnSpc>
            <a:spcBef>
              <a:spcPct val="0"/>
            </a:spcBef>
            <a:spcAft>
              <a:spcPct val="35000"/>
            </a:spcAft>
          </a:pPr>
          <a:r>
            <a:rPr lang="en-US" sz="800" kern="1200" dirty="0"/>
            <a:t>Client Management</a:t>
          </a:r>
        </a:p>
      </dsp:txBody>
      <dsp:txXfrm>
        <a:off x="2032825" y="3057809"/>
        <a:ext cx="685787" cy="685787"/>
      </dsp:txXfrm>
    </dsp:sp>
    <dsp:sp modelId="{BB38841C-CBFF-4C84-B47A-2196A22BAF2F}">
      <dsp:nvSpPr>
        <dsp:cNvPr id="0" name=""/>
        <dsp:cNvSpPr/>
      </dsp:nvSpPr>
      <dsp:spPr>
        <a:xfrm rot="9000000">
          <a:off x="1419944" y="2322086"/>
          <a:ext cx="416523" cy="0"/>
        </a:xfrm>
        <a:custGeom>
          <a:avLst/>
          <a:gdLst/>
          <a:ahLst/>
          <a:cxnLst/>
          <a:rect l="0" t="0" r="0" b="0"/>
          <a:pathLst>
            <a:path>
              <a:moveTo>
                <a:pt x="0" y="0"/>
              </a:moveTo>
              <a:lnTo>
                <a:pt x="416523" y="0"/>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A652F36-8946-4F98-88BA-1C76BC0A8406}">
      <dsp:nvSpPr>
        <dsp:cNvPr id="0" name=""/>
        <dsp:cNvSpPr/>
      </dsp:nvSpPr>
      <dsp:spPr>
        <a:xfrm>
          <a:off x="687861" y="2265613"/>
          <a:ext cx="759985" cy="759985"/>
        </a:xfrm>
        <a:prstGeom prst="roundRect">
          <a:avLst/>
        </a:prstGeom>
        <a:gradFill rotWithShape="0">
          <a:gsLst>
            <a:gs pos="0">
              <a:schemeClr val="accent3">
                <a:hueOff val="7719084"/>
                <a:satOff val="-45797"/>
                <a:lumOff val="-36112"/>
                <a:alphaOff val="0"/>
                <a:tint val="50000"/>
                <a:satMod val="300000"/>
              </a:schemeClr>
            </a:gs>
            <a:gs pos="35000">
              <a:schemeClr val="accent3">
                <a:hueOff val="7719084"/>
                <a:satOff val="-45797"/>
                <a:lumOff val="-36112"/>
                <a:alphaOff val="0"/>
                <a:tint val="37000"/>
                <a:satMod val="300000"/>
              </a:schemeClr>
            </a:gs>
            <a:gs pos="100000">
              <a:schemeClr val="accent3">
                <a:hueOff val="7719084"/>
                <a:satOff val="-45797"/>
                <a:lumOff val="-36112"/>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lvl="0" algn="ctr" defTabSz="355600">
            <a:lnSpc>
              <a:spcPct val="90000"/>
            </a:lnSpc>
            <a:spcBef>
              <a:spcPct val="0"/>
            </a:spcBef>
            <a:spcAft>
              <a:spcPct val="35000"/>
            </a:spcAft>
          </a:pPr>
          <a:r>
            <a:rPr lang="en-US" sz="800" kern="1200" dirty="0"/>
            <a:t>Immunization Management</a:t>
          </a:r>
        </a:p>
      </dsp:txBody>
      <dsp:txXfrm>
        <a:off x="724960" y="2302712"/>
        <a:ext cx="685787" cy="685787"/>
      </dsp:txXfrm>
    </dsp:sp>
    <dsp:sp modelId="{5F189ED8-DAE9-4CDA-B27C-22C591841677}">
      <dsp:nvSpPr>
        <dsp:cNvPr id="0" name=""/>
        <dsp:cNvSpPr/>
      </dsp:nvSpPr>
      <dsp:spPr>
        <a:xfrm rot="12600000">
          <a:off x="1419944" y="1458933"/>
          <a:ext cx="416523" cy="0"/>
        </a:xfrm>
        <a:custGeom>
          <a:avLst/>
          <a:gdLst/>
          <a:ahLst/>
          <a:cxnLst/>
          <a:rect l="0" t="0" r="0" b="0"/>
          <a:pathLst>
            <a:path>
              <a:moveTo>
                <a:pt x="0" y="0"/>
              </a:moveTo>
              <a:lnTo>
                <a:pt x="416523" y="0"/>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BA92B22-CAA7-48CA-8682-20296B61BE69}">
      <dsp:nvSpPr>
        <dsp:cNvPr id="0" name=""/>
        <dsp:cNvSpPr/>
      </dsp:nvSpPr>
      <dsp:spPr>
        <a:xfrm>
          <a:off x="687861" y="755421"/>
          <a:ext cx="759985" cy="759985"/>
        </a:xfrm>
        <a:prstGeom prst="roundRect">
          <a:avLst/>
        </a:prstGeom>
        <a:gradFill rotWithShape="0">
          <a:gsLst>
            <a:gs pos="0">
              <a:schemeClr val="accent3">
                <a:hueOff val="9262901"/>
                <a:satOff val="-54956"/>
                <a:lumOff val="-43334"/>
                <a:alphaOff val="0"/>
                <a:tint val="50000"/>
                <a:satMod val="300000"/>
              </a:schemeClr>
            </a:gs>
            <a:gs pos="35000">
              <a:schemeClr val="accent3">
                <a:hueOff val="9262901"/>
                <a:satOff val="-54956"/>
                <a:lumOff val="-43334"/>
                <a:alphaOff val="0"/>
                <a:tint val="37000"/>
                <a:satMod val="300000"/>
              </a:schemeClr>
            </a:gs>
            <a:gs pos="100000">
              <a:schemeClr val="accent3">
                <a:hueOff val="9262901"/>
                <a:satOff val="-54956"/>
                <a:lumOff val="-43334"/>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400" tIns="25400" rIns="25400" bIns="25400" numCol="1" spcCol="1270" anchor="ctr" anchorCtr="0">
          <a:noAutofit/>
        </a:bodyPr>
        <a:lstStyle/>
        <a:p>
          <a:pPr lvl="0" algn="ctr" defTabSz="444500">
            <a:lnSpc>
              <a:spcPct val="90000"/>
            </a:lnSpc>
            <a:spcBef>
              <a:spcPct val="0"/>
            </a:spcBef>
            <a:spcAft>
              <a:spcPct val="35000"/>
            </a:spcAft>
          </a:pPr>
          <a:r>
            <a:rPr lang="en-US" sz="1000" kern="1200" dirty="0"/>
            <a:t>Growth Monitoring</a:t>
          </a:r>
        </a:p>
      </dsp:txBody>
      <dsp:txXfrm>
        <a:off x="724960" y="792520"/>
        <a:ext cx="685787" cy="685787"/>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6F330483-7469-47CE-9A4E-E57AD4BE780A}" type="datetimeFigureOut">
              <a:rPr lang="en-US" smtClean="0"/>
              <a:t>6/18/2020</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20898D64-F6D4-4CAA-94DB-76019718BF5D}" type="slidenum">
              <a:rPr lang="en-US" smtClean="0"/>
              <a:t>‹#›</a:t>
            </a:fld>
            <a:endParaRPr lang="en-US"/>
          </a:p>
        </p:txBody>
      </p:sp>
    </p:spTree>
    <p:extLst>
      <p:ext uri="{BB962C8B-B14F-4D97-AF65-F5344CB8AC3E}">
        <p14:creationId xmlns:p14="http://schemas.microsoft.com/office/powerpoint/2010/main" val="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ACA7322E-C2AE-42CA-8BBE-5E3491F3BD14}" type="datetimeFigureOut">
              <a:rPr lang="en-US" smtClean="0"/>
              <a:t>6/18/2020</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DC6D9DD0-1E8C-4E71-A33E-D3B1289EC2C3}" type="slidenum">
              <a:rPr lang="en-US" smtClean="0"/>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6D9DD0-1E8C-4E71-A33E-D3B1289EC2C3}" type="slidenum">
              <a:rPr lang="en-US" smtClean="0"/>
              <a:t>1</a:t>
            </a:fld>
            <a:endParaRPr lang="en-US"/>
          </a:p>
        </p:txBody>
      </p:sp>
    </p:spTree>
    <p:extLst>
      <p:ext uri="{BB962C8B-B14F-4D97-AF65-F5344CB8AC3E}">
        <p14:creationId xmlns:p14="http://schemas.microsoft.com/office/powerpoint/2010/main" val="39643412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5"/>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fld id="{CC780FF7-5471-054E-ABA0-7DACD7F178D9}"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457200" rtl="0" eaLnBrk="0" fontAlgn="base" latinLnBrk="0" hangingPunct="0">
                <a:lnSpc>
                  <a:spcPct val="100000"/>
                </a:lnSpc>
                <a:spcBef>
                  <a:spcPct val="0"/>
                </a:spcBef>
                <a:spcAft>
                  <a:spcPct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 name="Footer Placeholder 5">
            <a:extLst>
              <a:ext uri="{FF2B5EF4-FFF2-40B4-BE49-F238E27FC236}">
                <a16:creationId xmlns:a16="http://schemas.microsoft.com/office/drawing/2014/main" id="{891B2471-F0D9-4DAF-A500-AF218FB060D0}"/>
              </a:ext>
            </a:extLst>
          </p:cNvPr>
          <p:cNvSpPr>
            <a:spLocks noGrp="1"/>
          </p:cNvSpPr>
          <p:nvPr>
            <p:ph type="ftr" sz="quarter" idx="4"/>
          </p:nvPr>
        </p:nvSpPr>
        <p:spPr/>
        <p:txBody>
          <a:body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773948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5"/>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fld id="{CC780FF7-5471-054E-ABA0-7DACD7F178D9}"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457200" rtl="0" eaLnBrk="0" fontAlgn="base" latinLnBrk="0" hangingPunct="0">
                <a:lnSpc>
                  <a:spcPct val="100000"/>
                </a:lnSpc>
                <a:spcBef>
                  <a:spcPct val="0"/>
                </a:spcBef>
                <a:spcAft>
                  <a:spcPct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 name="Footer Placeholder 5">
            <a:extLst>
              <a:ext uri="{FF2B5EF4-FFF2-40B4-BE49-F238E27FC236}">
                <a16:creationId xmlns:a16="http://schemas.microsoft.com/office/drawing/2014/main" id="{92212CA4-36D5-4391-8D7B-E44DDBF44768}"/>
              </a:ext>
            </a:extLst>
          </p:cNvPr>
          <p:cNvSpPr>
            <a:spLocks noGrp="1"/>
          </p:cNvSpPr>
          <p:nvPr>
            <p:ph type="ftr" sz="quarter" idx="4"/>
          </p:nvPr>
        </p:nvSpPr>
        <p:spPr/>
        <p:txBody>
          <a:body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234842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5"/>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fld id="{CC780FF7-5471-054E-ABA0-7DACD7F178D9}"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457200" rtl="0" eaLnBrk="0" fontAlgn="base" latinLnBrk="0" hangingPunct="0">
                <a:lnSpc>
                  <a:spcPct val="100000"/>
                </a:lnSpc>
                <a:spcBef>
                  <a:spcPct val="0"/>
                </a:spcBef>
                <a:spcAft>
                  <a:spcPct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38573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2"/>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It also tracks other key data such as child weight, allergic reactions, and antigen stock levels at a facility. Data entered the </a:t>
            </a:r>
            <a:r>
              <a:rPr lang="en-US" sz="1200" dirty="0" err="1"/>
              <a:t>TImR</a:t>
            </a:r>
            <a:r>
              <a:rPr lang="en-US" sz="1200" dirty="0"/>
              <a:t> app is synchronized wirelessly to a central database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The </a:t>
            </a:r>
            <a:r>
              <a:rPr lang="en-US" sz="1200" b="0" i="0" kern="1200" dirty="0" err="1">
                <a:solidFill>
                  <a:schemeClr val="tx1"/>
                </a:solidFill>
                <a:effectLst/>
                <a:latin typeface="+mn-lt"/>
                <a:ea typeface="+mn-ea"/>
                <a:cs typeface="+mn-cs"/>
              </a:rPr>
              <a:t>TImR</a:t>
            </a:r>
            <a:r>
              <a:rPr lang="en-US" sz="1200" b="0" i="0" kern="1200" dirty="0">
                <a:solidFill>
                  <a:schemeClr val="tx1"/>
                </a:solidFill>
                <a:effectLst/>
                <a:latin typeface="+mn-lt"/>
                <a:ea typeface="+mn-ea"/>
                <a:cs typeface="+mn-cs"/>
              </a:rPr>
              <a:t> mobile app functions online with a Wi-Fi connection, but also works offline in cases where no Wi-Fi is available. </a:t>
            </a:r>
            <a:r>
              <a:rPr lang="en-US" sz="1200" b="0" i="0" kern="1200" dirty="0" err="1">
                <a:solidFill>
                  <a:schemeClr val="tx1"/>
                </a:solidFill>
                <a:effectLst/>
                <a:latin typeface="+mn-lt"/>
                <a:ea typeface="+mn-ea"/>
                <a:cs typeface="+mn-cs"/>
              </a:rPr>
              <a:t>TImR</a:t>
            </a:r>
            <a:r>
              <a:rPr lang="en-US" sz="1200" b="0" i="0" kern="1200" dirty="0">
                <a:solidFill>
                  <a:schemeClr val="tx1"/>
                </a:solidFill>
                <a:effectLst/>
                <a:latin typeface="+mn-lt"/>
                <a:ea typeface="+mn-ea"/>
                <a:cs typeface="+mn-cs"/>
              </a:rPr>
              <a:t> supports the English and Swahili languages. </a:t>
            </a:r>
            <a:endParaRPr lang="en-US" dirty="0"/>
          </a:p>
          <a:p>
            <a:endParaRPr lang="en-US" dirty="0"/>
          </a:p>
        </p:txBody>
      </p:sp>
      <p:sp>
        <p:nvSpPr>
          <p:cNvPr id="5" name="Slide Number Placeholder 4"/>
          <p:cNvSpPr>
            <a:spLocks noGrp="1"/>
          </p:cNvSpPr>
          <p:nvPr>
            <p:ph type="sldNum" sz="quarter" idx="11"/>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fld id="{CC780FF7-5471-054E-ABA0-7DACD7F178D9}"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457200" rtl="0" eaLnBrk="0" fontAlgn="base" latinLnBrk="0" hangingPunct="0">
                <a:lnSpc>
                  <a:spcPct val="100000"/>
                </a:lnSpc>
                <a:spcBef>
                  <a:spcPct val="0"/>
                </a:spcBef>
                <a:spcAft>
                  <a:spcPct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 name="Footer Placeholder 5">
            <a:extLst>
              <a:ext uri="{FF2B5EF4-FFF2-40B4-BE49-F238E27FC236}">
                <a16:creationId xmlns:a16="http://schemas.microsoft.com/office/drawing/2014/main" id="{F0D91303-A51A-4946-8FBB-B2BC6484CC1A}"/>
              </a:ext>
            </a:extLst>
          </p:cNvPr>
          <p:cNvSpPr>
            <a:spLocks noGrp="1"/>
          </p:cNvSpPr>
          <p:nvPr>
            <p:ph type="ftr" sz="quarter" idx="4"/>
          </p:nvPr>
        </p:nvSpPr>
        <p:spPr/>
        <p:txBody>
          <a:body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738136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The major architectural components of the OpenIZ solution are: </a:t>
            </a:r>
          </a:p>
          <a:p>
            <a:r>
              <a:rPr lang="en-US" sz="1200" b="0" i="0" u="none" strike="noStrike" kern="1200" baseline="0" dirty="0">
                <a:solidFill>
                  <a:schemeClr val="tx1"/>
                </a:solidFill>
                <a:latin typeface="+mn-lt"/>
                <a:ea typeface="+mn-ea"/>
                <a:cs typeface="+mn-cs"/>
              </a:rPr>
              <a:t>- The OpenIZ Immunization Management System (IMS) – A specialized expert system which is responsible for forecasting, scheduling, localized reporting, interoperability, contra-indication checking, etc. The IMS represents the core of the OpenIZ solution. </a:t>
            </a:r>
          </a:p>
          <a:p>
            <a:r>
              <a:rPr lang="en-US" sz="1200" b="0" i="0" u="none" strike="noStrike" kern="1200" baseline="0" dirty="0">
                <a:solidFill>
                  <a:schemeClr val="tx1"/>
                </a:solidFill>
                <a:latin typeface="+mn-lt"/>
                <a:ea typeface="+mn-ea"/>
                <a:cs typeface="+mn-cs"/>
              </a:rPr>
              <a:t>- The OpenIZ Applications – A term used to describe a series of “apps” which are used by end users to operate the IMS solution. OpenIZ applications include (but are not limited to) mobile applications, web interfaces and portals, EMRs (like </a:t>
            </a:r>
            <a:r>
              <a:rPr lang="en-US" sz="1200" b="0" i="0" u="none" strike="noStrike" kern="1200" baseline="0" dirty="0" err="1">
                <a:solidFill>
                  <a:schemeClr val="tx1"/>
                </a:solidFill>
                <a:latin typeface="+mn-lt"/>
                <a:ea typeface="+mn-ea"/>
                <a:cs typeface="+mn-cs"/>
              </a:rPr>
              <a:t>OpenMRS</a:t>
            </a:r>
            <a:r>
              <a:rPr lang="en-US" sz="1200" b="0" i="0" u="none" strike="noStrike" kern="1200" baseline="0" dirty="0">
                <a:solidFill>
                  <a:schemeClr val="tx1"/>
                </a:solidFill>
                <a:latin typeface="+mn-lt"/>
                <a:ea typeface="+mn-ea"/>
                <a:cs typeface="+mn-cs"/>
              </a:rPr>
              <a:t>), and other future client technologies. </a:t>
            </a:r>
          </a:p>
          <a:p>
            <a:r>
              <a:rPr lang="en-US" sz="1200" b="0" i="0" u="none" strike="noStrike" kern="1200" baseline="0" dirty="0">
                <a:solidFill>
                  <a:schemeClr val="tx1"/>
                </a:solidFill>
                <a:latin typeface="+mn-lt"/>
                <a:ea typeface="+mn-ea"/>
                <a:cs typeface="+mn-cs"/>
              </a:rPr>
              <a:t>- OpenIZ Administrative Portals – A term used to describe tools used by administrators to perform data administration tasks such as concept dictionary maintenance, user administration, etc. </a:t>
            </a:r>
          </a:p>
          <a:p>
            <a:r>
              <a:rPr lang="en-US" sz="1200" b="0" i="0" u="none" strike="noStrike" kern="1200" baseline="0" dirty="0">
                <a:solidFill>
                  <a:schemeClr val="tx1"/>
                </a:solidFill>
                <a:latin typeface="+mn-lt"/>
                <a:ea typeface="+mn-ea"/>
                <a:cs typeface="+mn-cs"/>
              </a:rPr>
              <a:t>- OpenIZ Business Intelligence Products – A term used to describe tools which can perform business intelligence functions using data in the OpenIZ IMS such as reporting software, big data mining and warehousing, etc. </a:t>
            </a:r>
          </a:p>
          <a:p>
            <a:r>
              <a:rPr lang="en-US" sz="1200" b="0" i="0" u="none" strike="noStrike" kern="1200" baseline="0" dirty="0">
                <a:solidFill>
                  <a:schemeClr val="tx1"/>
                </a:solidFill>
                <a:latin typeface="+mn-lt"/>
                <a:ea typeface="+mn-ea"/>
                <a:cs typeface="+mn-cs"/>
              </a:rPr>
              <a:t>- Legacy Solutions –The OpenIZ IMS is designed to be capable of interoperating with legacy systems using a variety of standards. </a:t>
            </a:r>
          </a:p>
          <a:p>
            <a:r>
              <a:rPr lang="en-US" sz="1200" b="0" i="0" u="none" strike="noStrike" kern="1200" baseline="0" dirty="0">
                <a:solidFill>
                  <a:schemeClr val="tx1"/>
                </a:solidFill>
                <a:latin typeface="+mn-lt"/>
                <a:ea typeface="+mn-ea"/>
                <a:cs typeface="+mn-cs"/>
              </a:rPr>
              <a:t>- National HIE Infrastructure – A term used to describe national health information exchange infrastructure to which OpenIZ is not only a publisher of data, but a consumer. Unlike a synchronization solution, OpenIZ is designed to provide on-demand publication and consumption of data contained on the national infrastructure to supplement its data store. </a:t>
            </a:r>
          </a:p>
          <a:p>
            <a:r>
              <a:rPr lang="en-US" sz="1200" b="0" i="0" u="none" strike="noStrike" kern="1200" baseline="0" dirty="0">
                <a:solidFill>
                  <a:schemeClr val="tx1"/>
                </a:solidFill>
                <a:latin typeface="+mn-lt"/>
                <a:ea typeface="+mn-ea"/>
                <a:cs typeface="+mn-cs"/>
              </a:rPr>
              <a:t>- External Systems – we mean any non-clinical systems with which OpenIZ must interoperate. This includes Logistics Information Management Systems (LIMS) for stock management and other services in country. </a:t>
            </a:r>
          </a:p>
          <a:p>
            <a:endParaRPr lang="en-US" dirty="0"/>
          </a:p>
        </p:txBody>
      </p:sp>
      <p:sp>
        <p:nvSpPr>
          <p:cNvPr id="5" name="Slide Number Placeholder 4"/>
          <p:cNvSpPr>
            <a:spLocks noGrp="1"/>
          </p:cNvSpPr>
          <p:nvPr>
            <p:ph type="sldNum" sz="quarter" idx="5"/>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fld id="{CC780FF7-5471-054E-ABA0-7DACD7F178D9}"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457200" rtl="0" eaLnBrk="0" fontAlgn="base" latinLnBrk="0" hangingPunct="0">
                <a:lnSpc>
                  <a:spcPct val="100000"/>
                </a:lnSpc>
                <a:spcBef>
                  <a:spcPct val="0"/>
                </a:spcBef>
                <a:spcAft>
                  <a:spcPct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 name="Footer Placeholder 5">
            <a:extLst>
              <a:ext uri="{FF2B5EF4-FFF2-40B4-BE49-F238E27FC236}">
                <a16:creationId xmlns:a16="http://schemas.microsoft.com/office/drawing/2014/main" id="{A85B30DD-FD09-4AEC-A77F-7C0ECAFEF0F7}"/>
              </a:ext>
            </a:extLst>
          </p:cNvPr>
          <p:cNvSpPr>
            <a:spLocks noGrp="1"/>
          </p:cNvSpPr>
          <p:nvPr>
            <p:ph type="ftr" sz="quarter" idx="4"/>
          </p:nvPr>
        </p:nvSpPr>
        <p:spPr/>
        <p:txBody>
          <a:body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8778546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	</a:t>
            </a:r>
          </a:p>
          <a:p>
            <a:r>
              <a:rPr lang="en-US" sz="1200" b="1" i="0" u="none" strike="noStrike" kern="1200" baseline="0" dirty="0">
                <a:solidFill>
                  <a:schemeClr val="tx1"/>
                </a:solidFill>
                <a:latin typeface="+mn-lt"/>
                <a:ea typeface="+mn-ea"/>
                <a:cs typeface="+mn-cs"/>
              </a:rPr>
              <a:t>OpenIZ IMS: </a:t>
            </a:r>
            <a:r>
              <a:rPr lang="en-US" sz="1200" b="0" i="0" u="none" strike="noStrike" kern="1200" baseline="0" dirty="0">
                <a:solidFill>
                  <a:schemeClr val="tx1"/>
                </a:solidFill>
                <a:latin typeface="+mn-lt"/>
                <a:ea typeface="+mn-ea"/>
                <a:cs typeface="+mn-cs"/>
              </a:rPr>
              <a:t>An open source immunization management system (IMS) which is responsible for forecasting, scheduling and  executing business rules, etc. The IMS is also the gateway for collecting immunization summaries about patients and submitting them to the HIE infrastructure. </a:t>
            </a: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Data Marts: </a:t>
            </a:r>
            <a:r>
              <a:rPr lang="en-US" sz="1200" b="0" i="0" u="none" strike="noStrike" kern="1200" baseline="0" dirty="0">
                <a:solidFill>
                  <a:schemeClr val="tx1"/>
                </a:solidFill>
                <a:latin typeface="+mn-lt"/>
                <a:ea typeface="+mn-ea"/>
                <a:cs typeface="+mn-cs"/>
              </a:rPr>
              <a:t>A data warehouse of aggregate report data which can be used to easily run reports from OpenIZ based data without introducing load on the transactional system. The data marts are constructed nightly using ETL processing and de-normalize data. </a:t>
            </a: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TImR Web: </a:t>
            </a:r>
            <a:r>
              <a:rPr lang="en-US" sz="1200" b="0" i="0" u="none" strike="noStrike" kern="1200" baseline="0" dirty="0">
                <a:solidFill>
                  <a:schemeClr val="tx1"/>
                </a:solidFill>
                <a:latin typeface="+mn-lt"/>
                <a:ea typeface="+mn-ea"/>
                <a:cs typeface="+mn-cs"/>
              </a:rPr>
              <a:t>A customization of the OpenIZ web client. This client is responsible for consuming data from the OpenIZ IMS and rendering a user interface. The TImR web application will primarily be used by district and regional level officers, however because of the nature of the solution, can share code which may be of use to immunizers. </a:t>
            </a: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TImR DC: </a:t>
            </a:r>
            <a:r>
              <a:rPr lang="en-US" sz="1200" b="0" i="0" u="none" strike="noStrike" kern="1200" baseline="0" dirty="0">
                <a:solidFill>
                  <a:schemeClr val="tx1"/>
                </a:solidFill>
                <a:latin typeface="+mn-lt"/>
                <a:ea typeface="+mn-ea"/>
                <a:cs typeface="+mn-cs"/>
              </a:rPr>
              <a:t>A disconnected client which operates on Android operating systems. The TImR DC is a customization of the OpenIZ disconnected client and operates a series of HTML5 applets in offline or online mode (depending on internet connectivity). The TImR DC can share applets directly with the web client. </a:t>
            </a: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AVIC: </a:t>
            </a:r>
            <a:r>
              <a:rPr lang="en-US" sz="1200" b="0" i="0" u="none" strike="noStrike" kern="1200" baseline="0" dirty="0">
                <a:solidFill>
                  <a:schemeClr val="tx1"/>
                </a:solidFill>
                <a:latin typeface="+mn-lt"/>
                <a:ea typeface="+mn-ea"/>
                <a:cs typeface="+mn-cs"/>
              </a:rPr>
              <a:t>Represents the security console. The AVIC is an open source component which MEDIC has previously developed and will be deployed to work with the TImR services. No development to the AVIC will be undertaken. </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fld id="{DC6D9DD0-1E8C-4E71-A33E-D3B1289EC2C3}"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457200" rtl="0" eaLnBrk="0" fontAlgn="base" latinLnBrk="0" hangingPunct="0">
                <a:lnSpc>
                  <a:spcPct val="100000"/>
                </a:lnSpc>
                <a:spcBef>
                  <a:spcPct val="0"/>
                </a:spcBef>
                <a:spcAft>
                  <a:spcPct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5" name="Footer Placeholder 4">
            <a:extLst>
              <a:ext uri="{FF2B5EF4-FFF2-40B4-BE49-F238E27FC236}">
                <a16:creationId xmlns:a16="http://schemas.microsoft.com/office/drawing/2014/main" id="{4ABD1CCB-80AC-413D-BA9A-7F819FCC0AD4}"/>
              </a:ext>
            </a:extLst>
          </p:cNvPr>
          <p:cNvSpPr>
            <a:spLocks noGrp="1"/>
          </p:cNvSpPr>
          <p:nvPr>
            <p:ph type="ftr" sz="quarter" idx="4"/>
          </p:nvPr>
        </p:nvSpPr>
        <p:spPr/>
        <p:txBody>
          <a:body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300064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Mobile App interface was developed using </a:t>
            </a:r>
            <a:r>
              <a:rPr lang="en-US" dirty="0" err="1"/>
              <a:t>Javascript</a:t>
            </a:r>
            <a:r>
              <a:rPr lang="en-US" dirty="0"/>
              <a:t> and HTML5 </a:t>
            </a:r>
          </a:p>
          <a:p>
            <a:r>
              <a:rPr lang="en-US" dirty="0"/>
              <a:t>Where Web and Admin Portal was developed using </a:t>
            </a:r>
            <a:r>
              <a:rPr lang="en-US" dirty="0" err="1"/>
              <a:t>ASP.Net</a:t>
            </a:r>
            <a:r>
              <a:rPr lang="en-US" dirty="0"/>
              <a:t> </a:t>
            </a:r>
          </a:p>
          <a:p>
            <a:r>
              <a:rPr lang="en-US" dirty="0"/>
              <a:t>Object Relational database- Postgres where mobile app store app in local </a:t>
            </a:r>
            <a:r>
              <a:rPr lang="en-US" dirty="0" err="1"/>
              <a:t>sqlite</a:t>
            </a:r>
            <a:r>
              <a:rPr lang="en-US" dirty="0"/>
              <a:t>.</a:t>
            </a:r>
          </a:p>
        </p:txBody>
      </p:sp>
      <p:sp>
        <p:nvSpPr>
          <p:cNvPr id="4" name="Slide Number Placeholder 3"/>
          <p:cNvSpPr>
            <a:spLocks noGrp="1"/>
          </p:cNvSpPr>
          <p:nvPr>
            <p:ph type="sldNum" sz="quarter" idx="10"/>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fld id="{DC6D9DD0-1E8C-4E71-A33E-D3B1289EC2C3}"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457200" rtl="0" eaLnBrk="0" fontAlgn="base" latinLnBrk="0" hangingPunct="0">
                <a:lnSpc>
                  <a:spcPct val="100000"/>
                </a:lnSpc>
                <a:spcBef>
                  <a:spcPct val="0"/>
                </a:spcBef>
                <a:spcAft>
                  <a:spcPct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 name="Footer Placeholder 4">
            <a:extLst>
              <a:ext uri="{FF2B5EF4-FFF2-40B4-BE49-F238E27FC236}">
                <a16:creationId xmlns:a16="http://schemas.microsoft.com/office/drawing/2014/main" id="{67A0AEE1-D272-4D94-827E-215F9765EBAE}"/>
              </a:ext>
            </a:extLst>
          </p:cNvPr>
          <p:cNvSpPr>
            <a:spLocks noGrp="1"/>
          </p:cNvSpPr>
          <p:nvPr>
            <p:ph type="ftr" sz="quarter" idx="4"/>
          </p:nvPr>
        </p:nvSpPr>
        <p:spPr/>
        <p:txBody>
          <a:body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0174490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3710" indent="-342900">
              <a:buClr>
                <a:srgbClr val="000000"/>
              </a:buClr>
              <a:buFont typeface="+mj-lt"/>
              <a:buAutoNum type="arabicPeriod"/>
            </a:pPr>
            <a:r>
              <a:rPr lang="en-US" spc="-1" dirty="0">
                <a:solidFill>
                  <a:schemeClr val="bg2"/>
                </a:solidFill>
                <a:uFill>
                  <a:solidFill>
                    <a:srgbClr val="FFFFFF"/>
                  </a:solidFill>
                </a:uFill>
                <a:latin typeface="Arial"/>
              </a:rPr>
              <a:t>Client management </a:t>
            </a:r>
            <a:r>
              <a:rPr lang="en-US" spc="-1" dirty="0" err="1">
                <a:solidFill>
                  <a:schemeClr val="bg2"/>
                </a:solidFill>
                <a:uFill>
                  <a:solidFill>
                    <a:srgbClr val="FFFFFF"/>
                  </a:solidFill>
                </a:uFill>
                <a:latin typeface="Arial"/>
              </a:rPr>
              <a:t>i.e</a:t>
            </a:r>
            <a:r>
              <a:rPr lang="en-US" spc="-1" dirty="0">
                <a:solidFill>
                  <a:schemeClr val="bg2"/>
                </a:solidFill>
                <a:uFill>
                  <a:solidFill>
                    <a:srgbClr val="FFFFFF"/>
                  </a:solidFill>
                </a:uFill>
                <a:latin typeface="Arial"/>
              </a:rPr>
              <a:t> child or mother registration as children are brought to the facility, searching and updating records.</a:t>
            </a:r>
          </a:p>
          <a:p>
            <a:pPr marL="343710" indent="-342900">
              <a:buClr>
                <a:srgbClr val="000000"/>
              </a:buClr>
              <a:buFont typeface="+mj-lt"/>
              <a:buAutoNum type="arabicPeriod"/>
            </a:pPr>
            <a:r>
              <a:rPr lang="en-US" spc="-1" dirty="0">
                <a:solidFill>
                  <a:schemeClr val="bg2"/>
                </a:solidFill>
                <a:uFill>
                  <a:solidFill>
                    <a:srgbClr val="FFFFFF"/>
                  </a:solidFill>
                </a:uFill>
                <a:latin typeface="Arial"/>
              </a:rPr>
              <a:t>Immunization management </a:t>
            </a:r>
            <a:r>
              <a:rPr lang="en-US" spc="-1" dirty="0" err="1">
                <a:solidFill>
                  <a:schemeClr val="bg2"/>
                </a:solidFill>
                <a:uFill>
                  <a:solidFill>
                    <a:srgbClr val="FFFFFF"/>
                  </a:solidFill>
                </a:uFill>
                <a:latin typeface="Arial"/>
              </a:rPr>
              <a:t>i.e</a:t>
            </a:r>
            <a:r>
              <a:rPr lang="en-US" spc="-1" dirty="0">
                <a:solidFill>
                  <a:schemeClr val="bg2"/>
                </a:solidFill>
                <a:uFill>
                  <a:solidFill>
                    <a:srgbClr val="FFFFFF"/>
                  </a:solidFill>
                </a:uFill>
                <a:latin typeface="Arial"/>
              </a:rPr>
              <a:t> administering vaccines, Child schedule management and facility plan.</a:t>
            </a:r>
          </a:p>
          <a:p>
            <a:pPr marL="343710" marR="0" lvl="0" indent="-342900" algn="l" defTabSz="914400" rtl="0" eaLnBrk="1" fontAlgn="auto" latinLnBrk="0" hangingPunct="1">
              <a:lnSpc>
                <a:spcPct val="100000"/>
              </a:lnSpc>
              <a:spcBef>
                <a:spcPts val="0"/>
              </a:spcBef>
              <a:spcAft>
                <a:spcPts val="0"/>
              </a:spcAft>
              <a:buClr>
                <a:srgbClr val="000000"/>
              </a:buClr>
              <a:buSzTx/>
              <a:buFont typeface="+mj-lt"/>
              <a:buAutoNum type="arabicPeriod"/>
              <a:tabLst/>
              <a:defRPr/>
            </a:pPr>
            <a:r>
              <a:rPr lang="en-US" spc="-1" dirty="0">
                <a:solidFill>
                  <a:schemeClr val="bg2"/>
                </a:solidFill>
                <a:uFill>
                  <a:solidFill>
                    <a:srgbClr val="FFFFFF"/>
                  </a:solidFill>
                </a:uFill>
                <a:latin typeface="Arial"/>
              </a:rPr>
              <a:t>Facility stock management: </a:t>
            </a:r>
            <a:r>
              <a:rPr lang="en-US" sz="1200" dirty="0">
                <a:latin typeface="Arial" charset="0"/>
                <a:ea typeface="Arial" charset="0"/>
                <a:cs typeface="Arial" charset="0"/>
              </a:rPr>
              <a:t>Record stock level within the application,</a:t>
            </a:r>
            <a:r>
              <a:rPr lang="en-US" spc="-1" dirty="0">
                <a:solidFill>
                  <a:schemeClr val="bg2"/>
                </a:solidFill>
                <a:uFill>
                  <a:solidFill>
                    <a:srgbClr val="FFFFFF"/>
                  </a:solidFill>
                </a:uFill>
                <a:latin typeface="Arial"/>
              </a:rPr>
              <a:t> adjustment &amp; lot # management &amp; decision supports.</a:t>
            </a:r>
          </a:p>
          <a:p>
            <a:pPr marL="343710" indent="-342900">
              <a:buClr>
                <a:srgbClr val="000000"/>
              </a:buClr>
              <a:buFont typeface="+mj-lt"/>
              <a:buAutoNum type="arabicPeriod"/>
            </a:pPr>
            <a:r>
              <a:rPr lang="en-US" sz="1200" dirty="0">
                <a:latin typeface="Arial" charset="0"/>
                <a:ea typeface="Arial" charset="0"/>
                <a:cs typeface="Arial" charset="0"/>
              </a:rPr>
              <a:t>Automated SMS Reminders : sends an SMS to mothers to remind them of missing visits.</a:t>
            </a:r>
          </a:p>
          <a:p>
            <a:pPr marL="343710" marR="0" lvl="0" indent="-342900" algn="l" defTabSz="914400" rtl="0" eaLnBrk="1" fontAlgn="auto" latinLnBrk="0" hangingPunct="1">
              <a:lnSpc>
                <a:spcPct val="100000"/>
              </a:lnSpc>
              <a:spcBef>
                <a:spcPts val="0"/>
              </a:spcBef>
              <a:spcAft>
                <a:spcPts val="0"/>
              </a:spcAft>
              <a:buClr>
                <a:srgbClr val="000000"/>
              </a:buClr>
              <a:buSzTx/>
              <a:buFont typeface="+mj-lt"/>
              <a:buAutoNum type="arabicPeriod"/>
              <a:tabLst/>
              <a:defRPr/>
            </a:pPr>
            <a:r>
              <a:rPr lang="en-US" sz="1200" spc="-1" dirty="0">
                <a:solidFill>
                  <a:schemeClr val="bg2"/>
                </a:solidFill>
                <a:uFill>
                  <a:solidFill>
                    <a:srgbClr val="FFFFFF"/>
                  </a:solidFill>
                </a:uFill>
                <a:latin typeface="Arial" charset="0"/>
                <a:cs typeface="Arial" charset="0"/>
              </a:rPr>
              <a:t>Cold Chain Data management : </a:t>
            </a:r>
            <a:r>
              <a:rPr lang="en-US" sz="1200" dirty="0">
                <a:latin typeface="Arial" charset="0"/>
                <a:ea typeface="Arial" charset="0"/>
                <a:cs typeface="Arial" charset="0"/>
              </a:rPr>
              <a:t>Record fridge temperature, status and alarm episode in the application.</a:t>
            </a:r>
            <a:endParaRPr lang="en-US" spc="-1" dirty="0">
              <a:solidFill>
                <a:schemeClr val="bg2"/>
              </a:solidFill>
              <a:uFill>
                <a:solidFill>
                  <a:srgbClr val="FFFFFF"/>
                </a:solidFill>
              </a:uFill>
              <a:latin typeface="Arial"/>
            </a:endParaRPr>
          </a:p>
          <a:p>
            <a:pPr marL="343710" indent="-342900">
              <a:buClr>
                <a:srgbClr val="000000"/>
              </a:buClr>
              <a:buFont typeface="+mj-lt"/>
              <a:buAutoNum type="arabicPeriod"/>
            </a:pPr>
            <a:r>
              <a:rPr lang="en-US" spc="-1" dirty="0">
                <a:solidFill>
                  <a:schemeClr val="bg2"/>
                </a:solidFill>
                <a:uFill>
                  <a:solidFill>
                    <a:srgbClr val="FFFFFF"/>
                  </a:solidFill>
                </a:uFill>
                <a:latin typeface="Arial"/>
              </a:rPr>
              <a:t>Facility Performance measurement : TIMR auto generates different reports such as coverage, defaulters and dropout with in built decision support such as color codes.</a:t>
            </a:r>
          </a:p>
          <a:p>
            <a:pPr marL="800910" lvl="1" indent="-342900">
              <a:buClr>
                <a:srgbClr val="000000"/>
              </a:buClr>
              <a:buFont typeface="+mj-lt"/>
              <a:buAutoNum type="arabicPeriod"/>
            </a:pPr>
            <a:r>
              <a:rPr lang="en-US" spc="-1" dirty="0">
                <a:solidFill>
                  <a:schemeClr val="bg2"/>
                </a:solidFill>
                <a:uFill>
                  <a:solidFill>
                    <a:srgbClr val="FFFFFF"/>
                  </a:solidFill>
                </a:uFill>
                <a:latin typeface="Arial"/>
              </a:rPr>
              <a:t>Coverage report (scheduled &amp; target population </a:t>
            </a:r>
          </a:p>
          <a:p>
            <a:pPr marL="800910" lvl="1" indent="-342900">
              <a:buClr>
                <a:srgbClr val="000000"/>
              </a:buClr>
              <a:buFont typeface="+mj-lt"/>
              <a:buAutoNum type="arabicPeriod"/>
            </a:pPr>
            <a:r>
              <a:rPr lang="en-US" spc="-1" dirty="0">
                <a:solidFill>
                  <a:schemeClr val="bg2"/>
                </a:solidFill>
                <a:uFill>
                  <a:solidFill>
                    <a:srgbClr val="FFFFFF"/>
                  </a:solidFill>
                </a:uFill>
                <a:latin typeface="Arial"/>
              </a:rPr>
              <a:t>Stock balance </a:t>
            </a:r>
          </a:p>
          <a:p>
            <a:pPr marL="800910" lvl="1" indent="-342900">
              <a:buClr>
                <a:srgbClr val="000000"/>
              </a:buClr>
              <a:buFont typeface="+mj-lt"/>
              <a:buAutoNum type="arabicPeriod"/>
            </a:pPr>
            <a:r>
              <a:rPr lang="en-US" spc="-1" dirty="0">
                <a:solidFill>
                  <a:schemeClr val="bg2"/>
                </a:solidFill>
                <a:uFill>
                  <a:solidFill>
                    <a:srgbClr val="FFFFFF"/>
                  </a:solidFill>
                </a:uFill>
                <a:latin typeface="Arial"/>
              </a:rPr>
              <a:t>Daily traffic management </a:t>
            </a:r>
          </a:p>
          <a:p>
            <a:pPr marL="800910" lvl="1" indent="-342900">
              <a:buClr>
                <a:srgbClr val="000000"/>
              </a:buClr>
              <a:buFont typeface="+mj-lt"/>
              <a:buAutoNum type="arabicPeriod"/>
            </a:pPr>
            <a:r>
              <a:rPr lang="en-US" spc="-1" dirty="0">
                <a:solidFill>
                  <a:schemeClr val="bg2"/>
                </a:solidFill>
                <a:uFill>
                  <a:solidFill>
                    <a:srgbClr val="FFFFFF"/>
                  </a:solidFill>
                </a:uFill>
                <a:latin typeface="Arial"/>
              </a:rPr>
              <a:t>Defaulter &amp; dropout report</a:t>
            </a:r>
          </a:p>
        </p:txBody>
      </p:sp>
      <p:sp>
        <p:nvSpPr>
          <p:cNvPr id="5" name="Slide Number Placeholder 4"/>
          <p:cNvSpPr>
            <a:spLocks noGrp="1"/>
          </p:cNvSpPr>
          <p:nvPr>
            <p:ph type="sldNum" sz="quarter" idx="11"/>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fld id="{CC780FF7-5471-054E-ABA0-7DACD7F178D9}"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457200" rtl="0" eaLnBrk="0" fontAlgn="base" latinLnBrk="0" hangingPunct="0">
                <a:lnSpc>
                  <a:spcPct val="100000"/>
                </a:lnSpc>
                <a:spcBef>
                  <a:spcPct val="0"/>
                </a:spcBef>
                <a:spcAft>
                  <a:spcPct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 name="Footer Placeholder 5">
            <a:extLst>
              <a:ext uri="{FF2B5EF4-FFF2-40B4-BE49-F238E27FC236}">
                <a16:creationId xmlns:a16="http://schemas.microsoft.com/office/drawing/2014/main" id="{8F6D8B47-A793-48F1-B582-8648653B0B89}"/>
              </a:ext>
            </a:extLst>
          </p:cNvPr>
          <p:cNvSpPr>
            <a:spLocks noGrp="1"/>
          </p:cNvSpPr>
          <p:nvPr>
            <p:ph type="ftr" sz="quarter" idx="4"/>
          </p:nvPr>
        </p:nvSpPr>
        <p:spPr/>
        <p:txBody>
          <a:body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21538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Requirement gathering </a:t>
            </a:r>
            <a:r>
              <a:rPr lang="en-US" dirty="0"/>
              <a:t>: The whole process is user centered , requirements were gathered through UAG, user advisory group created to brainstorm and discuss on the requirements and create their expectations because they are targeted users they know what challenges they are facing.</a:t>
            </a:r>
          </a:p>
          <a:p>
            <a:endParaRPr lang="en-US" dirty="0"/>
          </a:p>
          <a:p>
            <a:r>
              <a:rPr lang="en-US" b="1" dirty="0"/>
              <a:t>Inception</a:t>
            </a:r>
            <a:r>
              <a:rPr lang="en-US" dirty="0"/>
              <a:t> : kickoff meeting was conducted to bring team into perspective, know each team involving in the project, set clear roles and responsibilities for entire team, define communication channels and expectations between developers and project managers.</a:t>
            </a:r>
          </a:p>
          <a:p>
            <a:endParaRPr lang="en-US" dirty="0"/>
          </a:p>
          <a:p>
            <a:r>
              <a:rPr lang="en-US" b="1" dirty="0"/>
              <a:t>Design</a:t>
            </a:r>
            <a:r>
              <a:rPr lang="en-US" dirty="0"/>
              <a:t> : </a:t>
            </a:r>
            <a:r>
              <a:rPr lang="en-US" sz="1200" b="0" i="0" kern="1200" dirty="0">
                <a:solidFill>
                  <a:schemeClr val="tx1"/>
                </a:solidFill>
                <a:effectLst/>
                <a:latin typeface="+mn-lt"/>
                <a:ea typeface="+mn-ea"/>
                <a:cs typeface="+mn-cs"/>
              </a:rPr>
              <a:t>creates business models and  functioning screens that allow you to envision how the software will look and work.</a:t>
            </a:r>
            <a:endParaRPr lang="en-US" dirty="0"/>
          </a:p>
          <a:p>
            <a:endParaRPr lang="en-US" dirty="0"/>
          </a:p>
          <a:p>
            <a:r>
              <a:rPr lang="en-US" b="1" dirty="0"/>
              <a:t>Development</a:t>
            </a:r>
            <a:r>
              <a:rPr lang="en-US" dirty="0"/>
              <a:t> : </a:t>
            </a:r>
            <a:r>
              <a:rPr lang="en-US" sz="1200" kern="1200" dirty="0">
                <a:solidFill>
                  <a:schemeClr val="tx1"/>
                </a:solidFill>
                <a:effectLst/>
                <a:latin typeface="+mn-lt"/>
                <a:ea typeface="+mn-ea"/>
                <a:cs typeface="+mn-cs"/>
              </a:rPr>
              <a:t>The </a:t>
            </a:r>
            <a:r>
              <a:rPr lang="en-US" sz="1200" kern="1200" dirty="0" err="1">
                <a:solidFill>
                  <a:schemeClr val="tx1"/>
                </a:solidFill>
                <a:effectLst/>
                <a:latin typeface="+mn-lt"/>
                <a:ea typeface="+mn-ea"/>
                <a:cs typeface="+mn-cs"/>
              </a:rPr>
              <a:t>TImR</a:t>
            </a:r>
            <a:r>
              <a:rPr lang="en-US" sz="1200" kern="1200" dirty="0">
                <a:solidFill>
                  <a:schemeClr val="tx1"/>
                </a:solidFill>
                <a:effectLst/>
                <a:latin typeface="+mn-lt"/>
                <a:ea typeface="+mn-ea"/>
                <a:cs typeface="+mn-cs"/>
              </a:rPr>
              <a:t> project was delivered using Agile SCRUM, as such rather than traditional project plans, </a:t>
            </a:r>
            <a:r>
              <a:rPr lang="en-US" sz="1200" kern="1200" dirty="0" err="1">
                <a:solidFill>
                  <a:schemeClr val="tx1"/>
                </a:solidFill>
                <a:effectLst/>
                <a:latin typeface="+mn-lt"/>
                <a:ea typeface="+mn-ea"/>
                <a:cs typeface="+mn-cs"/>
              </a:rPr>
              <a:t>TImR</a:t>
            </a:r>
            <a:r>
              <a:rPr lang="en-US" sz="1200" kern="1200" dirty="0">
                <a:solidFill>
                  <a:schemeClr val="tx1"/>
                </a:solidFill>
                <a:effectLst/>
                <a:latin typeface="+mn-lt"/>
                <a:ea typeface="+mn-ea"/>
                <a:cs typeface="+mn-cs"/>
              </a:rPr>
              <a:t> development is planned as a series of milestone releases with roadmap functionality.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Development was divided in 2 weeks iterations called “sprints”.</a:t>
            </a:r>
          </a:p>
          <a:p>
            <a:endParaRPr lang="en-US" dirty="0"/>
          </a:p>
          <a:p>
            <a:endParaRPr lang="en-US" dirty="0"/>
          </a:p>
          <a:p>
            <a:r>
              <a:rPr lang="en-US" b="1" dirty="0"/>
              <a:t>Testing </a:t>
            </a:r>
            <a:r>
              <a:rPr lang="en-US" dirty="0"/>
              <a:t>:  After each milestone release, testing was done using internal team members and UAG (</a:t>
            </a:r>
            <a:r>
              <a:rPr lang="en-US" sz="1200" b="0" i="0" kern="1200" dirty="0">
                <a:solidFill>
                  <a:schemeClr val="tx1"/>
                </a:solidFill>
                <a:effectLst/>
                <a:latin typeface="+mn-lt"/>
                <a:ea typeface="+mn-ea"/>
                <a:cs typeface="+mn-cs"/>
              </a:rPr>
              <a:t>Sharing existing information and knowledge to help with the design of different interventions to address immunization data quality and use in the Arusha region) ,(Providing expertise and strategic advice to the BID Initiative team.</a:t>
            </a:r>
          </a:p>
          <a:p>
            <a:r>
              <a:rPr lang="en-US" sz="1200" b="0" i="0" kern="1200" dirty="0">
                <a:solidFill>
                  <a:schemeClr val="tx1"/>
                </a:solidFill>
                <a:effectLst/>
                <a:latin typeface="+mn-lt"/>
                <a:ea typeface="+mn-ea"/>
                <a:cs typeface="+mn-cs"/>
              </a:rPr>
              <a:t>· Meeting regularly to learn of the testing and implementation process and provide feedback on the learnings documented to help with further iterations on the intervention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 </a:t>
            </a:r>
            <a:r>
              <a:rPr lang="en-US" dirty="0"/>
              <a:t> , feedback after testing was collected and shared with Developers for fixing.</a:t>
            </a:r>
          </a:p>
          <a:p>
            <a:r>
              <a:rPr lang="en-US" dirty="0"/>
              <a:t>After RC1 (release candidate 1) system was piloted in 6 facilities for 8 weeks, findings after testing in these facilities were collected and shared with developers.</a:t>
            </a:r>
          </a:p>
          <a:p>
            <a:r>
              <a:rPr lang="en-US" sz="1200" b="0" i="0" kern="1200" dirty="0">
                <a:solidFill>
                  <a:schemeClr val="tx1"/>
                </a:solidFill>
                <a:effectLst/>
                <a:latin typeface="+mn-lt"/>
                <a:ea typeface="+mn-ea"/>
                <a:cs typeface="+mn-cs"/>
              </a:rPr>
              <a:t>Insure no bug and all workflows are performing as per design Before we go to roll out.</a:t>
            </a:r>
          </a:p>
          <a:p>
            <a:r>
              <a:rPr lang="en-US" sz="1200" b="0" i="0" kern="1200" dirty="0">
                <a:solidFill>
                  <a:schemeClr val="tx1"/>
                </a:solidFill>
                <a:effectLst/>
                <a:latin typeface="+mn-lt"/>
                <a:ea typeface="+mn-ea"/>
                <a:cs typeface="+mn-cs"/>
              </a:rPr>
              <a:t>The system development process reveal that it is critical to test the software as the development is done. You should not wait until everything is finished for you to start testing the system as it will take time to fix the errors, you will be in a hurry and you might not test all aspects of the system and if things </a:t>
            </a:r>
            <a:r>
              <a:rPr lang="en-US" sz="1200" b="0" i="0" kern="1200" dirty="0" err="1">
                <a:solidFill>
                  <a:schemeClr val="tx1"/>
                </a:solidFill>
                <a:effectLst/>
                <a:latin typeface="+mn-lt"/>
                <a:ea typeface="+mn-ea"/>
                <a:cs typeface="+mn-cs"/>
              </a:rPr>
              <a:t>doesnt</a:t>
            </a:r>
            <a:r>
              <a:rPr lang="en-US" sz="1200" b="0" i="0" kern="1200" dirty="0">
                <a:solidFill>
                  <a:schemeClr val="tx1"/>
                </a:solidFill>
                <a:effectLst/>
                <a:latin typeface="+mn-lt"/>
                <a:ea typeface="+mn-ea"/>
                <a:cs typeface="+mn-cs"/>
              </a:rPr>
              <a:t> work, you are in danger of </a:t>
            </a:r>
            <a:r>
              <a:rPr lang="en-US" sz="1200" b="0" i="0" kern="1200" dirty="0" err="1">
                <a:solidFill>
                  <a:schemeClr val="tx1"/>
                </a:solidFill>
                <a:effectLst/>
                <a:latin typeface="+mn-lt"/>
                <a:ea typeface="+mn-ea"/>
                <a:cs typeface="+mn-cs"/>
              </a:rPr>
              <a:t>ecountering</a:t>
            </a:r>
            <a:r>
              <a:rPr lang="en-US" sz="1200" b="0" i="0" kern="1200" dirty="0">
                <a:solidFill>
                  <a:schemeClr val="tx1"/>
                </a:solidFill>
                <a:effectLst/>
                <a:latin typeface="+mn-lt"/>
                <a:ea typeface="+mn-ea"/>
                <a:cs typeface="+mn-cs"/>
              </a:rPr>
              <a:t> 'system creep'.</a:t>
            </a:r>
          </a:p>
          <a:p>
            <a:endParaRPr lang="en-US"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Deployment :  </a:t>
            </a:r>
            <a:r>
              <a:rPr lang="en-US" sz="1200" b="0" i="0" kern="1200" dirty="0">
                <a:solidFill>
                  <a:schemeClr val="tx1"/>
                </a:solidFill>
                <a:effectLst/>
                <a:latin typeface="+mn-lt"/>
                <a:ea typeface="+mn-ea"/>
                <a:cs typeface="+mn-cs"/>
              </a:rPr>
              <a:t>After fixing all issues found during the pilot testing in 6 facilities , system was rolled out in one region.</a:t>
            </a:r>
            <a:endParaRPr lang="en-US" dirty="0"/>
          </a:p>
          <a:p>
            <a:endParaRPr lang="en-US" dirty="0"/>
          </a:p>
          <a:p>
            <a:r>
              <a:rPr lang="en-US" dirty="0"/>
              <a:t>Maintenance: </a:t>
            </a:r>
            <a:r>
              <a:rPr lang="en-US" sz="1200" b="0" i="0" u="none" strike="noStrike" kern="1200" baseline="0" dirty="0">
                <a:solidFill>
                  <a:schemeClr val="tx1"/>
                </a:solidFill>
                <a:latin typeface="+mn-lt"/>
                <a:ea typeface="+mn-ea"/>
                <a:cs typeface="+mn-cs"/>
              </a:rPr>
              <a:t>After development developers provided (Software maintenance) technical support of 6 months to correct faults and errors in software. </a:t>
            </a:r>
          </a:p>
          <a:p>
            <a:endParaRPr lang="en-US" dirty="0"/>
          </a:p>
          <a:p>
            <a:endParaRPr lang="en-US" dirty="0"/>
          </a:p>
        </p:txBody>
      </p:sp>
      <p:sp>
        <p:nvSpPr>
          <p:cNvPr id="5" name="Slide Number Placeholder 4"/>
          <p:cNvSpPr>
            <a:spLocks noGrp="1"/>
          </p:cNvSpPr>
          <p:nvPr>
            <p:ph type="sldNum" sz="quarter" idx="5"/>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fld id="{CC780FF7-5471-054E-ABA0-7DACD7F178D9}"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457200" rtl="0" eaLnBrk="0" fontAlgn="base" latinLnBrk="0" hangingPunct="0">
                <a:lnSpc>
                  <a:spcPct val="100000"/>
                </a:lnSpc>
                <a:spcBef>
                  <a:spcPct val="0"/>
                </a:spcBef>
                <a:spcAft>
                  <a:spcPct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 name="Footer Placeholder 5">
            <a:extLst>
              <a:ext uri="{FF2B5EF4-FFF2-40B4-BE49-F238E27FC236}">
                <a16:creationId xmlns:a16="http://schemas.microsoft.com/office/drawing/2014/main" id="{3B63B314-C923-48F2-BD94-9350F2E9BB98}"/>
              </a:ext>
            </a:extLst>
          </p:cNvPr>
          <p:cNvSpPr>
            <a:spLocks noGrp="1"/>
          </p:cNvSpPr>
          <p:nvPr>
            <p:ph type="ftr" sz="quarter" idx="4"/>
          </p:nvPr>
        </p:nvSpPr>
        <p:spPr/>
        <p:txBody>
          <a:body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3413561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fld id="{DC6D9DD0-1E8C-4E71-A33E-D3B1289EC2C3}"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457200" rtl="0" eaLnBrk="0" fontAlgn="base" latinLnBrk="0" hangingPunct="0">
                <a:lnSpc>
                  <a:spcPct val="100000"/>
                </a:lnSpc>
                <a:spcBef>
                  <a:spcPct val="0"/>
                </a:spcBef>
                <a:spcAft>
                  <a:spcPct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 name="Footer Placeholder 4">
            <a:extLst>
              <a:ext uri="{FF2B5EF4-FFF2-40B4-BE49-F238E27FC236}">
                <a16:creationId xmlns:a16="http://schemas.microsoft.com/office/drawing/2014/main" id="{AF591F38-D7DE-4CB2-8D23-53431AC668F9}"/>
              </a:ext>
            </a:extLst>
          </p:cNvPr>
          <p:cNvSpPr>
            <a:spLocks noGrp="1"/>
          </p:cNvSpPr>
          <p:nvPr>
            <p:ph type="ftr" sz="quarter" idx="4"/>
          </p:nvPr>
        </p:nvSpPr>
        <p:spPr/>
        <p:txBody>
          <a:body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475079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DC6D9DD0-1E8C-4E71-A33E-D3B1289EC2C3}" type="slidenum">
              <a:rPr lang="en-US" smtClean="0"/>
              <a:t>3</a:t>
            </a:fld>
            <a:endParaRPr lang="en-US"/>
          </a:p>
        </p:txBody>
      </p:sp>
    </p:spTree>
    <p:extLst>
      <p:ext uri="{BB962C8B-B14F-4D97-AF65-F5344CB8AC3E}">
        <p14:creationId xmlns:p14="http://schemas.microsoft.com/office/powerpoint/2010/main" val="11026304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fld id="{DC6D9DD0-1E8C-4E71-A33E-D3B1289EC2C3}"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457200" rtl="0" eaLnBrk="0" fontAlgn="base" latinLnBrk="0" hangingPunct="0">
                <a:lnSpc>
                  <a:spcPct val="100000"/>
                </a:lnSpc>
                <a:spcBef>
                  <a:spcPct val="0"/>
                </a:spcBef>
                <a:spcAft>
                  <a:spcPct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 name="Footer Placeholder 4">
            <a:extLst>
              <a:ext uri="{FF2B5EF4-FFF2-40B4-BE49-F238E27FC236}">
                <a16:creationId xmlns:a16="http://schemas.microsoft.com/office/drawing/2014/main" id="{FB7889A3-0A9C-4BF5-A5AE-7A572203ADFA}"/>
              </a:ext>
            </a:extLst>
          </p:cNvPr>
          <p:cNvSpPr>
            <a:spLocks noGrp="1"/>
          </p:cNvSpPr>
          <p:nvPr>
            <p:ph type="ftr" sz="quarter" idx="4"/>
          </p:nvPr>
        </p:nvSpPr>
        <p:spPr/>
        <p:txBody>
          <a:body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842763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5"/>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fld id="{CC780FF7-5471-054E-ABA0-7DACD7F178D9}"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457200" rtl="0" eaLnBrk="0" fontAlgn="base" latinLnBrk="0" hangingPunct="0">
                <a:lnSpc>
                  <a:spcPct val="100000"/>
                </a:lnSpc>
                <a:spcBef>
                  <a:spcPct val="0"/>
                </a:spcBef>
                <a:spcAft>
                  <a:spcPct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 name="Footer Placeholder 5">
            <a:extLst>
              <a:ext uri="{FF2B5EF4-FFF2-40B4-BE49-F238E27FC236}">
                <a16:creationId xmlns:a16="http://schemas.microsoft.com/office/drawing/2014/main" id="{ADD7B1A7-7CA4-4BEE-BD6B-7AF481FE48D9}"/>
              </a:ext>
            </a:extLst>
          </p:cNvPr>
          <p:cNvSpPr>
            <a:spLocks noGrp="1"/>
          </p:cNvSpPr>
          <p:nvPr>
            <p:ph type="ftr" sz="quarter" idx="4"/>
          </p:nvPr>
        </p:nvSpPr>
        <p:spPr/>
        <p:txBody>
          <a:body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5082013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6D9DD0-1E8C-4E71-A33E-D3B1289EC2C3}" type="slidenum">
              <a:rPr lang="en-US" smtClean="0"/>
              <a:t>29</a:t>
            </a:fld>
            <a:endParaRPr lang="en-US"/>
          </a:p>
        </p:txBody>
      </p:sp>
    </p:spTree>
    <p:extLst>
      <p:ext uri="{BB962C8B-B14F-4D97-AF65-F5344CB8AC3E}">
        <p14:creationId xmlns:p14="http://schemas.microsoft.com/office/powerpoint/2010/main" val="30245798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6D9DD0-1E8C-4E71-A33E-D3B1289EC2C3}" type="slidenum">
              <a:rPr lang="en-US" smtClean="0"/>
              <a:t>30</a:t>
            </a:fld>
            <a:endParaRPr lang="en-US"/>
          </a:p>
        </p:txBody>
      </p:sp>
    </p:spTree>
    <p:extLst>
      <p:ext uri="{BB962C8B-B14F-4D97-AF65-F5344CB8AC3E}">
        <p14:creationId xmlns:p14="http://schemas.microsoft.com/office/powerpoint/2010/main" val="30134046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6D9DD0-1E8C-4E71-A33E-D3B1289EC2C3}" type="slidenum">
              <a:rPr lang="en-US" smtClean="0"/>
              <a:t>4</a:t>
            </a:fld>
            <a:endParaRPr lang="en-US"/>
          </a:p>
        </p:txBody>
      </p:sp>
    </p:spTree>
    <p:extLst>
      <p:ext uri="{BB962C8B-B14F-4D97-AF65-F5344CB8AC3E}">
        <p14:creationId xmlns:p14="http://schemas.microsoft.com/office/powerpoint/2010/main" val="31890326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5" name="Slide Number Placeholder 4"/>
          <p:cNvSpPr>
            <a:spLocks noGrp="1"/>
          </p:cNvSpPr>
          <p:nvPr>
            <p:ph type="sldNum" sz="quarter" idx="11"/>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fld id="{CC780FF7-5471-054E-ABA0-7DACD7F178D9}"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457200" rtl="0" eaLnBrk="0" fontAlgn="base" latinLnBrk="0" hangingPunct="0">
                <a:lnSpc>
                  <a:spcPct val="100000"/>
                </a:lnSpc>
                <a:spcBef>
                  <a:spcPct val="0"/>
                </a:spcBef>
                <a:spcAft>
                  <a:spcPct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 name="Footer Placeholder 5">
            <a:extLst>
              <a:ext uri="{FF2B5EF4-FFF2-40B4-BE49-F238E27FC236}">
                <a16:creationId xmlns:a16="http://schemas.microsoft.com/office/drawing/2014/main" id="{7A738720-87AC-471B-A126-0A2F20D1BA6F}"/>
              </a:ext>
            </a:extLst>
          </p:cNvPr>
          <p:cNvSpPr>
            <a:spLocks noGrp="1"/>
          </p:cNvSpPr>
          <p:nvPr>
            <p:ph type="ftr" sz="quarter" idx="4"/>
          </p:nvPr>
        </p:nvSpPr>
        <p:spPr/>
        <p:txBody>
          <a:body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75318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a:t>
            </a:r>
            <a:r>
              <a:rPr lang="en-US" baseline="0" dirty="0"/>
              <a:t> mentors program ??</a:t>
            </a:r>
          </a:p>
          <a:p>
            <a:r>
              <a:rPr lang="en-US" baseline="0" dirty="0"/>
              <a:t>BID initiative &amp; principles </a:t>
            </a:r>
          </a:p>
          <a:p>
            <a:pPr marL="228600" indent="-228600">
              <a:buFont typeface="+mj-lt"/>
              <a:buAutoNum type="arabicPeriod"/>
            </a:pPr>
            <a:r>
              <a:rPr lang="en-US" baseline="0" dirty="0"/>
              <a:t>Openness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aseline="0" dirty="0"/>
              <a:t>Interoperable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aseline="0" dirty="0"/>
              <a:t>Holistic </a:t>
            </a:r>
          </a:p>
          <a:p>
            <a:pPr marL="228600" indent="-228600">
              <a:buFont typeface="+mj-lt"/>
              <a:buAutoNum type="arabicPeriod"/>
            </a:pPr>
            <a:r>
              <a:rPr lang="en-US" baseline="0" dirty="0"/>
              <a:t>Partnership</a:t>
            </a:r>
          </a:p>
          <a:p>
            <a:pPr marL="228600" indent="-228600">
              <a:buFont typeface="+mj-lt"/>
              <a:buAutoNum type="arabicPeriod"/>
            </a:pPr>
            <a:r>
              <a:rPr lang="en-US" baseline="0" dirty="0"/>
              <a:t>Country owned </a:t>
            </a:r>
          </a:p>
          <a:p>
            <a:pPr marL="228600" indent="-228600">
              <a:buFont typeface="+mj-lt"/>
              <a:buAutoNum type="arabicPeriod"/>
            </a:pPr>
            <a:r>
              <a:rPr lang="en-US" baseline="0" dirty="0"/>
              <a:t>Reusable </a:t>
            </a:r>
          </a:p>
          <a:p>
            <a:pPr marL="228600" indent="-228600">
              <a:buFont typeface="+mj-lt"/>
              <a:buAutoNum type="arabicPeriod"/>
            </a:pPr>
            <a:r>
              <a:rPr lang="en-US" baseline="0" dirty="0"/>
              <a:t>Contribute to knowledge </a:t>
            </a:r>
          </a:p>
          <a:p>
            <a:pPr marL="171450" indent="-171450">
              <a:buFontTx/>
              <a:buChar char="-"/>
            </a:pPr>
            <a:endParaRPr lang="en-US" baseline="0" dirty="0"/>
          </a:p>
        </p:txBody>
      </p:sp>
      <p:sp>
        <p:nvSpPr>
          <p:cNvPr id="4" name="Footer Placeholder 3"/>
          <p:cNvSpPr>
            <a:spLocks noGrp="1"/>
          </p:cNvSpPr>
          <p:nvPr>
            <p:ph type="ftr" sz="quarter" idx="10"/>
          </p:nvPr>
        </p:nvSpPr>
        <p:spPr/>
        <p:txBody>
          <a:body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fld id="{CC780FF7-5471-054E-ABA0-7DACD7F178D9}"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457200" rtl="0" eaLnBrk="0" fontAlgn="base" latinLnBrk="0" hangingPunct="0">
                <a:lnSpc>
                  <a:spcPct val="100000"/>
                </a:lnSpc>
                <a:spcBef>
                  <a:spcPct val="0"/>
                </a:spcBef>
                <a:spcAft>
                  <a:spcPct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8308339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dirty="0">
                <a:solidFill>
                  <a:srgbClr val="454E60"/>
                </a:solidFill>
                <a:latin typeface="Helvetica" pitchFamily="2" charset="0"/>
              </a:rPr>
              <a:t>Zambia 2014 – 2016</a:t>
            </a:r>
          </a:p>
          <a:p>
            <a:pPr marL="228600" indent="-228600" algn="l">
              <a:buFont typeface="+mj-lt"/>
              <a:buAutoNum type="arabicPeriod"/>
            </a:pPr>
            <a:r>
              <a:rPr lang="en-US" sz="1200" dirty="0">
                <a:solidFill>
                  <a:srgbClr val="454E60"/>
                </a:solidFill>
                <a:latin typeface="Helvetica" pitchFamily="2" charset="0"/>
              </a:rPr>
              <a:t>Strengthen HMIS and Smart care</a:t>
            </a:r>
          </a:p>
          <a:p>
            <a:pPr marL="228600" indent="-228600" algn="l">
              <a:buFont typeface="+mj-lt"/>
              <a:buAutoNum type="arabicPeriod"/>
            </a:pPr>
            <a:r>
              <a:rPr lang="en-US" sz="1200" dirty="0">
                <a:solidFill>
                  <a:srgbClr val="454E60"/>
                </a:solidFill>
                <a:latin typeface="Helvetica" pitchFamily="2" charset="0"/>
              </a:rPr>
              <a:t>Strengthen harmonization of systems  </a:t>
            </a:r>
          </a:p>
          <a:p>
            <a:pPr marL="228600" indent="-228600" algn="l">
              <a:buFont typeface="+mj-lt"/>
              <a:buAutoNum type="arabicPeriod"/>
            </a:pPr>
            <a:r>
              <a:rPr lang="en-US" sz="1200" dirty="0">
                <a:solidFill>
                  <a:srgbClr val="454E60"/>
                </a:solidFill>
                <a:latin typeface="Helvetica" pitchFamily="2" charset="0"/>
              </a:rPr>
              <a:t>Governance through</a:t>
            </a:r>
            <a:r>
              <a:rPr lang="en-US" sz="1200" baseline="0" dirty="0">
                <a:solidFill>
                  <a:srgbClr val="454E60"/>
                </a:solidFill>
                <a:latin typeface="Helvetica" pitchFamily="2" charset="0"/>
              </a:rPr>
              <a:t> SWA and inter-sector collaboration and private sector such as churches health association  (CHAZ)</a:t>
            </a:r>
          </a:p>
          <a:p>
            <a:pPr marL="0" indent="0" algn="l">
              <a:buFont typeface="+mj-lt"/>
              <a:buNone/>
            </a:pPr>
            <a:endParaRPr lang="en-US" sz="1200" baseline="0" dirty="0">
              <a:solidFill>
                <a:srgbClr val="454E60"/>
              </a:solidFill>
              <a:latin typeface="Helvetica" pitchFamily="2" charset="0"/>
            </a:endParaRPr>
          </a:p>
          <a:p>
            <a:pPr marL="0" indent="0" algn="l">
              <a:buFont typeface="+mj-lt"/>
              <a:buNone/>
            </a:pPr>
            <a:r>
              <a:rPr lang="en-US" sz="1200" baseline="0" dirty="0">
                <a:solidFill>
                  <a:srgbClr val="454E60"/>
                </a:solidFill>
                <a:latin typeface="Helvetica" pitchFamily="2" charset="0"/>
              </a:rPr>
              <a:t>Tanzania 2014 – 2018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a:t>Integrate/link related information systems and vertical programs (HIV/TB/malaria/Immunization) HMIS information into DHIS 2.</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a:t>Establish eHealth standards, rules, and protocols for information exchange (Health facility Registry,</a:t>
            </a:r>
            <a:r>
              <a:rPr lang="en-US" baseline="0" dirty="0"/>
              <a:t> P</a:t>
            </a:r>
            <a:r>
              <a:rPr lang="en-US" dirty="0"/>
              <a:t>rovider, and Client registries</a:t>
            </a:r>
          </a:p>
          <a:p>
            <a:pPr marL="228600" indent="-228600" algn="l">
              <a:buFont typeface="+mj-lt"/>
              <a:buAutoNum type="arabicPeriod"/>
            </a:pPr>
            <a:r>
              <a:rPr lang="en-US" dirty="0"/>
              <a:t>Establish and institutionalize </a:t>
            </a:r>
            <a:r>
              <a:rPr lang="en-US" dirty="0" err="1"/>
              <a:t>NeHSC</a:t>
            </a:r>
            <a:r>
              <a:rPr lang="en-US" baseline="0" dirty="0"/>
              <a:t> &amp; National e-health entity</a:t>
            </a:r>
            <a:endParaRPr lang="en-US" sz="1200" dirty="0">
              <a:solidFill>
                <a:srgbClr val="454E60"/>
              </a:solidFill>
              <a:latin typeface="Helvetica" pitchFamily="2" charset="0"/>
            </a:endParaRPr>
          </a:p>
          <a:p>
            <a:endParaRPr lang="en-US" dirty="0"/>
          </a:p>
        </p:txBody>
      </p:sp>
      <p:sp>
        <p:nvSpPr>
          <p:cNvPr id="5" name="Slide Number Placeholder 4"/>
          <p:cNvSpPr>
            <a:spLocks noGrp="1"/>
          </p:cNvSpPr>
          <p:nvPr>
            <p:ph type="sldNum" sz="quarter" idx="5"/>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fld id="{CC780FF7-5471-054E-ABA0-7DACD7F178D9}"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457200" rtl="0" eaLnBrk="0" fontAlgn="base" latinLnBrk="0" hangingPunct="0">
                <a:lnSpc>
                  <a:spcPct val="100000"/>
                </a:lnSpc>
                <a:spcBef>
                  <a:spcPct val="0"/>
                </a:spcBef>
                <a:spcAft>
                  <a:spcPct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 name="Footer Placeholder 5">
            <a:extLst>
              <a:ext uri="{FF2B5EF4-FFF2-40B4-BE49-F238E27FC236}">
                <a16:creationId xmlns:a16="http://schemas.microsoft.com/office/drawing/2014/main" id="{CE2B3AD1-FA70-49AA-8852-65B3551E5BAA}"/>
              </a:ext>
            </a:extLst>
          </p:cNvPr>
          <p:cNvSpPr>
            <a:spLocks noGrp="1"/>
          </p:cNvSpPr>
          <p:nvPr>
            <p:ph type="ftr" sz="quarter" idx="4"/>
          </p:nvPr>
        </p:nvSpPr>
        <p:spPr/>
        <p:txBody>
          <a:body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3991844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5"/>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fld id="{CC780FF7-5471-054E-ABA0-7DACD7F178D9}"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457200" rtl="0" eaLnBrk="0" fontAlgn="base" latinLnBrk="0" hangingPunct="0">
                <a:lnSpc>
                  <a:spcPct val="100000"/>
                </a:lnSpc>
                <a:spcBef>
                  <a:spcPct val="0"/>
                </a:spcBef>
                <a:spcAft>
                  <a:spcPct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 name="Footer Placeholder 5">
            <a:extLst>
              <a:ext uri="{FF2B5EF4-FFF2-40B4-BE49-F238E27FC236}">
                <a16:creationId xmlns:a16="http://schemas.microsoft.com/office/drawing/2014/main" id="{9FF50B8B-741F-4CE8-892D-3CAA439FB750}"/>
              </a:ext>
            </a:extLst>
          </p:cNvPr>
          <p:cNvSpPr>
            <a:spLocks noGrp="1"/>
          </p:cNvSpPr>
          <p:nvPr>
            <p:ph type="ftr" sz="quarter" idx="4"/>
          </p:nvPr>
        </p:nvSpPr>
        <p:spPr/>
        <p:txBody>
          <a:body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734743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5"/>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fld id="{CC780FF7-5471-054E-ABA0-7DACD7F178D9}"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457200" rtl="0" eaLnBrk="0" fontAlgn="base" latinLnBrk="0" hangingPunct="0">
                <a:lnSpc>
                  <a:spcPct val="100000"/>
                </a:lnSpc>
                <a:spcBef>
                  <a:spcPct val="0"/>
                </a:spcBef>
                <a:spcAft>
                  <a:spcPct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 name="Footer Placeholder 5">
            <a:extLst>
              <a:ext uri="{FF2B5EF4-FFF2-40B4-BE49-F238E27FC236}">
                <a16:creationId xmlns:a16="http://schemas.microsoft.com/office/drawing/2014/main" id="{BCF49B8F-B39C-4DF3-8E59-15661C1D9C1B}"/>
              </a:ext>
            </a:extLst>
          </p:cNvPr>
          <p:cNvSpPr>
            <a:spLocks noGrp="1"/>
          </p:cNvSpPr>
          <p:nvPr>
            <p:ph type="ftr" sz="quarter" idx="4"/>
          </p:nvPr>
        </p:nvSpPr>
        <p:spPr/>
        <p:txBody>
          <a:body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752915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1" i="0" kern="1200" dirty="0">
                <a:solidFill>
                  <a:schemeClr val="tx1"/>
                </a:solidFill>
                <a:effectLst/>
                <a:latin typeface="+mn-lt"/>
                <a:ea typeface="+mn-ea"/>
                <a:cs typeface="+mn-cs"/>
              </a:rPr>
              <a:t>OpenSRP App (Android Mobile Device: </a:t>
            </a:r>
            <a:r>
              <a:rPr lang="en-US" sz="1200" b="0" i="0" kern="1200" dirty="0">
                <a:solidFill>
                  <a:schemeClr val="tx1"/>
                </a:solidFill>
                <a:effectLst/>
                <a:latin typeface="+mn-lt"/>
                <a:ea typeface="+mn-ea"/>
                <a:cs typeface="+mn-cs"/>
              </a:rPr>
              <a:t> The OpenSRP App can be deployed on an Android mobile device running Android Marshmallow (5.0) or greater. The OpenSRP app functions offline and synchronizes data with the centralized server when an internet connection is available.  </a:t>
            </a:r>
          </a:p>
          <a:p>
            <a:pPr rtl="0" fontAlgn="base"/>
            <a:r>
              <a:rPr lang="en-US" sz="1200" b="0" i="0" kern="1200" dirty="0">
                <a:solidFill>
                  <a:schemeClr val="tx1"/>
                </a:solidFill>
                <a:effectLst/>
                <a:latin typeface="+mn-lt"/>
                <a:ea typeface="+mn-ea"/>
                <a:cs typeface="+mn-cs"/>
              </a:rPr>
              <a:t>Key Specifications include: </a:t>
            </a:r>
          </a:p>
          <a:p>
            <a:pPr rtl="0" fontAlgn="base"/>
            <a:r>
              <a:rPr lang="en-US" sz="1200" b="0" i="0" kern="1200" dirty="0">
                <a:solidFill>
                  <a:schemeClr val="tx1"/>
                </a:solidFill>
                <a:effectLst/>
                <a:latin typeface="+mn-lt"/>
                <a:ea typeface="+mn-ea"/>
                <a:cs typeface="+mn-cs"/>
              </a:rPr>
              <a:t>Running Android 5.0 and above.  </a:t>
            </a:r>
          </a:p>
          <a:p>
            <a:pPr rtl="0" fontAlgn="base"/>
            <a:r>
              <a:rPr lang="en-US" sz="1200" b="0" i="0" kern="1200" dirty="0">
                <a:solidFill>
                  <a:schemeClr val="tx1"/>
                </a:solidFill>
                <a:effectLst/>
                <a:latin typeface="+mn-lt"/>
                <a:ea typeface="+mn-ea"/>
                <a:cs typeface="+mn-cs"/>
              </a:rPr>
              <a:t>Sim or Wi-Fi support  </a:t>
            </a:r>
          </a:p>
          <a:p>
            <a:pPr rtl="0" fontAlgn="base"/>
            <a:r>
              <a:rPr lang="en-US" sz="1200" b="0" i="0" kern="1200" dirty="0">
                <a:solidFill>
                  <a:schemeClr val="tx1"/>
                </a:solidFill>
                <a:effectLst/>
                <a:latin typeface="+mn-lt"/>
                <a:ea typeface="+mn-ea"/>
                <a:cs typeface="+mn-cs"/>
              </a:rPr>
              <a:t>7 inches or above.  </a:t>
            </a:r>
          </a:p>
          <a:p>
            <a:pPr rtl="0" fontAlgn="base"/>
            <a:r>
              <a:rPr lang="en-US" sz="1200" b="0" i="0" kern="1200" dirty="0">
                <a:solidFill>
                  <a:schemeClr val="tx1"/>
                </a:solidFill>
                <a:effectLst/>
                <a:latin typeface="+mn-lt"/>
                <a:ea typeface="+mn-ea"/>
                <a:cs typeface="+mn-cs"/>
              </a:rPr>
              <a:t>Camera: 8MP rear Camera (Essential for QR code Scanning) </a:t>
            </a:r>
          </a:p>
          <a:p>
            <a:pPr rtl="0" fontAlgn="base"/>
            <a:r>
              <a:rPr lang="en-US" sz="1200" b="0" i="0" kern="1200" dirty="0">
                <a:solidFill>
                  <a:schemeClr val="tx1"/>
                </a:solidFill>
                <a:effectLst/>
                <a:latin typeface="+mn-lt"/>
                <a:ea typeface="+mn-ea"/>
                <a:cs typeface="+mn-cs"/>
              </a:rPr>
              <a:t>OpenSRP Server </a:t>
            </a:r>
          </a:p>
          <a:p>
            <a:pPr rtl="0" fontAlgn="base"/>
            <a:r>
              <a:rPr lang="en-US" sz="1200" b="0" i="0" kern="1200" dirty="0">
                <a:solidFill>
                  <a:schemeClr val="tx1"/>
                </a:solidFill>
                <a:effectLst/>
                <a:latin typeface="+mn-lt"/>
                <a:ea typeface="+mn-ea"/>
                <a:cs typeface="+mn-cs"/>
              </a:rPr>
              <a:t>The OpenSRP server is the system that manages the mobile deployment. It contains technology that synchronizes data across all tablets, tracks changes in forms, provides updates on a regular schedule and integrates with </a:t>
            </a:r>
            <a:r>
              <a:rPr lang="en-US" sz="1200" b="0" i="0" kern="1200" dirty="0" err="1">
                <a:solidFill>
                  <a:schemeClr val="tx1"/>
                </a:solidFill>
                <a:effectLst/>
                <a:latin typeface="+mn-lt"/>
                <a:ea typeface="+mn-ea"/>
                <a:cs typeface="+mn-cs"/>
              </a:rPr>
              <a:t>OpenMRS</a:t>
            </a:r>
            <a:r>
              <a:rPr lang="en-US" sz="1200" b="0" i="0" kern="1200" dirty="0">
                <a:solidFill>
                  <a:schemeClr val="tx1"/>
                </a:solidFill>
                <a:effectLst/>
                <a:latin typeface="+mn-lt"/>
                <a:ea typeface="+mn-ea"/>
                <a:cs typeface="+mn-cs"/>
              </a:rPr>
              <a:t>. Additionally, OpenSRP Server can directly connect with third party systems such as DHIS2, RAPID PRO or Superset </a:t>
            </a:r>
          </a:p>
          <a:p>
            <a:pPr rtl="0" fontAlgn="base"/>
            <a:r>
              <a:rPr lang="en-US" sz="1200" b="0" i="0" kern="1200" dirty="0" err="1">
                <a:solidFill>
                  <a:schemeClr val="tx1"/>
                </a:solidFill>
                <a:effectLst/>
                <a:latin typeface="+mn-lt"/>
                <a:ea typeface="+mn-ea"/>
                <a:cs typeface="+mn-cs"/>
              </a:rPr>
              <a:t>OpenMRS</a:t>
            </a:r>
            <a:r>
              <a:rPr lang="en-US" sz="1200" b="0" i="0" kern="1200" dirty="0">
                <a:solidFill>
                  <a:schemeClr val="tx1"/>
                </a:solidFill>
                <a:effectLst/>
                <a:latin typeface="+mn-lt"/>
                <a:ea typeface="+mn-ea"/>
                <a:cs typeface="+mn-cs"/>
              </a:rPr>
              <a:t> Server </a:t>
            </a:r>
          </a:p>
          <a:p>
            <a:pPr rtl="0" fontAlgn="base"/>
            <a:r>
              <a:rPr lang="en-US" sz="1200" b="0" i="0" kern="1200" dirty="0" err="1">
                <a:solidFill>
                  <a:schemeClr val="tx1"/>
                </a:solidFill>
                <a:effectLst/>
                <a:latin typeface="+mn-lt"/>
                <a:ea typeface="+mn-ea"/>
                <a:cs typeface="+mn-cs"/>
              </a:rPr>
              <a:t>OpenMRS</a:t>
            </a:r>
            <a:r>
              <a:rPr lang="en-US" sz="1200" b="0" i="0" kern="1200" dirty="0">
                <a:solidFill>
                  <a:schemeClr val="tx1"/>
                </a:solidFill>
                <a:effectLst/>
                <a:latin typeface="+mn-lt"/>
                <a:ea typeface="+mn-ea"/>
                <a:cs typeface="+mn-cs"/>
              </a:rPr>
              <a:t> is the centralized data repository that provides role-based access controls, audits and reporting to other systems. It utilizes the transactional data model that has been proven at scale in numerous applications across the globe. This system manages the user access controls in both the centralized server and mobile deployment. It also allows for the separation of data by clinic site and team. The </a:t>
            </a:r>
            <a:r>
              <a:rPr lang="en-US" sz="1200" b="0" i="0" kern="1200" dirty="0" err="1">
                <a:solidFill>
                  <a:schemeClr val="tx1"/>
                </a:solidFill>
                <a:effectLst/>
                <a:latin typeface="+mn-lt"/>
                <a:ea typeface="+mn-ea"/>
                <a:cs typeface="+mn-cs"/>
              </a:rPr>
              <a:t>OpenMRS</a:t>
            </a:r>
            <a:r>
              <a:rPr lang="en-US" sz="1200" b="0" i="0" kern="1200" dirty="0">
                <a:solidFill>
                  <a:schemeClr val="tx1"/>
                </a:solidFill>
                <a:effectLst/>
                <a:latin typeface="+mn-lt"/>
                <a:ea typeface="+mn-ea"/>
                <a:cs typeface="+mn-cs"/>
              </a:rPr>
              <a:t> server allows end users to perform patient de-duplication, aggregation and reporting. The </a:t>
            </a:r>
            <a:r>
              <a:rPr lang="en-US" sz="1200" b="0" i="0" kern="1200" dirty="0" err="1">
                <a:solidFill>
                  <a:schemeClr val="tx1"/>
                </a:solidFill>
                <a:effectLst/>
                <a:latin typeface="+mn-lt"/>
                <a:ea typeface="+mn-ea"/>
                <a:cs typeface="+mn-cs"/>
              </a:rPr>
              <a:t>OpenMRS</a:t>
            </a:r>
            <a:r>
              <a:rPr lang="en-US" sz="1200" b="0" i="0" kern="1200" dirty="0">
                <a:solidFill>
                  <a:schemeClr val="tx1"/>
                </a:solidFill>
                <a:effectLst/>
                <a:latin typeface="+mn-lt"/>
                <a:ea typeface="+mn-ea"/>
                <a:cs typeface="+mn-cs"/>
              </a:rPr>
              <a:t> server can aggregate data locally and push data to DHIS2 using an Extract Transform Load (ETL) process.  placed at each facility captures data entered</a:t>
            </a:r>
          </a:p>
          <a:p>
            <a:endParaRPr lang="en-US" dirty="0"/>
          </a:p>
        </p:txBody>
      </p:sp>
      <p:sp>
        <p:nvSpPr>
          <p:cNvPr id="5" name="Slide Number Placeholder 4"/>
          <p:cNvSpPr>
            <a:spLocks noGrp="1"/>
          </p:cNvSpPr>
          <p:nvPr>
            <p:ph type="sldNum" sz="quarter" idx="5"/>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fld id="{CC780FF7-5471-054E-ABA0-7DACD7F178D9}"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457200" rtl="0" eaLnBrk="0" fontAlgn="base" latinLnBrk="0" hangingPunct="0">
                <a:lnSpc>
                  <a:spcPct val="100000"/>
                </a:lnSpc>
                <a:spcBef>
                  <a:spcPct val="0"/>
                </a:spcBef>
                <a:spcAft>
                  <a:spcPct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 name="Footer Placeholder 5">
            <a:extLst>
              <a:ext uri="{FF2B5EF4-FFF2-40B4-BE49-F238E27FC236}">
                <a16:creationId xmlns:a16="http://schemas.microsoft.com/office/drawing/2014/main" id="{13A9C938-07AF-4C7E-B297-833011686A87}"/>
              </a:ext>
            </a:extLst>
          </p:cNvPr>
          <p:cNvSpPr>
            <a:spLocks noGrp="1"/>
          </p:cNvSpPr>
          <p:nvPr>
            <p:ph type="ftr" sz="quarter" idx="4"/>
          </p:nvPr>
        </p:nvSpPr>
        <p:spPr/>
        <p:txBody>
          <a:body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924391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ovor_image.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929640"/>
            <a:ext cx="9144000" cy="3450336"/>
          </a:xfrm>
          <a:prstGeom prst="rect">
            <a:avLst/>
          </a:prstGeom>
        </p:spPr>
      </p:pic>
      <p:sp>
        <p:nvSpPr>
          <p:cNvPr id="2" name="Title 1"/>
          <p:cNvSpPr>
            <a:spLocks noGrp="1"/>
          </p:cNvSpPr>
          <p:nvPr>
            <p:ph type="ctrTitle"/>
          </p:nvPr>
        </p:nvSpPr>
        <p:spPr>
          <a:xfrm>
            <a:off x="457200" y="4419600"/>
            <a:ext cx="7772400" cy="860425"/>
          </a:xfrm>
        </p:spPr>
        <p:txBody>
          <a:bodyPr/>
          <a:lstStyle>
            <a:lvl1pPr>
              <a:defRPr b="1">
                <a:solidFill>
                  <a:schemeClr val="tx1">
                    <a:lumMod val="50000"/>
                  </a:schemeClr>
                </a:solidFill>
              </a:defRPr>
            </a:lvl1pPr>
          </a:lstStyle>
          <a:p>
            <a:r>
              <a:rPr lang="en-US"/>
              <a:t>Click to edit Master title style</a:t>
            </a:r>
          </a:p>
        </p:txBody>
      </p:sp>
      <p:sp>
        <p:nvSpPr>
          <p:cNvPr id="3" name="Subtitle 2"/>
          <p:cNvSpPr>
            <a:spLocks noGrp="1"/>
          </p:cNvSpPr>
          <p:nvPr>
            <p:ph type="subTitle" idx="1"/>
          </p:nvPr>
        </p:nvSpPr>
        <p:spPr>
          <a:xfrm>
            <a:off x="457200" y="5334000"/>
            <a:ext cx="7772400" cy="838200"/>
          </a:xfrm>
        </p:spPr>
        <p:txBody>
          <a:bodyPr>
            <a:normAutofit/>
          </a:bodyPr>
          <a:lstStyle>
            <a:lvl1pPr marL="0" indent="0" algn="l">
              <a:buNone/>
              <a:defRPr sz="1800">
                <a:solidFill>
                  <a:schemeClr val="tx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407150"/>
            <a:ext cx="2133600" cy="365125"/>
          </a:xfrm>
        </p:spPr>
        <p:txBody>
          <a:bodyPr anchor="t"/>
          <a:lstStyle/>
          <a:p>
            <a:r>
              <a:rPr lang="en-US" smtClean="0"/>
              <a:t>17 June 2020</a:t>
            </a:r>
            <a:endParaRPr lang="en-US"/>
          </a:p>
        </p:txBody>
      </p:sp>
      <p:pic>
        <p:nvPicPr>
          <p:cNvPr id="6" name="Picture 5" descr="covor_image.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929640"/>
            <a:ext cx="9144000" cy="3450336"/>
          </a:xfrm>
          <a:prstGeom prst="rect">
            <a:avLst/>
          </a:prstGeom>
        </p:spPr>
      </p:pic>
    </p:spTree>
    <p:extLst>
      <p:ext uri="{BB962C8B-B14F-4D97-AF65-F5344CB8AC3E}">
        <p14:creationId xmlns:p14="http://schemas.microsoft.com/office/powerpoint/2010/main" val="41873140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2-Column 2 Subhead ">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normAutofit/>
          </a:bodyPr>
          <a:lstStyle>
            <a:lvl1pPr marL="0" indent="0">
              <a:buNone/>
              <a:defRPr lang="en-US" sz="2000" b="1" kern="1200" cap="none" baseline="0" dirty="0" smtClean="0">
                <a:solidFill>
                  <a:schemeClr val="tx1">
                    <a:lumMod val="50000"/>
                  </a:schemeClr>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anose="020B0604020202020204" pitchFamily="34" charset="0"/>
              <a:buNone/>
            </a:pPr>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normAutofit/>
          </a:bodyPr>
          <a:lstStyle>
            <a:lvl1pPr>
              <a:spcBef>
                <a:spcPts val="200"/>
              </a:spcBef>
              <a:defRPr sz="2000"/>
            </a:lvl1pPr>
            <a:lvl2pPr>
              <a:spcBef>
                <a:spcPts val="200"/>
              </a:spcBef>
              <a:defRPr sz="1800"/>
            </a:lvl2pPr>
            <a:lvl3pPr>
              <a:spcBef>
                <a:spcPts val="200"/>
              </a:spcBef>
              <a:defRPr sz="1600"/>
            </a:lvl3pPr>
            <a:lvl4pPr>
              <a:spcBef>
                <a:spcPts val="200"/>
              </a:spcBef>
              <a:defRPr sz="1400"/>
            </a:lvl4pPr>
            <a:lvl5pPr>
              <a:spcBef>
                <a:spcPts val="200"/>
              </a:spcBef>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noAutofit/>
          </a:bodyPr>
          <a:lstStyle>
            <a:lvl1pPr marL="0" indent="0">
              <a:buNone/>
              <a:defRPr sz="2000" b="1" cap="none" baseline="0">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normAutofit/>
          </a:bodyPr>
          <a:lstStyle>
            <a:lvl1pPr>
              <a:spcBef>
                <a:spcPts val="200"/>
              </a:spcBef>
              <a:defRPr sz="2000"/>
            </a:lvl1pPr>
            <a:lvl2pPr>
              <a:spcBef>
                <a:spcPts val="200"/>
              </a:spcBef>
              <a:defRPr sz="1800"/>
            </a:lvl2pPr>
            <a:lvl3pPr>
              <a:spcBef>
                <a:spcPts val="200"/>
              </a:spcBef>
              <a:defRPr sz="1600"/>
            </a:lvl3pPr>
            <a:lvl4pPr>
              <a:spcBef>
                <a:spcPts val="200"/>
              </a:spcBef>
              <a:defRPr sz="1400"/>
            </a:lvl4pPr>
            <a:lvl5pPr>
              <a:spcBef>
                <a:spcPts val="200"/>
              </a:spcBef>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smtClean="0"/>
              <a:t>17 June 2020</a:t>
            </a:r>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1966A91B-2C49-4308-9EBC-7A6C490B0A71}" type="slidenum">
              <a:rPr lang="en-US" smtClean="0"/>
              <a:t>‹#›</a:t>
            </a:fld>
            <a:endParaRPr lang="en-US"/>
          </a:p>
        </p:txBody>
      </p:sp>
    </p:spTree>
    <p:extLst>
      <p:ext uri="{BB962C8B-B14F-4D97-AF65-F5344CB8AC3E}">
        <p14:creationId xmlns:p14="http://schemas.microsoft.com/office/powerpoint/2010/main" val="42657417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Subhead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641350"/>
          </a:xfrm>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smtClean="0"/>
              <a:t>17 June 2020</a:t>
            </a:r>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1966A91B-2C49-4308-9EBC-7A6C490B0A71}" type="slidenum">
              <a:rPr lang="en-US" smtClean="0"/>
              <a:t>‹#›</a:t>
            </a:fld>
            <a:endParaRPr lang="en-US"/>
          </a:p>
        </p:txBody>
      </p:sp>
      <p:sp>
        <p:nvSpPr>
          <p:cNvPr id="7" name="Text Placeholder 8"/>
          <p:cNvSpPr>
            <a:spLocks noGrp="1"/>
          </p:cNvSpPr>
          <p:nvPr>
            <p:ph type="body" sz="quarter" idx="13"/>
          </p:nvPr>
        </p:nvSpPr>
        <p:spPr>
          <a:xfrm>
            <a:off x="457200" y="1600200"/>
            <a:ext cx="8229600" cy="533400"/>
          </a:xfrm>
        </p:spPr>
        <p:txBody>
          <a:bodyPr>
            <a:noAutofit/>
          </a:bodyPr>
          <a:lstStyle>
            <a:lvl1pPr marL="0" indent="0">
              <a:buNone/>
              <a:defRPr sz="2400" b="1" cap="none" baseline="0">
                <a:solidFill>
                  <a:schemeClr val="bg2"/>
                </a:solidFill>
              </a:defRPr>
            </a:lvl1pPr>
          </a:lstStyle>
          <a:p>
            <a:pPr lvl="0"/>
            <a:r>
              <a:rPr lang="en-US"/>
              <a:t>Click to edit Master text styles</a:t>
            </a:r>
          </a:p>
        </p:txBody>
      </p:sp>
    </p:spTree>
    <p:extLst>
      <p:ext uri="{BB962C8B-B14F-4D97-AF65-F5344CB8AC3E}">
        <p14:creationId xmlns:p14="http://schemas.microsoft.com/office/powerpoint/2010/main" val="41928425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641350"/>
          </a:xfrm>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smtClean="0"/>
              <a:t>17 June 2020</a:t>
            </a:r>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1966A91B-2C49-4308-9EBC-7A6C490B0A71}" type="slidenum">
              <a:rPr lang="en-US" smtClean="0"/>
              <a:t>‹#›</a:t>
            </a:fld>
            <a:endParaRPr lang="en-US"/>
          </a:p>
        </p:txBody>
      </p:sp>
    </p:spTree>
    <p:extLst>
      <p:ext uri="{BB962C8B-B14F-4D97-AF65-F5344CB8AC3E}">
        <p14:creationId xmlns:p14="http://schemas.microsoft.com/office/powerpoint/2010/main" val="5159049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17 June 2020</a:t>
            </a:r>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1966A91B-2C49-4308-9EBC-7A6C490B0A71}" type="slidenum">
              <a:rPr lang="en-US" smtClean="0"/>
              <a:t>‹#›</a:t>
            </a:fld>
            <a:endParaRPr lang="en-US"/>
          </a:p>
        </p:txBody>
      </p:sp>
    </p:spTree>
    <p:extLst>
      <p:ext uri="{BB962C8B-B14F-4D97-AF65-F5344CB8AC3E}">
        <p14:creationId xmlns:p14="http://schemas.microsoft.com/office/powerpoint/2010/main" val="18106556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PATH_Title Slide">
    <p:spTree>
      <p:nvGrpSpPr>
        <p:cNvPr id="1" name=""/>
        <p:cNvGrpSpPr/>
        <p:nvPr/>
      </p:nvGrpSpPr>
      <p:grpSpPr>
        <a:xfrm>
          <a:off x="0" y="0"/>
          <a:ext cx="0" cy="0"/>
          <a:chOff x="0" y="0"/>
          <a:chExt cx="0" cy="0"/>
        </a:xfrm>
      </p:grpSpPr>
      <p:pic>
        <p:nvPicPr>
          <p:cNvPr id="8" name="Picture 7" descr="covor_image.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929640"/>
            <a:ext cx="9144000" cy="3450336"/>
          </a:xfrm>
          <a:prstGeom prst="rect">
            <a:avLst/>
          </a:prstGeom>
        </p:spPr>
      </p:pic>
      <p:sp>
        <p:nvSpPr>
          <p:cNvPr id="2" name="Title 1"/>
          <p:cNvSpPr>
            <a:spLocks noGrp="1"/>
          </p:cNvSpPr>
          <p:nvPr>
            <p:ph type="ctrTitle"/>
          </p:nvPr>
        </p:nvSpPr>
        <p:spPr>
          <a:xfrm>
            <a:off x="457200" y="4419600"/>
            <a:ext cx="7772400" cy="860425"/>
          </a:xfrm>
        </p:spPr>
        <p:txBody>
          <a:bodyPr/>
          <a:lstStyle>
            <a:lvl1pPr>
              <a:defRPr b="1">
                <a:solidFill>
                  <a:schemeClr val="tx1">
                    <a:lumMod val="50000"/>
                  </a:schemeClr>
                </a:solidFill>
              </a:defRPr>
            </a:lvl1pPr>
          </a:lstStyle>
          <a:p>
            <a:r>
              <a:rPr lang="en-US"/>
              <a:t>Click to edit Master title style</a:t>
            </a:r>
          </a:p>
        </p:txBody>
      </p:sp>
      <p:sp>
        <p:nvSpPr>
          <p:cNvPr id="3" name="Subtitle 2"/>
          <p:cNvSpPr>
            <a:spLocks noGrp="1"/>
          </p:cNvSpPr>
          <p:nvPr>
            <p:ph type="subTitle" idx="1"/>
          </p:nvPr>
        </p:nvSpPr>
        <p:spPr>
          <a:xfrm>
            <a:off x="457200" y="5334000"/>
            <a:ext cx="7772400" cy="838200"/>
          </a:xfrm>
        </p:spPr>
        <p:txBody>
          <a:bodyPr>
            <a:normAutofit/>
          </a:bodyPr>
          <a:lstStyle>
            <a:lvl1pPr marL="0" indent="0" algn="l">
              <a:buNone/>
              <a:defRPr sz="1800">
                <a:solidFill>
                  <a:schemeClr val="tx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407150"/>
            <a:ext cx="2133600" cy="365125"/>
          </a:xfrm>
        </p:spPr>
        <p:txBody>
          <a:bodyPr anchor="t"/>
          <a:lstStyle/>
          <a:p>
            <a:r>
              <a:rPr lang="en-US" smtClean="0"/>
              <a:t>17 June 2020</a:t>
            </a:r>
            <a:endParaRPr lang="en-US"/>
          </a:p>
        </p:txBody>
      </p:sp>
      <p:pic>
        <p:nvPicPr>
          <p:cNvPr id="6" name="Picture 5" descr="covor_image.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929640"/>
            <a:ext cx="9144000" cy="3450336"/>
          </a:xfrm>
          <a:prstGeom prst="rect">
            <a:avLst/>
          </a:prstGeom>
        </p:spPr>
      </p:pic>
      <p:pic>
        <p:nvPicPr>
          <p:cNvPr id="7" name="Picture 6"/>
          <p:cNvPicPr>
            <a:picLocks noChangeAspect="1"/>
          </p:cNvPicPr>
          <p:nvPr userDrawn="1"/>
        </p:nvPicPr>
        <p:blipFill>
          <a:blip r:embed="rId3" cstate="email">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6934200" y="88900"/>
            <a:ext cx="2050477" cy="748147"/>
          </a:xfrm>
          <a:prstGeom prst="rect">
            <a:avLst/>
          </a:prstGeom>
        </p:spPr>
      </p:pic>
    </p:spTree>
    <p:extLst>
      <p:ext uri="{BB962C8B-B14F-4D97-AF65-F5344CB8AC3E}">
        <p14:creationId xmlns:p14="http://schemas.microsoft.com/office/powerpoint/2010/main" val="30518694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ATH_Section 1">
    <p:bg>
      <p:bgPr>
        <a:solidFill>
          <a:schemeClr val="accent2"/>
        </a:solidFill>
        <a:effectLst/>
      </p:bgPr>
    </p:bg>
    <p:spTree>
      <p:nvGrpSpPr>
        <p:cNvPr id="1" name=""/>
        <p:cNvGrpSpPr/>
        <p:nvPr/>
      </p:nvGrpSpPr>
      <p:grpSpPr>
        <a:xfrm>
          <a:off x="0" y="0"/>
          <a:ext cx="0" cy="0"/>
          <a:chOff x="0" y="0"/>
          <a:chExt cx="0" cy="0"/>
        </a:xfrm>
      </p:grpSpPr>
      <p:sp>
        <p:nvSpPr>
          <p:cNvPr id="6" name="Text Placeholder 2"/>
          <p:cNvSpPr>
            <a:spLocks noGrp="1"/>
          </p:cNvSpPr>
          <p:nvPr>
            <p:ph type="body" idx="1" hasCustomPrompt="1"/>
          </p:nvPr>
        </p:nvSpPr>
        <p:spPr>
          <a:xfrm>
            <a:off x="457200" y="1801163"/>
            <a:ext cx="2032000" cy="484837"/>
          </a:xfrm>
          <a:prstGeom prst="rect">
            <a:avLst/>
          </a:prstGeom>
        </p:spPr>
        <p:txBody>
          <a:bodyPr lIns="182880" tIns="0" rIns="91440" anchor="t" anchorCtr="0">
            <a:noAutofit/>
          </a:bodyPr>
          <a:lstStyle>
            <a:lvl1pPr marL="0" indent="0" algn="l">
              <a:lnSpc>
                <a:spcPts val="4260"/>
              </a:lnSpc>
              <a:spcBef>
                <a:spcPts val="0"/>
              </a:spcBef>
              <a:spcAft>
                <a:spcPts val="0"/>
              </a:spcAft>
              <a:buNone/>
              <a:defRPr sz="5400" b="0" i="0" cap="none" baseline="0">
                <a:solidFill>
                  <a:schemeClr val="bg1">
                    <a:alpha val="40000"/>
                  </a:schemeClr>
                </a:solidFill>
                <a:latin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1</a:t>
            </a:r>
          </a:p>
        </p:txBody>
      </p:sp>
      <p:sp>
        <p:nvSpPr>
          <p:cNvPr id="2" name="Title 1"/>
          <p:cNvSpPr>
            <a:spLocks noGrp="1"/>
          </p:cNvSpPr>
          <p:nvPr>
            <p:ph type="title" hasCustomPrompt="1"/>
          </p:nvPr>
        </p:nvSpPr>
        <p:spPr>
          <a:xfrm>
            <a:off x="533400" y="1524000"/>
            <a:ext cx="4191000" cy="2286000"/>
          </a:xfrm>
          <a:ln w="57150">
            <a:solidFill>
              <a:schemeClr val="bg1"/>
            </a:solidFill>
          </a:ln>
        </p:spPr>
        <p:txBody>
          <a:bodyPr anchor="b"/>
          <a:lstStyle>
            <a:lvl1pPr>
              <a:defRPr cap="all" baseline="0">
                <a:solidFill>
                  <a:schemeClr val="bg1"/>
                </a:solidFill>
              </a:defRPr>
            </a:lvl1pPr>
          </a:lstStyle>
          <a:p>
            <a:r>
              <a:rPr lang="en-US"/>
              <a:t>CLICK TO EDIT MASTER TITLE STYLE</a:t>
            </a:r>
          </a:p>
        </p:txBody>
      </p:sp>
      <p:sp>
        <p:nvSpPr>
          <p:cNvPr id="3" name="Date Placeholder 2"/>
          <p:cNvSpPr>
            <a:spLocks noGrp="1"/>
          </p:cNvSpPr>
          <p:nvPr>
            <p:ph type="dt" sz="half" idx="10"/>
          </p:nvPr>
        </p:nvSpPr>
        <p:spPr/>
        <p:txBody>
          <a:bodyPr/>
          <a:lstStyle/>
          <a:p>
            <a:r>
              <a:rPr lang="en-US" smtClean="0"/>
              <a:t>17 June 2020</a:t>
            </a:r>
            <a:endParaRPr lang="en-US"/>
          </a:p>
        </p:txBody>
      </p:sp>
      <p:pic>
        <p:nvPicPr>
          <p:cNvPr id="5" name="Picture 4"/>
          <p:cNvPicPr>
            <a:picLocks noChangeAspect="1"/>
          </p:cNvPicPr>
          <p:nvPr userDrawn="1"/>
        </p:nvPicPr>
        <p:blipFill>
          <a:blip r:embed="rId2" cstate="email">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6934200" y="88900"/>
            <a:ext cx="2050477" cy="748147"/>
          </a:xfrm>
          <a:prstGeom prst="rect">
            <a:avLst/>
          </a:prstGeom>
        </p:spPr>
      </p:pic>
    </p:spTree>
    <p:extLst>
      <p:ext uri="{BB962C8B-B14F-4D97-AF65-F5344CB8AC3E}">
        <p14:creationId xmlns:p14="http://schemas.microsoft.com/office/powerpoint/2010/main" val="22826326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ATH_Section 2">
    <p:bg>
      <p:bgPr>
        <a:solidFill>
          <a:schemeClr val="accent3"/>
        </a:solidFill>
        <a:effectLst/>
      </p:bgPr>
    </p:bg>
    <p:spTree>
      <p:nvGrpSpPr>
        <p:cNvPr id="1" name=""/>
        <p:cNvGrpSpPr/>
        <p:nvPr/>
      </p:nvGrpSpPr>
      <p:grpSpPr>
        <a:xfrm>
          <a:off x="0" y="0"/>
          <a:ext cx="0" cy="0"/>
          <a:chOff x="0" y="0"/>
          <a:chExt cx="0" cy="0"/>
        </a:xfrm>
      </p:grpSpPr>
      <p:sp>
        <p:nvSpPr>
          <p:cNvPr id="6" name="Text Placeholder 2"/>
          <p:cNvSpPr>
            <a:spLocks noGrp="1"/>
          </p:cNvSpPr>
          <p:nvPr>
            <p:ph type="body" idx="1" hasCustomPrompt="1"/>
          </p:nvPr>
        </p:nvSpPr>
        <p:spPr>
          <a:xfrm>
            <a:off x="482600" y="1752600"/>
            <a:ext cx="2032000" cy="484837"/>
          </a:xfrm>
          <a:prstGeom prst="rect">
            <a:avLst/>
          </a:prstGeom>
        </p:spPr>
        <p:txBody>
          <a:bodyPr lIns="182880" tIns="0" rIns="91440" anchor="t" anchorCtr="0">
            <a:noAutofit/>
          </a:bodyPr>
          <a:lstStyle>
            <a:lvl1pPr marL="0" indent="0">
              <a:lnSpc>
                <a:spcPts val="4260"/>
              </a:lnSpc>
              <a:spcBef>
                <a:spcPts val="0"/>
              </a:spcBef>
              <a:spcAft>
                <a:spcPts val="0"/>
              </a:spcAft>
              <a:buNone/>
              <a:defRPr sz="5400" b="0" i="0" cap="all" baseline="0">
                <a:solidFill>
                  <a:schemeClr val="bg1">
                    <a:alpha val="40000"/>
                  </a:schemeClr>
                </a:solidFill>
                <a:latin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2</a:t>
            </a:r>
          </a:p>
        </p:txBody>
      </p:sp>
      <p:sp>
        <p:nvSpPr>
          <p:cNvPr id="2" name="Title 1"/>
          <p:cNvSpPr>
            <a:spLocks noGrp="1"/>
          </p:cNvSpPr>
          <p:nvPr>
            <p:ph type="title" hasCustomPrompt="1"/>
          </p:nvPr>
        </p:nvSpPr>
        <p:spPr>
          <a:xfrm>
            <a:off x="533400" y="1524000"/>
            <a:ext cx="4191000" cy="2286000"/>
          </a:xfrm>
          <a:ln w="57150">
            <a:solidFill>
              <a:schemeClr val="bg1"/>
            </a:solidFill>
          </a:ln>
        </p:spPr>
        <p:txBody>
          <a:bodyPr anchor="b"/>
          <a:lstStyle>
            <a:lvl1pPr>
              <a:defRPr cap="all" baseline="0">
                <a:solidFill>
                  <a:schemeClr val="bg1"/>
                </a:solidFill>
              </a:defRPr>
            </a:lvl1pPr>
          </a:lstStyle>
          <a:p>
            <a:r>
              <a:rPr lang="en-US"/>
              <a:t>CLICK TO EDIT MASTER TITLE STYLE</a:t>
            </a:r>
          </a:p>
        </p:txBody>
      </p:sp>
      <p:sp>
        <p:nvSpPr>
          <p:cNvPr id="3" name="Date Placeholder 2"/>
          <p:cNvSpPr>
            <a:spLocks noGrp="1"/>
          </p:cNvSpPr>
          <p:nvPr>
            <p:ph type="dt" sz="half" idx="10"/>
          </p:nvPr>
        </p:nvSpPr>
        <p:spPr/>
        <p:txBody>
          <a:bodyPr/>
          <a:lstStyle/>
          <a:p>
            <a:r>
              <a:rPr lang="en-US" smtClean="0"/>
              <a:t>17 June 2020</a:t>
            </a:r>
            <a:endParaRPr lang="en-US"/>
          </a:p>
        </p:txBody>
      </p:sp>
      <p:pic>
        <p:nvPicPr>
          <p:cNvPr id="5" name="Picture 4"/>
          <p:cNvPicPr>
            <a:picLocks noChangeAspect="1"/>
          </p:cNvPicPr>
          <p:nvPr userDrawn="1"/>
        </p:nvPicPr>
        <p:blipFill>
          <a:blip r:embed="rId2" cstate="email">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6934200" y="88900"/>
            <a:ext cx="2050477" cy="748147"/>
          </a:xfrm>
          <a:prstGeom prst="rect">
            <a:avLst/>
          </a:prstGeom>
        </p:spPr>
      </p:pic>
    </p:spTree>
    <p:extLst>
      <p:ext uri="{BB962C8B-B14F-4D97-AF65-F5344CB8AC3E}">
        <p14:creationId xmlns:p14="http://schemas.microsoft.com/office/powerpoint/2010/main" val="34380851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ATH_Section 3">
    <p:bg>
      <p:bgPr>
        <a:solidFill>
          <a:schemeClr val="accent4"/>
        </a:solidFill>
        <a:effectLst/>
      </p:bgPr>
    </p:bg>
    <p:spTree>
      <p:nvGrpSpPr>
        <p:cNvPr id="1" name=""/>
        <p:cNvGrpSpPr/>
        <p:nvPr/>
      </p:nvGrpSpPr>
      <p:grpSpPr>
        <a:xfrm>
          <a:off x="0" y="0"/>
          <a:ext cx="0" cy="0"/>
          <a:chOff x="0" y="0"/>
          <a:chExt cx="0" cy="0"/>
        </a:xfrm>
      </p:grpSpPr>
      <p:sp>
        <p:nvSpPr>
          <p:cNvPr id="6" name="Text Placeholder 2"/>
          <p:cNvSpPr>
            <a:spLocks noGrp="1"/>
          </p:cNvSpPr>
          <p:nvPr>
            <p:ph type="body" idx="1" hasCustomPrompt="1"/>
          </p:nvPr>
        </p:nvSpPr>
        <p:spPr>
          <a:xfrm>
            <a:off x="482600" y="1752600"/>
            <a:ext cx="2032000" cy="484837"/>
          </a:xfrm>
          <a:prstGeom prst="rect">
            <a:avLst/>
          </a:prstGeom>
        </p:spPr>
        <p:txBody>
          <a:bodyPr lIns="182880" tIns="0" rIns="91440" anchor="t" anchorCtr="0">
            <a:noAutofit/>
          </a:bodyPr>
          <a:lstStyle>
            <a:lvl1pPr marL="0" indent="0">
              <a:lnSpc>
                <a:spcPts val="4260"/>
              </a:lnSpc>
              <a:spcBef>
                <a:spcPts val="0"/>
              </a:spcBef>
              <a:spcAft>
                <a:spcPts val="0"/>
              </a:spcAft>
              <a:buNone/>
              <a:defRPr sz="5400" b="0" i="0" cap="none" baseline="0">
                <a:solidFill>
                  <a:schemeClr val="bg1">
                    <a:alpha val="40000"/>
                  </a:schemeClr>
                </a:solidFill>
                <a:latin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3</a:t>
            </a:r>
          </a:p>
        </p:txBody>
      </p:sp>
      <p:sp>
        <p:nvSpPr>
          <p:cNvPr id="2" name="Title 1"/>
          <p:cNvSpPr>
            <a:spLocks noGrp="1"/>
          </p:cNvSpPr>
          <p:nvPr>
            <p:ph type="title" hasCustomPrompt="1"/>
          </p:nvPr>
        </p:nvSpPr>
        <p:spPr>
          <a:xfrm>
            <a:off x="533400" y="1524000"/>
            <a:ext cx="4191000" cy="2286000"/>
          </a:xfrm>
          <a:ln w="57150">
            <a:solidFill>
              <a:schemeClr val="bg1"/>
            </a:solidFill>
          </a:ln>
        </p:spPr>
        <p:txBody>
          <a:bodyPr anchor="b"/>
          <a:lstStyle>
            <a:lvl1pPr>
              <a:defRPr cap="all" baseline="0">
                <a:solidFill>
                  <a:schemeClr val="bg1"/>
                </a:solidFill>
              </a:defRPr>
            </a:lvl1pPr>
          </a:lstStyle>
          <a:p>
            <a:r>
              <a:rPr lang="en-US"/>
              <a:t>CLICK TO EDIT MASTER TITLE STYLE</a:t>
            </a:r>
          </a:p>
        </p:txBody>
      </p:sp>
      <p:sp>
        <p:nvSpPr>
          <p:cNvPr id="3" name="Date Placeholder 2"/>
          <p:cNvSpPr>
            <a:spLocks noGrp="1"/>
          </p:cNvSpPr>
          <p:nvPr>
            <p:ph type="dt" sz="half" idx="10"/>
          </p:nvPr>
        </p:nvSpPr>
        <p:spPr/>
        <p:txBody>
          <a:bodyPr/>
          <a:lstStyle/>
          <a:p>
            <a:r>
              <a:rPr lang="en-US" smtClean="0"/>
              <a:t>17 June 2020</a:t>
            </a:r>
            <a:endParaRPr lang="en-US"/>
          </a:p>
        </p:txBody>
      </p:sp>
      <p:pic>
        <p:nvPicPr>
          <p:cNvPr id="5" name="Picture 4"/>
          <p:cNvPicPr>
            <a:picLocks noChangeAspect="1"/>
          </p:cNvPicPr>
          <p:nvPr userDrawn="1"/>
        </p:nvPicPr>
        <p:blipFill>
          <a:blip r:embed="rId2" cstate="email">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6934200" y="88900"/>
            <a:ext cx="2050477" cy="748147"/>
          </a:xfrm>
          <a:prstGeom prst="rect">
            <a:avLst/>
          </a:prstGeom>
        </p:spPr>
      </p:pic>
    </p:spTree>
    <p:extLst>
      <p:ext uri="{BB962C8B-B14F-4D97-AF65-F5344CB8AC3E}">
        <p14:creationId xmlns:p14="http://schemas.microsoft.com/office/powerpoint/2010/main" val="20707950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ATH_Section 4">
    <p:bg>
      <p:bgPr>
        <a:solidFill>
          <a:schemeClr val="accent5"/>
        </a:solidFill>
        <a:effectLst/>
      </p:bgPr>
    </p:bg>
    <p:spTree>
      <p:nvGrpSpPr>
        <p:cNvPr id="1" name=""/>
        <p:cNvGrpSpPr/>
        <p:nvPr/>
      </p:nvGrpSpPr>
      <p:grpSpPr>
        <a:xfrm>
          <a:off x="0" y="0"/>
          <a:ext cx="0" cy="0"/>
          <a:chOff x="0" y="0"/>
          <a:chExt cx="0" cy="0"/>
        </a:xfrm>
      </p:grpSpPr>
      <p:sp>
        <p:nvSpPr>
          <p:cNvPr id="6" name="Text Placeholder 2"/>
          <p:cNvSpPr>
            <a:spLocks noGrp="1"/>
          </p:cNvSpPr>
          <p:nvPr>
            <p:ph type="body" idx="1" hasCustomPrompt="1"/>
          </p:nvPr>
        </p:nvSpPr>
        <p:spPr>
          <a:xfrm>
            <a:off x="482600" y="1752600"/>
            <a:ext cx="2032000" cy="484837"/>
          </a:xfrm>
          <a:prstGeom prst="rect">
            <a:avLst/>
          </a:prstGeom>
        </p:spPr>
        <p:txBody>
          <a:bodyPr lIns="182880" tIns="0" rIns="91440" anchor="t" anchorCtr="0">
            <a:noAutofit/>
          </a:bodyPr>
          <a:lstStyle>
            <a:lvl1pPr marL="0" indent="0">
              <a:lnSpc>
                <a:spcPts val="4260"/>
              </a:lnSpc>
              <a:spcBef>
                <a:spcPts val="0"/>
              </a:spcBef>
              <a:spcAft>
                <a:spcPts val="0"/>
              </a:spcAft>
              <a:buNone/>
              <a:defRPr sz="5400" b="0" i="0" cap="none" baseline="0">
                <a:solidFill>
                  <a:schemeClr val="bg1">
                    <a:alpha val="40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4</a:t>
            </a:r>
          </a:p>
        </p:txBody>
      </p:sp>
      <p:sp>
        <p:nvSpPr>
          <p:cNvPr id="2" name="Title 1"/>
          <p:cNvSpPr>
            <a:spLocks noGrp="1"/>
          </p:cNvSpPr>
          <p:nvPr>
            <p:ph type="title" hasCustomPrompt="1"/>
          </p:nvPr>
        </p:nvSpPr>
        <p:spPr>
          <a:xfrm>
            <a:off x="533400" y="1524000"/>
            <a:ext cx="4191000" cy="2286000"/>
          </a:xfrm>
          <a:ln w="57150">
            <a:solidFill>
              <a:schemeClr val="bg1"/>
            </a:solidFill>
          </a:ln>
        </p:spPr>
        <p:txBody>
          <a:bodyPr anchor="b"/>
          <a:lstStyle>
            <a:lvl1pPr>
              <a:defRPr cap="all" baseline="0">
                <a:solidFill>
                  <a:schemeClr val="bg1"/>
                </a:solidFill>
              </a:defRPr>
            </a:lvl1pPr>
          </a:lstStyle>
          <a:p>
            <a:r>
              <a:rPr lang="en-US"/>
              <a:t>CLICK TO EDIT MASTER TITLE STYLE</a:t>
            </a:r>
          </a:p>
        </p:txBody>
      </p:sp>
      <p:sp>
        <p:nvSpPr>
          <p:cNvPr id="3" name="Date Placeholder 2"/>
          <p:cNvSpPr>
            <a:spLocks noGrp="1"/>
          </p:cNvSpPr>
          <p:nvPr>
            <p:ph type="dt" sz="half" idx="10"/>
          </p:nvPr>
        </p:nvSpPr>
        <p:spPr/>
        <p:txBody>
          <a:bodyPr/>
          <a:lstStyle/>
          <a:p>
            <a:r>
              <a:rPr lang="en-US" smtClean="0"/>
              <a:t>17 June 2020</a:t>
            </a:r>
            <a:endParaRPr lang="en-US"/>
          </a:p>
        </p:txBody>
      </p:sp>
      <p:pic>
        <p:nvPicPr>
          <p:cNvPr id="5" name="Picture 4"/>
          <p:cNvPicPr>
            <a:picLocks noChangeAspect="1"/>
          </p:cNvPicPr>
          <p:nvPr userDrawn="1"/>
        </p:nvPicPr>
        <p:blipFill>
          <a:blip r:embed="rId2" cstate="email">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6934200" y="88900"/>
            <a:ext cx="2050477" cy="748147"/>
          </a:xfrm>
          <a:prstGeom prst="rect">
            <a:avLst/>
          </a:prstGeom>
        </p:spPr>
      </p:pic>
    </p:spTree>
    <p:extLst>
      <p:ext uri="{BB962C8B-B14F-4D97-AF65-F5344CB8AC3E}">
        <p14:creationId xmlns:p14="http://schemas.microsoft.com/office/powerpoint/2010/main" val="22402515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ATH_Section 5">
    <p:bg>
      <p:bgPr>
        <a:solidFill>
          <a:schemeClr val="accent6">
            <a:lumMod val="75000"/>
          </a:schemeClr>
        </a:solidFill>
        <a:effectLst/>
      </p:bgPr>
    </p:bg>
    <p:spTree>
      <p:nvGrpSpPr>
        <p:cNvPr id="1" name=""/>
        <p:cNvGrpSpPr/>
        <p:nvPr/>
      </p:nvGrpSpPr>
      <p:grpSpPr>
        <a:xfrm>
          <a:off x="0" y="0"/>
          <a:ext cx="0" cy="0"/>
          <a:chOff x="0" y="0"/>
          <a:chExt cx="0" cy="0"/>
        </a:xfrm>
      </p:grpSpPr>
      <p:sp>
        <p:nvSpPr>
          <p:cNvPr id="6" name="Text Placeholder 2"/>
          <p:cNvSpPr>
            <a:spLocks noGrp="1"/>
          </p:cNvSpPr>
          <p:nvPr>
            <p:ph type="body" idx="1" hasCustomPrompt="1"/>
          </p:nvPr>
        </p:nvSpPr>
        <p:spPr>
          <a:xfrm>
            <a:off x="482600" y="1752600"/>
            <a:ext cx="2032000" cy="484837"/>
          </a:xfrm>
          <a:prstGeom prst="rect">
            <a:avLst/>
          </a:prstGeom>
        </p:spPr>
        <p:txBody>
          <a:bodyPr lIns="182880" tIns="0" rIns="91440" anchor="t" anchorCtr="0">
            <a:noAutofit/>
          </a:bodyPr>
          <a:lstStyle>
            <a:lvl1pPr marL="0" indent="0">
              <a:lnSpc>
                <a:spcPts val="4260"/>
              </a:lnSpc>
              <a:spcBef>
                <a:spcPts val="0"/>
              </a:spcBef>
              <a:spcAft>
                <a:spcPts val="0"/>
              </a:spcAft>
              <a:buNone/>
              <a:defRPr sz="5400" b="0" i="0" cap="none" baseline="0">
                <a:solidFill>
                  <a:schemeClr val="bg1">
                    <a:alpha val="40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5</a:t>
            </a:r>
          </a:p>
        </p:txBody>
      </p:sp>
      <p:sp>
        <p:nvSpPr>
          <p:cNvPr id="2" name="Title 1"/>
          <p:cNvSpPr>
            <a:spLocks noGrp="1"/>
          </p:cNvSpPr>
          <p:nvPr>
            <p:ph type="title" hasCustomPrompt="1"/>
          </p:nvPr>
        </p:nvSpPr>
        <p:spPr>
          <a:xfrm>
            <a:off x="533400" y="1524000"/>
            <a:ext cx="4191000" cy="2286000"/>
          </a:xfrm>
          <a:ln w="57150">
            <a:solidFill>
              <a:schemeClr val="bg1"/>
            </a:solidFill>
          </a:ln>
        </p:spPr>
        <p:txBody>
          <a:bodyPr anchor="b"/>
          <a:lstStyle>
            <a:lvl1pPr>
              <a:defRPr cap="all" baseline="0">
                <a:solidFill>
                  <a:schemeClr val="bg1"/>
                </a:solidFill>
              </a:defRPr>
            </a:lvl1pPr>
          </a:lstStyle>
          <a:p>
            <a:r>
              <a:rPr lang="en-US"/>
              <a:t>CLICK TO EDIT MASTER TITLE STYLE</a:t>
            </a:r>
          </a:p>
        </p:txBody>
      </p:sp>
      <p:sp>
        <p:nvSpPr>
          <p:cNvPr id="3" name="Date Placeholder 2"/>
          <p:cNvSpPr>
            <a:spLocks noGrp="1"/>
          </p:cNvSpPr>
          <p:nvPr>
            <p:ph type="dt" sz="half" idx="10"/>
          </p:nvPr>
        </p:nvSpPr>
        <p:spPr/>
        <p:txBody>
          <a:bodyPr/>
          <a:lstStyle/>
          <a:p>
            <a:r>
              <a:rPr lang="en-US" smtClean="0"/>
              <a:t>17 June 2020</a:t>
            </a:r>
            <a:endParaRPr lang="en-US"/>
          </a:p>
        </p:txBody>
      </p:sp>
      <p:pic>
        <p:nvPicPr>
          <p:cNvPr id="5" name="Picture 4"/>
          <p:cNvPicPr>
            <a:picLocks noChangeAspect="1"/>
          </p:cNvPicPr>
          <p:nvPr userDrawn="1"/>
        </p:nvPicPr>
        <p:blipFill>
          <a:blip r:embed="rId2" cstate="email">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6934200" y="88900"/>
            <a:ext cx="2050477" cy="748147"/>
          </a:xfrm>
          <a:prstGeom prst="rect">
            <a:avLst/>
          </a:prstGeom>
        </p:spPr>
      </p:pic>
    </p:spTree>
    <p:extLst>
      <p:ext uri="{BB962C8B-B14F-4D97-AF65-F5344CB8AC3E}">
        <p14:creationId xmlns:p14="http://schemas.microsoft.com/office/powerpoint/2010/main" val="28203773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ection 1">
    <p:bg>
      <p:bgPr>
        <a:solidFill>
          <a:schemeClr val="accent2"/>
        </a:solidFill>
        <a:effectLst/>
      </p:bgPr>
    </p:bg>
    <p:spTree>
      <p:nvGrpSpPr>
        <p:cNvPr id="1" name=""/>
        <p:cNvGrpSpPr/>
        <p:nvPr/>
      </p:nvGrpSpPr>
      <p:grpSpPr>
        <a:xfrm>
          <a:off x="0" y="0"/>
          <a:ext cx="0" cy="0"/>
          <a:chOff x="0" y="0"/>
          <a:chExt cx="0" cy="0"/>
        </a:xfrm>
      </p:grpSpPr>
      <p:sp>
        <p:nvSpPr>
          <p:cNvPr id="6" name="Text Placeholder 2"/>
          <p:cNvSpPr>
            <a:spLocks noGrp="1"/>
          </p:cNvSpPr>
          <p:nvPr>
            <p:ph type="body" idx="1" hasCustomPrompt="1"/>
          </p:nvPr>
        </p:nvSpPr>
        <p:spPr>
          <a:xfrm>
            <a:off x="457200" y="1801163"/>
            <a:ext cx="2032000" cy="484837"/>
          </a:xfrm>
          <a:prstGeom prst="rect">
            <a:avLst/>
          </a:prstGeom>
        </p:spPr>
        <p:txBody>
          <a:bodyPr lIns="182880" tIns="0" rIns="91440" anchor="t" anchorCtr="0">
            <a:noAutofit/>
          </a:bodyPr>
          <a:lstStyle>
            <a:lvl1pPr marL="0" indent="0" algn="l">
              <a:lnSpc>
                <a:spcPts val="4260"/>
              </a:lnSpc>
              <a:spcBef>
                <a:spcPts val="0"/>
              </a:spcBef>
              <a:spcAft>
                <a:spcPts val="0"/>
              </a:spcAft>
              <a:buNone/>
              <a:defRPr sz="5400" b="0" i="0" cap="none" baseline="0">
                <a:solidFill>
                  <a:schemeClr val="bg1">
                    <a:alpha val="40000"/>
                  </a:schemeClr>
                </a:solidFill>
                <a:latin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1</a:t>
            </a:r>
          </a:p>
        </p:txBody>
      </p:sp>
      <p:sp>
        <p:nvSpPr>
          <p:cNvPr id="2" name="Title 1"/>
          <p:cNvSpPr>
            <a:spLocks noGrp="1"/>
          </p:cNvSpPr>
          <p:nvPr>
            <p:ph type="title" hasCustomPrompt="1"/>
          </p:nvPr>
        </p:nvSpPr>
        <p:spPr>
          <a:xfrm>
            <a:off x="533400" y="1524000"/>
            <a:ext cx="4191000" cy="2286000"/>
          </a:xfrm>
          <a:ln w="57150">
            <a:solidFill>
              <a:schemeClr val="bg1"/>
            </a:solidFill>
          </a:ln>
        </p:spPr>
        <p:txBody>
          <a:bodyPr anchor="b"/>
          <a:lstStyle>
            <a:lvl1pPr>
              <a:defRPr cap="all" baseline="0">
                <a:solidFill>
                  <a:schemeClr val="bg1"/>
                </a:solidFill>
              </a:defRPr>
            </a:lvl1pPr>
          </a:lstStyle>
          <a:p>
            <a:r>
              <a:rPr lang="en-US"/>
              <a:t>CLICK TO EDIT MASTER TITLE STYLE</a:t>
            </a:r>
          </a:p>
        </p:txBody>
      </p:sp>
      <p:sp>
        <p:nvSpPr>
          <p:cNvPr id="3" name="Date Placeholder 2"/>
          <p:cNvSpPr>
            <a:spLocks noGrp="1"/>
          </p:cNvSpPr>
          <p:nvPr>
            <p:ph type="dt" sz="half" idx="10"/>
          </p:nvPr>
        </p:nvSpPr>
        <p:spPr/>
        <p:txBody>
          <a:bodyPr/>
          <a:lstStyle/>
          <a:p>
            <a:r>
              <a:rPr lang="en-US" smtClean="0"/>
              <a:t>17 June 2020</a:t>
            </a:r>
            <a:endParaRPr lang="en-US"/>
          </a:p>
        </p:txBody>
      </p:sp>
    </p:spTree>
    <p:extLst>
      <p:ext uri="{BB962C8B-B14F-4D97-AF65-F5344CB8AC3E}">
        <p14:creationId xmlns:p14="http://schemas.microsoft.com/office/powerpoint/2010/main" val="22826326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ATH_Title subhead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609600"/>
          </a:xfrm>
        </p:spPr>
        <p:txBody>
          <a:bodyPr/>
          <a:lstStyle/>
          <a:p>
            <a:r>
              <a:rPr lang="en-US"/>
              <a:t>Click to edit Master title style</a:t>
            </a:r>
          </a:p>
        </p:txBody>
      </p:sp>
      <p:sp>
        <p:nvSpPr>
          <p:cNvPr id="3" name="Content Placeholder 2"/>
          <p:cNvSpPr>
            <a:spLocks noGrp="1"/>
          </p:cNvSpPr>
          <p:nvPr>
            <p:ph idx="1"/>
          </p:nvPr>
        </p:nvSpPr>
        <p:spPr/>
        <p:txBody>
          <a:bodyPr>
            <a:normAutofit/>
          </a:bodyPr>
          <a:lstStyle>
            <a:lvl1pPr>
              <a:spcBef>
                <a:spcPts val="200"/>
              </a:spcBef>
              <a:defRPr sz="2400"/>
            </a:lvl1pPr>
            <a:lvl2pPr>
              <a:spcBef>
                <a:spcPts val="200"/>
              </a:spcBef>
              <a:defRPr sz="2000"/>
            </a:lvl2pPr>
            <a:lvl3pPr>
              <a:spcBef>
                <a:spcPts val="200"/>
              </a:spcBef>
              <a:defRPr sz="1800"/>
            </a:lvl3pPr>
            <a:lvl4pPr>
              <a:spcBef>
                <a:spcPts val="200"/>
              </a:spcBef>
              <a:defRPr sz="1600"/>
            </a:lvl4pPr>
            <a:lvl5pPr>
              <a:spcBef>
                <a:spcPts val="200"/>
              </a:spcBef>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smtClean="0"/>
              <a:t>17 June 2020</a:t>
            </a:r>
            <a:endParaRPr lang="en-US"/>
          </a:p>
        </p:txBody>
      </p:sp>
      <p:sp>
        <p:nvSpPr>
          <p:cNvPr id="6" name="Slide Number Placeholder 5"/>
          <p:cNvSpPr>
            <a:spLocks noGrp="1"/>
          </p:cNvSpPr>
          <p:nvPr>
            <p:ph type="sldNum" sz="quarter" idx="12"/>
          </p:nvPr>
        </p:nvSpPr>
        <p:spPr/>
        <p:txBody>
          <a:bodyPr/>
          <a:lstStyle/>
          <a:p>
            <a:fld id="{1966A91B-2C49-4308-9EBC-7A6C490B0A71}" type="slidenum">
              <a:rPr lang="en-US" smtClean="0"/>
              <a:t>‹#›</a:t>
            </a:fld>
            <a:endParaRPr lang="en-US"/>
          </a:p>
        </p:txBody>
      </p:sp>
      <p:sp>
        <p:nvSpPr>
          <p:cNvPr id="9" name="Text Placeholder 8"/>
          <p:cNvSpPr>
            <a:spLocks noGrp="1"/>
          </p:cNvSpPr>
          <p:nvPr>
            <p:ph type="body" sz="quarter" idx="13"/>
          </p:nvPr>
        </p:nvSpPr>
        <p:spPr>
          <a:xfrm>
            <a:off x="457200" y="1574800"/>
            <a:ext cx="8229600" cy="533400"/>
          </a:xfrm>
        </p:spPr>
        <p:txBody>
          <a:bodyPr>
            <a:noAutofit/>
          </a:bodyPr>
          <a:lstStyle>
            <a:lvl1pPr marL="0" indent="0">
              <a:buNone/>
              <a:defRPr sz="2400" b="1" cap="none" baseline="0">
                <a:solidFill>
                  <a:schemeClr val="bg2"/>
                </a:solidFill>
              </a:defRPr>
            </a:lvl1pPr>
          </a:lstStyle>
          <a:p>
            <a:pPr lvl="0"/>
            <a:r>
              <a:rPr lang="en-US"/>
              <a:t>Click to edit Master text styles</a:t>
            </a:r>
          </a:p>
        </p:txBody>
      </p:sp>
      <p:pic>
        <p:nvPicPr>
          <p:cNvPr id="7" name="Picture 6"/>
          <p:cNvPicPr>
            <a:picLocks noChangeAspect="1"/>
          </p:cNvPicPr>
          <p:nvPr userDrawn="1"/>
        </p:nvPicPr>
        <p:blipFill>
          <a:blip r:embed="rId2" cstate="email">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6934200" y="88900"/>
            <a:ext cx="2050477" cy="748147"/>
          </a:xfrm>
          <a:prstGeom prst="rect">
            <a:avLst/>
          </a:prstGeom>
        </p:spPr>
      </p:pic>
    </p:spTree>
    <p:extLst>
      <p:ext uri="{BB962C8B-B14F-4D97-AF65-F5344CB8AC3E}">
        <p14:creationId xmlns:p14="http://schemas.microsoft.com/office/powerpoint/2010/main" val="29998814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ATH_Title and content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838200"/>
          </a:xfrm>
        </p:spPr>
        <p:txBody>
          <a:bodyPr/>
          <a:lstStyle/>
          <a:p>
            <a:r>
              <a:rPr lang="en-US"/>
              <a:t>Click to edit Master title style</a:t>
            </a:r>
          </a:p>
        </p:txBody>
      </p:sp>
      <p:sp>
        <p:nvSpPr>
          <p:cNvPr id="3" name="Content Placeholder 2"/>
          <p:cNvSpPr>
            <a:spLocks noGrp="1"/>
          </p:cNvSpPr>
          <p:nvPr>
            <p:ph idx="1"/>
          </p:nvPr>
        </p:nvSpPr>
        <p:spPr>
          <a:xfrm>
            <a:off x="457200" y="1828800"/>
            <a:ext cx="8229600" cy="4297363"/>
          </a:xfrm>
        </p:spPr>
        <p:txBody>
          <a:bodyPr>
            <a:normAutofit/>
          </a:bodyPr>
          <a:lstStyle>
            <a:lvl1pPr>
              <a:spcBef>
                <a:spcPts val="200"/>
              </a:spcBef>
              <a:defRPr sz="2400"/>
            </a:lvl1pPr>
            <a:lvl2pPr>
              <a:spcBef>
                <a:spcPts val="200"/>
              </a:spcBef>
              <a:defRPr sz="2000"/>
            </a:lvl2pPr>
            <a:lvl3pPr>
              <a:spcBef>
                <a:spcPts val="200"/>
              </a:spcBef>
              <a:defRPr sz="1800"/>
            </a:lvl3pPr>
            <a:lvl4pPr>
              <a:spcBef>
                <a:spcPts val="200"/>
              </a:spcBef>
              <a:defRPr sz="1600"/>
            </a:lvl4pPr>
            <a:lvl5pPr>
              <a:spcBef>
                <a:spcPts val="200"/>
              </a:spcBef>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smtClean="0"/>
              <a:t>17 June 2020</a:t>
            </a:r>
            <a:endParaRPr lang="en-US"/>
          </a:p>
        </p:txBody>
      </p:sp>
      <p:sp>
        <p:nvSpPr>
          <p:cNvPr id="6" name="Slide Number Placeholder 5"/>
          <p:cNvSpPr>
            <a:spLocks noGrp="1"/>
          </p:cNvSpPr>
          <p:nvPr>
            <p:ph type="sldNum" sz="quarter" idx="12"/>
          </p:nvPr>
        </p:nvSpPr>
        <p:spPr/>
        <p:txBody>
          <a:bodyPr/>
          <a:lstStyle/>
          <a:p>
            <a:fld id="{1966A91B-2C49-4308-9EBC-7A6C490B0A71}" type="slidenum">
              <a:rPr lang="en-US" smtClean="0"/>
              <a:t>‹#›</a:t>
            </a:fld>
            <a:endParaRPr lang="en-US"/>
          </a:p>
        </p:txBody>
      </p:sp>
      <p:pic>
        <p:nvPicPr>
          <p:cNvPr id="7" name="Picture 6"/>
          <p:cNvPicPr>
            <a:picLocks noChangeAspect="1"/>
          </p:cNvPicPr>
          <p:nvPr userDrawn="1"/>
        </p:nvPicPr>
        <p:blipFill>
          <a:blip r:embed="rId2" cstate="email">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6934200" y="88900"/>
            <a:ext cx="2050477" cy="748147"/>
          </a:xfrm>
          <a:prstGeom prst="rect">
            <a:avLst/>
          </a:prstGeom>
        </p:spPr>
      </p:pic>
    </p:spTree>
    <p:extLst>
      <p:ext uri="{BB962C8B-B14F-4D97-AF65-F5344CB8AC3E}">
        <p14:creationId xmlns:p14="http://schemas.microsoft.com/office/powerpoint/2010/main" val="22136346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ATH_2 Column 1 Subhea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641350"/>
          </a:xfrm>
        </p:spPr>
        <p:txBody>
          <a:bodyPr/>
          <a:lstStyle/>
          <a:p>
            <a:r>
              <a:rPr lang="en-US"/>
              <a:t>Click to edit Master title style</a:t>
            </a:r>
          </a:p>
        </p:txBody>
      </p:sp>
      <p:sp>
        <p:nvSpPr>
          <p:cNvPr id="3" name="Content Placeholder 2"/>
          <p:cNvSpPr>
            <a:spLocks noGrp="1"/>
          </p:cNvSpPr>
          <p:nvPr>
            <p:ph sz="half" idx="1"/>
          </p:nvPr>
        </p:nvSpPr>
        <p:spPr>
          <a:xfrm>
            <a:off x="457200" y="2089150"/>
            <a:ext cx="4038600" cy="4037013"/>
          </a:xfrm>
        </p:spPr>
        <p:txBody>
          <a:bodyPr>
            <a:normAutofit/>
          </a:bodyPr>
          <a:lstStyle>
            <a:lvl1pPr>
              <a:spcBef>
                <a:spcPts val="200"/>
              </a:spcBef>
              <a:defRPr sz="2400"/>
            </a:lvl1pPr>
            <a:lvl2pPr>
              <a:spcBef>
                <a:spcPts val="200"/>
              </a:spcBef>
              <a:defRPr sz="2000"/>
            </a:lvl2pPr>
            <a:lvl3pPr>
              <a:spcBef>
                <a:spcPts val="200"/>
              </a:spcBef>
              <a:defRPr sz="1800"/>
            </a:lvl3pPr>
            <a:lvl4pPr>
              <a:spcBef>
                <a:spcPts val="200"/>
              </a:spcBef>
              <a:defRPr sz="1600"/>
            </a:lvl4pPr>
            <a:lvl5pPr>
              <a:spcBef>
                <a:spcPts val="200"/>
              </a:spcBef>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089150"/>
            <a:ext cx="4038600" cy="4037013"/>
          </a:xfrm>
        </p:spPr>
        <p:txBody>
          <a:bodyPr>
            <a:normAutofit/>
          </a:bodyPr>
          <a:lstStyle>
            <a:lvl1pPr>
              <a:spcBef>
                <a:spcPts val="200"/>
              </a:spcBef>
              <a:defRPr sz="2400"/>
            </a:lvl1pPr>
            <a:lvl2pPr>
              <a:spcBef>
                <a:spcPts val="200"/>
              </a:spcBef>
              <a:defRPr sz="2000"/>
            </a:lvl2pPr>
            <a:lvl3pPr>
              <a:spcBef>
                <a:spcPts val="200"/>
              </a:spcBef>
              <a:defRPr sz="1800"/>
            </a:lvl3pPr>
            <a:lvl4pPr>
              <a:spcBef>
                <a:spcPts val="200"/>
              </a:spcBef>
              <a:defRPr sz="1600"/>
            </a:lvl4pPr>
            <a:lvl5pPr>
              <a:spcBef>
                <a:spcPts val="200"/>
              </a:spcBef>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smtClean="0"/>
              <a:t>17 June 2020</a:t>
            </a:r>
            <a:endParaRPr lang="en-US"/>
          </a:p>
        </p:txBody>
      </p:sp>
      <p:sp>
        <p:nvSpPr>
          <p:cNvPr id="7" name="Slide Number Placeholder 6"/>
          <p:cNvSpPr>
            <a:spLocks noGrp="1"/>
          </p:cNvSpPr>
          <p:nvPr>
            <p:ph type="sldNum" sz="quarter" idx="12"/>
          </p:nvPr>
        </p:nvSpPr>
        <p:spPr/>
        <p:txBody>
          <a:bodyPr/>
          <a:lstStyle/>
          <a:p>
            <a:fld id="{1966A91B-2C49-4308-9EBC-7A6C490B0A71}" type="slidenum">
              <a:rPr lang="en-US" smtClean="0"/>
              <a:t>‹#›</a:t>
            </a:fld>
            <a:endParaRPr lang="en-US"/>
          </a:p>
        </p:txBody>
      </p:sp>
      <p:sp>
        <p:nvSpPr>
          <p:cNvPr id="9" name="Text Placeholder 8"/>
          <p:cNvSpPr>
            <a:spLocks noGrp="1"/>
          </p:cNvSpPr>
          <p:nvPr>
            <p:ph type="body" sz="quarter" idx="13"/>
          </p:nvPr>
        </p:nvSpPr>
        <p:spPr>
          <a:xfrm>
            <a:off x="457200" y="1574800"/>
            <a:ext cx="8229600" cy="533400"/>
          </a:xfrm>
        </p:spPr>
        <p:txBody>
          <a:bodyPr>
            <a:noAutofit/>
          </a:bodyPr>
          <a:lstStyle>
            <a:lvl1pPr marL="0" indent="0">
              <a:buNone/>
              <a:defRPr sz="2400" b="1" cap="none" baseline="0">
                <a:solidFill>
                  <a:schemeClr val="bg2"/>
                </a:solidFill>
              </a:defRPr>
            </a:lvl1pPr>
          </a:lstStyle>
          <a:p>
            <a:pPr lvl="0"/>
            <a:r>
              <a:rPr lang="en-US"/>
              <a:t>Click to edit Master text styles</a:t>
            </a:r>
          </a:p>
        </p:txBody>
      </p:sp>
      <p:pic>
        <p:nvPicPr>
          <p:cNvPr id="8" name="Picture 7"/>
          <p:cNvPicPr>
            <a:picLocks noChangeAspect="1"/>
          </p:cNvPicPr>
          <p:nvPr userDrawn="1"/>
        </p:nvPicPr>
        <p:blipFill>
          <a:blip r:embed="rId2" cstate="email">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6934200" y="88900"/>
            <a:ext cx="2050477" cy="748147"/>
          </a:xfrm>
          <a:prstGeom prst="rect">
            <a:avLst/>
          </a:prstGeom>
        </p:spPr>
      </p:pic>
    </p:spTree>
    <p:extLst>
      <p:ext uri="{BB962C8B-B14F-4D97-AF65-F5344CB8AC3E}">
        <p14:creationId xmlns:p14="http://schemas.microsoft.com/office/powerpoint/2010/main" val="24682792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ATH_Title and Subhead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641350"/>
          </a:xfrm>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smtClean="0"/>
              <a:t>17 June 2020</a:t>
            </a:r>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1966A91B-2C49-4308-9EBC-7A6C490B0A71}" type="slidenum">
              <a:rPr lang="en-US" smtClean="0"/>
              <a:t>‹#›</a:t>
            </a:fld>
            <a:endParaRPr lang="en-US"/>
          </a:p>
        </p:txBody>
      </p:sp>
      <p:sp>
        <p:nvSpPr>
          <p:cNvPr id="7" name="Text Placeholder 8"/>
          <p:cNvSpPr>
            <a:spLocks noGrp="1"/>
          </p:cNvSpPr>
          <p:nvPr>
            <p:ph type="body" sz="quarter" idx="13"/>
          </p:nvPr>
        </p:nvSpPr>
        <p:spPr>
          <a:xfrm>
            <a:off x="457200" y="1600200"/>
            <a:ext cx="8229600" cy="533400"/>
          </a:xfrm>
        </p:spPr>
        <p:txBody>
          <a:bodyPr>
            <a:noAutofit/>
          </a:bodyPr>
          <a:lstStyle>
            <a:lvl1pPr marL="0" indent="0">
              <a:buNone/>
              <a:defRPr sz="2400" b="1" cap="none" baseline="0">
                <a:solidFill>
                  <a:schemeClr val="bg2"/>
                </a:solidFill>
              </a:defRPr>
            </a:lvl1pPr>
          </a:lstStyle>
          <a:p>
            <a:pPr lvl="0"/>
            <a:r>
              <a:rPr lang="en-US"/>
              <a:t>Click to edit Master text styles</a:t>
            </a:r>
          </a:p>
        </p:txBody>
      </p:sp>
      <p:pic>
        <p:nvPicPr>
          <p:cNvPr id="8" name="Picture 7"/>
          <p:cNvPicPr>
            <a:picLocks noChangeAspect="1"/>
          </p:cNvPicPr>
          <p:nvPr userDrawn="1"/>
        </p:nvPicPr>
        <p:blipFill>
          <a:blip r:embed="rId2" cstate="email">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6934200" y="88900"/>
            <a:ext cx="2050477" cy="748147"/>
          </a:xfrm>
          <a:prstGeom prst="rect">
            <a:avLst/>
          </a:prstGeom>
        </p:spPr>
      </p:pic>
    </p:spTree>
    <p:extLst>
      <p:ext uri="{BB962C8B-B14F-4D97-AF65-F5344CB8AC3E}">
        <p14:creationId xmlns:p14="http://schemas.microsoft.com/office/powerpoint/2010/main" val="41928425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ATH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641350"/>
          </a:xfrm>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smtClean="0"/>
              <a:t>17 June 2020</a:t>
            </a:r>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1966A91B-2C49-4308-9EBC-7A6C490B0A71}" type="slidenum">
              <a:rPr lang="en-US" smtClean="0"/>
              <a:t>‹#›</a:t>
            </a:fld>
            <a:endParaRPr lang="en-US"/>
          </a:p>
        </p:txBody>
      </p:sp>
      <p:pic>
        <p:nvPicPr>
          <p:cNvPr id="6" name="Picture 5"/>
          <p:cNvPicPr>
            <a:picLocks noChangeAspect="1"/>
          </p:cNvPicPr>
          <p:nvPr userDrawn="1"/>
        </p:nvPicPr>
        <p:blipFill>
          <a:blip r:embed="rId2" cstate="email">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6934200" y="88900"/>
            <a:ext cx="2050477" cy="748147"/>
          </a:xfrm>
          <a:prstGeom prst="rect">
            <a:avLst/>
          </a:prstGeom>
        </p:spPr>
      </p:pic>
    </p:spTree>
    <p:extLst>
      <p:ext uri="{BB962C8B-B14F-4D97-AF65-F5344CB8AC3E}">
        <p14:creationId xmlns:p14="http://schemas.microsoft.com/office/powerpoint/2010/main" val="5159049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ovor_image.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929640"/>
            <a:ext cx="9144000" cy="3450336"/>
          </a:xfrm>
          <a:prstGeom prst="rect">
            <a:avLst/>
          </a:prstGeom>
        </p:spPr>
      </p:pic>
      <p:sp>
        <p:nvSpPr>
          <p:cNvPr id="2" name="Title 1"/>
          <p:cNvSpPr>
            <a:spLocks noGrp="1"/>
          </p:cNvSpPr>
          <p:nvPr>
            <p:ph type="ctrTitle"/>
          </p:nvPr>
        </p:nvSpPr>
        <p:spPr>
          <a:xfrm>
            <a:off x="457200" y="4419600"/>
            <a:ext cx="7772400" cy="860425"/>
          </a:xfrm>
        </p:spPr>
        <p:txBody>
          <a:bodyPr/>
          <a:lstStyle>
            <a:lvl1pPr>
              <a:defRPr b="1">
                <a:solidFill>
                  <a:schemeClr val="tx1">
                    <a:lumMod val="50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457200" y="5334000"/>
            <a:ext cx="7772400" cy="838200"/>
          </a:xfrm>
        </p:spPr>
        <p:txBody>
          <a:bodyPr>
            <a:normAutofit/>
          </a:bodyPr>
          <a:lstStyle>
            <a:lvl1pPr marL="0" indent="0" algn="l">
              <a:buNone/>
              <a:defRPr sz="1800">
                <a:solidFill>
                  <a:schemeClr val="tx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407150"/>
            <a:ext cx="2133600" cy="365125"/>
          </a:xfrm>
        </p:spPr>
        <p:txBody>
          <a:bodyPr anchor="t"/>
          <a:lstStyle/>
          <a:p>
            <a:r>
              <a:rPr lang="en-US" smtClean="0">
                <a:solidFill>
                  <a:srgbClr val="FFFFFF">
                    <a:lumMod val="50000"/>
                  </a:srgbClr>
                </a:solidFill>
              </a:rPr>
              <a:t>17 June 2020</a:t>
            </a:r>
            <a:endParaRPr lang="en-US" dirty="0">
              <a:solidFill>
                <a:srgbClr val="FFFFFF">
                  <a:lumMod val="50000"/>
                </a:srgbClr>
              </a:solidFill>
            </a:endParaRPr>
          </a:p>
        </p:txBody>
      </p:sp>
      <p:pic>
        <p:nvPicPr>
          <p:cNvPr id="6" name="Picture 5" descr="covor_image.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929640"/>
            <a:ext cx="9144000" cy="3450336"/>
          </a:xfrm>
          <a:prstGeom prst="rect">
            <a:avLst/>
          </a:prstGeom>
        </p:spPr>
      </p:pic>
    </p:spTree>
    <p:extLst>
      <p:ext uri="{BB962C8B-B14F-4D97-AF65-F5344CB8AC3E}">
        <p14:creationId xmlns:p14="http://schemas.microsoft.com/office/powerpoint/2010/main" val="249096687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Section 1">
    <p:bg>
      <p:bgPr>
        <a:solidFill>
          <a:schemeClr val="accent2"/>
        </a:solidFill>
        <a:effectLst/>
      </p:bgPr>
    </p:bg>
    <p:spTree>
      <p:nvGrpSpPr>
        <p:cNvPr id="1" name=""/>
        <p:cNvGrpSpPr/>
        <p:nvPr/>
      </p:nvGrpSpPr>
      <p:grpSpPr>
        <a:xfrm>
          <a:off x="0" y="0"/>
          <a:ext cx="0" cy="0"/>
          <a:chOff x="0" y="0"/>
          <a:chExt cx="0" cy="0"/>
        </a:xfrm>
      </p:grpSpPr>
      <p:sp>
        <p:nvSpPr>
          <p:cNvPr id="6" name="Text Placeholder 2"/>
          <p:cNvSpPr>
            <a:spLocks noGrp="1"/>
          </p:cNvSpPr>
          <p:nvPr>
            <p:ph type="body" idx="1" hasCustomPrompt="1"/>
          </p:nvPr>
        </p:nvSpPr>
        <p:spPr>
          <a:xfrm>
            <a:off x="457200" y="1801163"/>
            <a:ext cx="2032000" cy="484837"/>
          </a:xfrm>
          <a:prstGeom prst="rect">
            <a:avLst/>
          </a:prstGeom>
        </p:spPr>
        <p:txBody>
          <a:bodyPr lIns="182880" tIns="0" rIns="91440" anchor="t" anchorCtr="0">
            <a:noAutofit/>
          </a:bodyPr>
          <a:lstStyle>
            <a:lvl1pPr marL="0" indent="0" algn="l">
              <a:lnSpc>
                <a:spcPts val="4260"/>
              </a:lnSpc>
              <a:spcBef>
                <a:spcPts val="0"/>
              </a:spcBef>
              <a:spcAft>
                <a:spcPts val="0"/>
              </a:spcAft>
              <a:buNone/>
              <a:defRPr sz="5400" b="0" i="0" cap="none" baseline="0">
                <a:solidFill>
                  <a:schemeClr val="bg1">
                    <a:alpha val="40000"/>
                  </a:schemeClr>
                </a:solidFill>
                <a:latin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1</a:t>
            </a:r>
          </a:p>
        </p:txBody>
      </p:sp>
      <p:sp>
        <p:nvSpPr>
          <p:cNvPr id="2" name="Title 1"/>
          <p:cNvSpPr>
            <a:spLocks noGrp="1"/>
          </p:cNvSpPr>
          <p:nvPr>
            <p:ph type="title" hasCustomPrompt="1"/>
          </p:nvPr>
        </p:nvSpPr>
        <p:spPr>
          <a:xfrm>
            <a:off x="533400" y="1524000"/>
            <a:ext cx="4191000" cy="2286000"/>
          </a:xfrm>
          <a:ln w="57150">
            <a:solidFill>
              <a:schemeClr val="bg1"/>
            </a:solidFill>
          </a:ln>
        </p:spPr>
        <p:txBody>
          <a:bodyPr anchor="b"/>
          <a:lstStyle>
            <a:lvl1pPr>
              <a:defRPr cap="all" baseline="0">
                <a:solidFill>
                  <a:schemeClr val="bg1"/>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r>
              <a:rPr lang="en-US" smtClean="0">
                <a:solidFill>
                  <a:srgbClr val="FFFFFF">
                    <a:lumMod val="50000"/>
                  </a:srgbClr>
                </a:solidFill>
              </a:rPr>
              <a:t>17 June 2020</a:t>
            </a:r>
            <a:endParaRPr lang="en-US" dirty="0">
              <a:solidFill>
                <a:srgbClr val="FFFFFF">
                  <a:lumMod val="50000"/>
                </a:srgbClr>
              </a:solidFill>
            </a:endParaRPr>
          </a:p>
        </p:txBody>
      </p:sp>
    </p:spTree>
    <p:extLst>
      <p:ext uri="{BB962C8B-B14F-4D97-AF65-F5344CB8AC3E}">
        <p14:creationId xmlns:p14="http://schemas.microsoft.com/office/powerpoint/2010/main" val="8053679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Section 2">
    <p:bg>
      <p:bgPr>
        <a:solidFill>
          <a:schemeClr val="accent3"/>
        </a:solidFill>
        <a:effectLst/>
      </p:bgPr>
    </p:bg>
    <p:spTree>
      <p:nvGrpSpPr>
        <p:cNvPr id="1" name=""/>
        <p:cNvGrpSpPr/>
        <p:nvPr/>
      </p:nvGrpSpPr>
      <p:grpSpPr>
        <a:xfrm>
          <a:off x="0" y="0"/>
          <a:ext cx="0" cy="0"/>
          <a:chOff x="0" y="0"/>
          <a:chExt cx="0" cy="0"/>
        </a:xfrm>
      </p:grpSpPr>
      <p:sp>
        <p:nvSpPr>
          <p:cNvPr id="6" name="Text Placeholder 2"/>
          <p:cNvSpPr>
            <a:spLocks noGrp="1"/>
          </p:cNvSpPr>
          <p:nvPr>
            <p:ph type="body" idx="1" hasCustomPrompt="1"/>
          </p:nvPr>
        </p:nvSpPr>
        <p:spPr>
          <a:xfrm>
            <a:off x="482600" y="1752600"/>
            <a:ext cx="2032000" cy="484837"/>
          </a:xfrm>
          <a:prstGeom prst="rect">
            <a:avLst/>
          </a:prstGeom>
        </p:spPr>
        <p:txBody>
          <a:bodyPr lIns="182880" tIns="0" rIns="91440" anchor="t" anchorCtr="0">
            <a:noAutofit/>
          </a:bodyPr>
          <a:lstStyle>
            <a:lvl1pPr marL="0" indent="0">
              <a:lnSpc>
                <a:spcPts val="4260"/>
              </a:lnSpc>
              <a:spcBef>
                <a:spcPts val="0"/>
              </a:spcBef>
              <a:spcAft>
                <a:spcPts val="0"/>
              </a:spcAft>
              <a:buNone/>
              <a:defRPr sz="5400" b="0" i="0" cap="all" baseline="0">
                <a:solidFill>
                  <a:schemeClr val="bg1">
                    <a:alpha val="40000"/>
                  </a:schemeClr>
                </a:solidFill>
                <a:latin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2</a:t>
            </a:r>
          </a:p>
        </p:txBody>
      </p:sp>
      <p:sp>
        <p:nvSpPr>
          <p:cNvPr id="2" name="Title 1"/>
          <p:cNvSpPr>
            <a:spLocks noGrp="1"/>
          </p:cNvSpPr>
          <p:nvPr>
            <p:ph type="title" hasCustomPrompt="1"/>
          </p:nvPr>
        </p:nvSpPr>
        <p:spPr>
          <a:xfrm>
            <a:off x="533400" y="1524000"/>
            <a:ext cx="4191000" cy="2286000"/>
          </a:xfrm>
          <a:ln w="57150">
            <a:solidFill>
              <a:schemeClr val="bg1"/>
            </a:solidFill>
          </a:ln>
        </p:spPr>
        <p:txBody>
          <a:bodyPr anchor="b"/>
          <a:lstStyle>
            <a:lvl1pPr>
              <a:defRPr cap="all" baseline="0">
                <a:solidFill>
                  <a:schemeClr val="bg1"/>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r>
              <a:rPr lang="en-US" smtClean="0">
                <a:solidFill>
                  <a:srgbClr val="FFFFFF">
                    <a:lumMod val="50000"/>
                  </a:srgbClr>
                </a:solidFill>
              </a:rPr>
              <a:t>17 June 2020</a:t>
            </a:r>
            <a:endParaRPr lang="en-US" dirty="0">
              <a:solidFill>
                <a:srgbClr val="FFFFFF">
                  <a:lumMod val="50000"/>
                </a:srgbClr>
              </a:solidFill>
            </a:endParaRPr>
          </a:p>
        </p:txBody>
      </p:sp>
    </p:spTree>
    <p:extLst>
      <p:ext uri="{BB962C8B-B14F-4D97-AF65-F5344CB8AC3E}">
        <p14:creationId xmlns:p14="http://schemas.microsoft.com/office/powerpoint/2010/main" val="372181803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Section 3">
    <p:bg>
      <p:bgPr>
        <a:solidFill>
          <a:schemeClr val="accent4"/>
        </a:solidFill>
        <a:effectLst/>
      </p:bgPr>
    </p:bg>
    <p:spTree>
      <p:nvGrpSpPr>
        <p:cNvPr id="1" name=""/>
        <p:cNvGrpSpPr/>
        <p:nvPr/>
      </p:nvGrpSpPr>
      <p:grpSpPr>
        <a:xfrm>
          <a:off x="0" y="0"/>
          <a:ext cx="0" cy="0"/>
          <a:chOff x="0" y="0"/>
          <a:chExt cx="0" cy="0"/>
        </a:xfrm>
      </p:grpSpPr>
      <p:sp>
        <p:nvSpPr>
          <p:cNvPr id="6" name="Text Placeholder 2"/>
          <p:cNvSpPr>
            <a:spLocks noGrp="1"/>
          </p:cNvSpPr>
          <p:nvPr>
            <p:ph type="body" idx="1" hasCustomPrompt="1"/>
          </p:nvPr>
        </p:nvSpPr>
        <p:spPr>
          <a:xfrm>
            <a:off x="482600" y="1752600"/>
            <a:ext cx="2032000" cy="484837"/>
          </a:xfrm>
          <a:prstGeom prst="rect">
            <a:avLst/>
          </a:prstGeom>
        </p:spPr>
        <p:txBody>
          <a:bodyPr lIns="182880" tIns="0" rIns="91440" anchor="t" anchorCtr="0">
            <a:noAutofit/>
          </a:bodyPr>
          <a:lstStyle>
            <a:lvl1pPr marL="0" indent="0">
              <a:lnSpc>
                <a:spcPts val="4260"/>
              </a:lnSpc>
              <a:spcBef>
                <a:spcPts val="0"/>
              </a:spcBef>
              <a:spcAft>
                <a:spcPts val="0"/>
              </a:spcAft>
              <a:buNone/>
              <a:defRPr sz="5400" b="0" i="0" cap="none" baseline="0">
                <a:solidFill>
                  <a:schemeClr val="bg1">
                    <a:alpha val="40000"/>
                  </a:schemeClr>
                </a:solidFill>
                <a:latin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3</a:t>
            </a:r>
          </a:p>
        </p:txBody>
      </p:sp>
      <p:sp>
        <p:nvSpPr>
          <p:cNvPr id="2" name="Title 1"/>
          <p:cNvSpPr>
            <a:spLocks noGrp="1"/>
          </p:cNvSpPr>
          <p:nvPr>
            <p:ph type="title" hasCustomPrompt="1"/>
          </p:nvPr>
        </p:nvSpPr>
        <p:spPr>
          <a:xfrm>
            <a:off x="533400" y="1524000"/>
            <a:ext cx="4191000" cy="2286000"/>
          </a:xfrm>
          <a:ln w="57150">
            <a:solidFill>
              <a:schemeClr val="bg1"/>
            </a:solidFill>
          </a:ln>
        </p:spPr>
        <p:txBody>
          <a:bodyPr anchor="b"/>
          <a:lstStyle>
            <a:lvl1pPr>
              <a:defRPr cap="all" baseline="0">
                <a:solidFill>
                  <a:schemeClr val="bg1"/>
                </a:solidFill>
              </a:defRPr>
            </a:lvl1pPr>
          </a:lstStyle>
          <a:p>
            <a:r>
              <a:rPr lang="en-US" dirty="0"/>
              <a:t>CLICK TO EDIT MASTER TITLE STYLE</a:t>
            </a:r>
          </a:p>
        </p:txBody>
      </p:sp>
      <p:sp>
        <p:nvSpPr>
          <p:cNvPr id="3" name="Date Placeholder 2"/>
          <p:cNvSpPr>
            <a:spLocks noGrp="1"/>
          </p:cNvSpPr>
          <p:nvPr>
            <p:ph type="dt" sz="half" idx="10"/>
          </p:nvPr>
        </p:nvSpPr>
        <p:spPr/>
        <p:txBody>
          <a:bodyPr/>
          <a:lstStyle>
            <a:lvl1pPr>
              <a:defRPr/>
            </a:lvl1pPr>
          </a:lstStyle>
          <a:p>
            <a:r>
              <a:rPr lang="en-US" smtClean="0">
                <a:solidFill>
                  <a:srgbClr val="FFFFFF">
                    <a:lumMod val="50000"/>
                  </a:srgbClr>
                </a:solidFill>
              </a:rPr>
              <a:t>17 June 2020</a:t>
            </a:r>
            <a:endParaRPr lang="en-US" dirty="0">
              <a:solidFill>
                <a:srgbClr val="FFFFFF">
                  <a:lumMod val="50000"/>
                </a:srgbClr>
              </a:solidFill>
            </a:endParaRPr>
          </a:p>
        </p:txBody>
      </p:sp>
    </p:spTree>
    <p:extLst>
      <p:ext uri="{BB962C8B-B14F-4D97-AF65-F5344CB8AC3E}">
        <p14:creationId xmlns:p14="http://schemas.microsoft.com/office/powerpoint/2010/main" val="2573936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Section 4">
    <p:bg>
      <p:bgPr>
        <a:solidFill>
          <a:schemeClr val="accent5"/>
        </a:solidFill>
        <a:effectLst/>
      </p:bgPr>
    </p:bg>
    <p:spTree>
      <p:nvGrpSpPr>
        <p:cNvPr id="1" name=""/>
        <p:cNvGrpSpPr/>
        <p:nvPr/>
      </p:nvGrpSpPr>
      <p:grpSpPr>
        <a:xfrm>
          <a:off x="0" y="0"/>
          <a:ext cx="0" cy="0"/>
          <a:chOff x="0" y="0"/>
          <a:chExt cx="0" cy="0"/>
        </a:xfrm>
      </p:grpSpPr>
      <p:sp>
        <p:nvSpPr>
          <p:cNvPr id="6" name="Text Placeholder 2"/>
          <p:cNvSpPr>
            <a:spLocks noGrp="1"/>
          </p:cNvSpPr>
          <p:nvPr>
            <p:ph type="body" idx="1" hasCustomPrompt="1"/>
          </p:nvPr>
        </p:nvSpPr>
        <p:spPr>
          <a:xfrm>
            <a:off x="482600" y="1752600"/>
            <a:ext cx="2032000" cy="484837"/>
          </a:xfrm>
          <a:prstGeom prst="rect">
            <a:avLst/>
          </a:prstGeom>
        </p:spPr>
        <p:txBody>
          <a:bodyPr lIns="182880" tIns="0" rIns="91440" anchor="t" anchorCtr="0">
            <a:noAutofit/>
          </a:bodyPr>
          <a:lstStyle>
            <a:lvl1pPr marL="0" indent="0">
              <a:lnSpc>
                <a:spcPts val="4260"/>
              </a:lnSpc>
              <a:spcBef>
                <a:spcPts val="0"/>
              </a:spcBef>
              <a:spcAft>
                <a:spcPts val="0"/>
              </a:spcAft>
              <a:buNone/>
              <a:defRPr sz="5400" b="0" i="0" cap="none" baseline="0">
                <a:solidFill>
                  <a:schemeClr val="bg1">
                    <a:alpha val="40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4</a:t>
            </a:r>
          </a:p>
        </p:txBody>
      </p:sp>
      <p:sp>
        <p:nvSpPr>
          <p:cNvPr id="2" name="Title 1"/>
          <p:cNvSpPr>
            <a:spLocks noGrp="1"/>
          </p:cNvSpPr>
          <p:nvPr>
            <p:ph type="title" hasCustomPrompt="1"/>
          </p:nvPr>
        </p:nvSpPr>
        <p:spPr>
          <a:xfrm>
            <a:off x="533400" y="1524000"/>
            <a:ext cx="4191000" cy="2286000"/>
          </a:xfrm>
          <a:ln w="57150">
            <a:solidFill>
              <a:schemeClr val="bg1"/>
            </a:solidFill>
          </a:ln>
        </p:spPr>
        <p:txBody>
          <a:bodyPr anchor="b"/>
          <a:lstStyle>
            <a:lvl1pPr>
              <a:defRPr cap="all" baseline="0">
                <a:solidFill>
                  <a:schemeClr val="bg1"/>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r>
              <a:rPr lang="en-US" smtClean="0">
                <a:solidFill>
                  <a:srgbClr val="FFFFFF">
                    <a:lumMod val="50000"/>
                  </a:srgbClr>
                </a:solidFill>
              </a:rPr>
              <a:t>17 June 2020</a:t>
            </a:r>
            <a:endParaRPr lang="en-US" dirty="0">
              <a:solidFill>
                <a:srgbClr val="FFFFFF">
                  <a:lumMod val="50000"/>
                </a:srgbClr>
              </a:solidFill>
            </a:endParaRPr>
          </a:p>
        </p:txBody>
      </p:sp>
    </p:spTree>
    <p:extLst>
      <p:ext uri="{BB962C8B-B14F-4D97-AF65-F5344CB8AC3E}">
        <p14:creationId xmlns:p14="http://schemas.microsoft.com/office/powerpoint/2010/main" val="32353934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2">
    <p:bg>
      <p:bgPr>
        <a:solidFill>
          <a:schemeClr val="accent3"/>
        </a:solidFill>
        <a:effectLst/>
      </p:bgPr>
    </p:bg>
    <p:spTree>
      <p:nvGrpSpPr>
        <p:cNvPr id="1" name=""/>
        <p:cNvGrpSpPr/>
        <p:nvPr/>
      </p:nvGrpSpPr>
      <p:grpSpPr>
        <a:xfrm>
          <a:off x="0" y="0"/>
          <a:ext cx="0" cy="0"/>
          <a:chOff x="0" y="0"/>
          <a:chExt cx="0" cy="0"/>
        </a:xfrm>
      </p:grpSpPr>
      <p:sp>
        <p:nvSpPr>
          <p:cNvPr id="6" name="Text Placeholder 2"/>
          <p:cNvSpPr>
            <a:spLocks noGrp="1"/>
          </p:cNvSpPr>
          <p:nvPr>
            <p:ph type="body" idx="1" hasCustomPrompt="1"/>
          </p:nvPr>
        </p:nvSpPr>
        <p:spPr>
          <a:xfrm>
            <a:off x="482600" y="1752600"/>
            <a:ext cx="2032000" cy="484837"/>
          </a:xfrm>
          <a:prstGeom prst="rect">
            <a:avLst/>
          </a:prstGeom>
        </p:spPr>
        <p:txBody>
          <a:bodyPr lIns="182880" tIns="0" rIns="91440" anchor="t" anchorCtr="0">
            <a:noAutofit/>
          </a:bodyPr>
          <a:lstStyle>
            <a:lvl1pPr marL="0" indent="0">
              <a:lnSpc>
                <a:spcPts val="4260"/>
              </a:lnSpc>
              <a:spcBef>
                <a:spcPts val="0"/>
              </a:spcBef>
              <a:spcAft>
                <a:spcPts val="0"/>
              </a:spcAft>
              <a:buNone/>
              <a:defRPr sz="5400" b="0" i="0" cap="all" baseline="0">
                <a:solidFill>
                  <a:schemeClr val="bg1">
                    <a:alpha val="40000"/>
                  </a:schemeClr>
                </a:solidFill>
                <a:latin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2</a:t>
            </a:r>
          </a:p>
        </p:txBody>
      </p:sp>
      <p:sp>
        <p:nvSpPr>
          <p:cNvPr id="2" name="Title 1"/>
          <p:cNvSpPr>
            <a:spLocks noGrp="1"/>
          </p:cNvSpPr>
          <p:nvPr>
            <p:ph type="title" hasCustomPrompt="1"/>
          </p:nvPr>
        </p:nvSpPr>
        <p:spPr>
          <a:xfrm>
            <a:off x="533400" y="1524000"/>
            <a:ext cx="4191000" cy="2286000"/>
          </a:xfrm>
          <a:ln w="57150">
            <a:solidFill>
              <a:schemeClr val="bg1"/>
            </a:solidFill>
          </a:ln>
        </p:spPr>
        <p:txBody>
          <a:bodyPr anchor="b"/>
          <a:lstStyle>
            <a:lvl1pPr>
              <a:defRPr cap="all" baseline="0">
                <a:solidFill>
                  <a:schemeClr val="bg1"/>
                </a:solidFill>
              </a:defRPr>
            </a:lvl1pPr>
          </a:lstStyle>
          <a:p>
            <a:r>
              <a:rPr lang="en-US"/>
              <a:t>CLICK TO EDIT MASTER TITLE STYLE</a:t>
            </a:r>
          </a:p>
        </p:txBody>
      </p:sp>
      <p:sp>
        <p:nvSpPr>
          <p:cNvPr id="3" name="Date Placeholder 2"/>
          <p:cNvSpPr>
            <a:spLocks noGrp="1"/>
          </p:cNvSpPr>
          <p:nvPr>
            <p:ph type="dt" sz="half" idx="10"/>
          </p:nvPr>
        </p:nvSpPr>
        <p:spPr/>
        <p:txBody>
          <a:bodyPr/>
          <a:lstStyle/>
          <a:p>
            <a:r>
              <a:rPr lang="en-US" smtClean="0"/>
              <a:t>17 June 2020</a:t>
            </a:r>
            <a:endParaRPr lang="en-US"/>
          </a:p>
        </p:txBody>
      </p:sp>
    </p:spTree>
    <p:extLst>
      <p:ext uri="{BB962C8B-B14F-4D97-AF65-F5344CB8AC3E}">
        <p14:creationId xmlns:p14="http://schemas.microsoft.com/office/powerpoint/2010/main" val="343808516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Section 5">
    <p:bg>
      <p:bgPr>
        <a:solidFill>
          <a:schemeClr val="accent6">
            <a:lumMod val="75000"/>
          </a:schemeClr>
        </a:solidFill>
        <a:effectLst/>
      </p:bgPr>
    </p:bg>
    <p:spTree>
      <p:nvGrpSpPr>
        <p:cNvPr id="1" name=""/>
        <p:cNvGrpSpPr/>
        <p:nvPr/>
      </p:nvGrpSpPr>
      <p:grpSpPr>
        <a:xfrm>
          <a:off x="0" y="0"/>
          <a:ext cx="0" cy="0"/>
          <a:chOff x="0" y="0"/>
          <a:chExt cx="0" cy="0"/>
        </a:xfrm>
      </p:grpSpPr>
      <p:sp>
        <p:nvSpPr>
          <p:cNvPr id="6" name="Text Placeholder 2"/>
          <p:cNvSpPr>
            <a:spLocks noGrp="1"/>
          </p:cNvSpPr>
          <p:nvPr>
            <p:ph type="body" idx="1" hasCustomPrompt="1"/>
          </p:nvPr>
        </p:nvSpPr>
        <p:spPr>
          <a:xfrm>
            <a:off x="482600" y="1752600"/>
            <a:ext cx="2032000" cy="484837"/>
          </a:xfrm>
          <a:prstGeom prst="rect">
            <a:avLst/>
          </a:prstGeom>
        </p:spPr>
        <p:txBody>
          <a:bodyPr lIns="182880" tIns="0" rIns="91440" anchor="t" anchorCtr="0">
            <a:noAutofit/>
          </a:bodyPr>
          <a:lstStyle>
            <a:lvl1pPr marL="0" indent="0">
              <a:lnSpc>
                <a:spcPts val="4260"/>
              </a:lnSpc>
              <a:spcBef>
                <a:spcPts val="0"/>
              </a:spcBef>
              <a:spcAft>
                <a:spcPts val="0"/>
              </a:spcAft>
              <a:buNone/>
              <a:defRPr sz="5400" b="0" i="0" cap="none" baseline="0">
                <a:solidFill>
                  <a:schemeClr val="bg1">
                    <a:alpha val="40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5</a:t>
            </a:r>
          </a:p>
        </p:txBody>
      </p:sp>
      <p:sp>
        <p:nvSpPr>
          <p:cNvPr id="2" name="Title 1"/>
          <p:cNvSpPr>
            <a:spLocks noGrp="1"/>
          </p:cNvSpPr>
          <p:nvPr>
            <p:ph type="title" hasCustomPrompt="1"/>
          </p:nvPr>
        </p:nvSpPr>
        <p:spPr>
          <a:xfrm>
            <a:off x="533400" y="1524000"/>
            <a:ext cx="4191000" cy="2286000"/>
          </a:xfrm>
          <a:ln w="57150">
            <a:solidFill>
              <a:schemeClr val="bg1"/>
            </a:solidFill>
          </a:ln>
        </p:spPr>
        <p:txBody>
          <a:bodyPr anchor="b"/>
          <a:lstStyle>
            <a:lvl1pPr>
              <a:defRPr cap="all" baseline="0">
                <a:solidFill>
                  <a:schemeClr val="bg1"/>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r>
              <a:rPr lang="en-US" smtClean="0">
                <a:solidFill>
                  <a:srgbClr val="FFFFFF">
                    <a:lumMod val="50000"/>
                  </a:srgbClr>
                </a:solidFill>
              </a:rPr>
              <a:t>17 June 2020</a:t>
            </a:r>
            <a:endParaRPr lang="en-US" dirty="0">
              <a:solidFill>
                <a:srgbClr val="FFFFFF">
                  <a:lumMod val="50000"/>
                </a:srgbClr>
              </a:solidFill>
            </a:endParaRPr>
          </a:p>
        </p:txBody>
      </p:sp>
    </p:spTree>
    <p:extLst>
      <p:ext uri="{BB962C8B-B14F-4D97-AF65-F5344CB8AC3E}">
        <p14:creationId xmlns:p14="http://schemas.microsoft.com/office/powerpoint/2010/main" val="357618367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itle subhead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609600"/>
          </a:xfrm>
        </p:spPr>
        <p:txBody>
          <a:bodyPr/>
          <a:lstStyle/>
          <a:p>
            <a:r>
              <a:rPr lang="en-US"/>
              <a:t>Click to edit Master title style</a:t>
            </a:r>
            <a:endParaRPr lang="en-US" dirty="0"/>
          </a:p>
        </p:txBody>
      </p:sp>
      <p:sp>
        <p:nvSpPr>
          <p:cNvPr id="3" name="Content Placeholder 2"/>
          <p:cNvSpPr>
            <a:spLocks noGrp="1"/>
          </p:cNvSpPr>
          <p:nvPr>
            <p:ph idx="1"/>
          </p:nvPr>
        </p:nvSpPr>
        <p:spPr/>
        <p:txBody>
          <a:bodyPr>
            <a:normAutofit/>
          </a:bodyPr>
          <a:lstStyle>
            <a:lvl1pPr>
              <a:spcBef>
                <a:spcPts val="200"/>
              </a:spcBef>
              <a:defRPr sz="2400"/>
            </a:lvl1pPr>
            <a:lvl2pPr>
              <a:spcBef>
                <a:spcPts val="200"/>
              </a:spcBef>
              <a:defRPr sz="2000"/>
            </a:lvl2pPr>
            <a:lvl3pPr>
              <a:spcBef>
                <a:spcPts val="200"/>
              </a:spcBef>
              <a:defRPr sz="1800"/>
            </a:lvl3pPr>
            <a:lvl4pPr>
              <a:spcBef>
                <a:spcPts val="200"/>
              </a:spcBef>
              <a:defRPr sz="1600"/>
            </a:lvl4pPr>
            <a:lvl5pPr>
              <a:spcBef>
                <a:spcPts val="200"/>
              </a:spcBef>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smtClean="0">
                <a:solidFill>
                  <a:srgbClr val="FFFFFF">
                    <a:lumMod val="50000"/>
                  </a:srgbClr>
                </a:solidFill>
              </a:rPr>
              <a:t>17 June 2020</a:t>
            </a:r>
            <a:endParaRPr lang="en-US">
              <a:solidFill>
                <a:srgbClr val="FFFFFF">
                  <a:lumMod val="50000"/>
                </a:srgbClr>
              </a:solidFill>
            </a:endParaRPr>
          </a:p>
        </p:txBody>
      </p:sp>
      <p:sp>
        <p:nvSpPr>
          <p:cNvPr id="6" name="Slide Number Placeholder 5"/>
          <p:cNvSpPr>
            <a:spLocks noGrp="1"/>
          </p:cNvSpPr>
          <p:nvPr>
            <p:ph type="sldNum" sz="quarter" idx="12"/>
          </p:nvPr>
        </p:nvSpPr>
        <p:spPr/>
        <p:txBody>
          <a:bodyPr/>
          <a:lstStyle/>
          <a:p>
            <a:fld id="{1966A91B-2C49-4308-9EBC-7A6C490B0A71}" type="slidenum">
              <a:rPr lang="en-US" smtClean="0">
                <a:solidFill>
                  <a:srgbClr val="FFFFFF">
                    <a:lumMod val="50000"/>
                  </a:srgbClr>
                </a:solidFill>
              </a:rPr>
              <a:pPr/>
              <a:t>‹#›</a:t>
            </a:fld>
            <a:endParaRPr lang="en-US">
              <a:solidFill>
                <a:srgbClr val="FFFFFF">
                  <a:lumMod val="50000"/>
                </a:srgbClr>
              </a:solidFill>
            </a:endParaRPr>
          </a:p>
        </p:txBody>
      </p:sp>
      <p:sp>
        <p:nvSpPr>
          <p:cNvPr id="9" name="Text Placeholder 8"/>
          <p:cNvSpPr>
            <a:spLocks noGrp="1"/>
          </p:cNvSpPr>
          <p:nvPr>
            <p:ph type="body" sz="quarter" idx="13"/>
          </p:nvPr>
        </p:nvSpPr>
        <p:spPr>
          <a:xfrm>
            <a:off x="457200" y="1574800"/>
            <a:ext cx="8229600" cy="533400"/>
          </a:xfrm>
        </p:spPr>
        <p:txBody>
          <a:bodyPr>
            <a:noAutofit/>
          </a:bodyPr>
          <a:lstStyle>
            <a:lvl1pPr marL="0" indent="0">
              <a:buNone/>
              <a:defRPr sz="2400" b="1" cap="none" baseline="0">
                <a:solidFill>
                  <a:schemeClr val="bg2"/>
                </a:solidFill>
              </a:defRPr>
            </a:lvl1pPr>
          </a:lstStyle>
          <a:p>
            <a:pPr lvl="0"/>
            <a:r>
              <a:rPr lang="en-US"/>
              <a:t>Click to edit Master text styles</a:t>
            </a:r>
          </a:p>
        </p:txBody>
      </p:sp>
    </p:spTree>
    <p:extLst>
      <p:ext uri="{BB962C8B-B14F-4D97-AF65-F5344CB8AC3E}">
        <p14:creationId xmlns:p14="http://schemas.microsoft.com/office/powerpoint/2010/main" val="381797849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itle and content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838200"/>
          </a:xfrm>
        </p:spPr>
        <p:txBody>
          <a:bodyPr/>
          <a:lstStyle/>
          <a:p>
            <a:r>
              <a:rPr lang="en-US"/>
              <a:t>Click to edit Master title style</a:t>
            </a:r>
            <a:endParaRPr lang="en-US" dirty="0"/>
          </a:p>
        </p:txBody>
      </p:sp>
      <p:sp>
        <p:nvSpPr>
          <p:cNvPr id="3" name="Content Placeholder 2"/>
          <p:cNvSpPr>
            <a:spLocks noGrp="1"/>
          </p:cNvSpPr>
          <p:nvPr>
            <p:ph idx="1"/>
          </p:nvPr>
        </p:nvSpPr>
        <p:spPr>
          <a:xfrm>
            <a:off x="457200" y="1828800"/>
            <a:ext cx="8229600" cy="4297363"/>
          </a:xfrm>
        </p:spPr>
        <p:txBody>
          <a:bodyPr>
            <a:normAutofit/>
          </a:bodyPr>
          <a:lstStyle>
            <a:lvl1pPr>
              <a:spcBef>
                <a:spcPts val="200"/>
              </a:spcBef>
              <a:defRPr sz="2400"/>
            </a:lvl1pPr>
            <a:lvl2pPr>
              <a:spcBef>
                <a:spcPts val="200"/>
              </a:spcBef>
              <a:defRPr sz="2000"/>
            </a:lvl2pPr>
            <a:lvl3pPr>
              <a:spcBef>
                <a:spcPts val="200"/>
              </a:spcBef>
              <a:defRPr sz="1800"/>
            </a:lvl3pPr>
            <a:lvl4pPr>
              <a:spcBef>
                <a:spcPts val="200"/>
              </a:spcBef>
              <a:defRPr sz="1600"/>
            </a:lvl4pPr>
            <a:lvl5pPr>
              <a:spcBef>
                <a:spcPts val="200"/>
              </a:spcBef>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smtClean="0">
                <a:solidFill>
                  <a:srgbClr val="FFFFFF">
                    <a:lumMod val="50000"/>
                  </a:srgbClr>
                </a:solidFill>
              </a:rPr>
              <a:t>17 June 2020</a:t>
            </a:r>
            <a:endParaRPr lang="en-US">
              <a:solidFill>
                <a:srgbClr val="FFFFFF">
                  <a:lumMod val="50000"/>
                </a:srgbClr>
              </a:solidFill>
            </a:endParaRPr>
          </a:p>
        </p:txBody>
      </p:sp>
      <p:sp>
        <p:nvSpPr>
          <p:cNvPr id="6" name="Slide Number Placeholder 5"/>
          <p:cNvSpPr>
            <a:spLocks noGrp="1"/>
          </p:cNvSpPr>
          <p:nvPr>
            <p:ph type="sldNum" sz="quarter" idx="12"/>
          </p:nvPr>
        </p:nvSpPr>
        <p:spPr/>
        <p:txBody>
          <a:bodyPr/>
          <a:lstStyle/>
          <a:p>
            <a:fld id="{1966A91B-2C49-4308-9EBC-7A6C490B0A71}" type="slidenum">
              <a:rPr lang="en-US" smtClean="0">
                <a:solidFill>
                  <a:srgbClr val="FFFFFF">
                    <a:lumMod val="50000"/>
                  </a:srgbClr>
                </a:solidFill>
              </a:rPr>
              <a:pPr/>
              <a:t>‹#›</a:t>
            </a:fld>
            <a:endParaRPr lang="en-US">
              <a:solidFill>
                <a:srgbClr val="FFFFFF">
                  <a:lumMod val="50000"/>
                </a:srgbClr>
              </a:solidFill>
            </a:endParaRPr>
          </a:p>
        </p:txBody>
      </p:sp>
    </p:spTree>
    <p:extLst>
      <p:ext uri="{BB962C8B-B14F-4D97-AF65-F5344CB8AC3E}">
        <p14:creationId xmlns:p14="http://schemas.microsoft.com/office/powerpoint/2010/main" val="300134803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Column 1 Subhea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64135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2089150"/>
            <a:ext cx="4038600" cy="4037013"/>
          </a:xfrm>
        </p:spPr>
        <p:txBody>
          <a:bodyPr>
            <a:normAutofit/>
          </a:bodyPr>
          <a:lstStyle>
            <a:lvl1pPr>
              <a:spcBef>
                <a:spcPts val="200"/>
              </a:spcBef>
              <a:defRPr sz="2400"/>
            </a:lvl1pPr>
            <a:lvl2pPr>
              <a:spcBef>
                <a:spcPts val="200"/>
              </a:spcBef>
              <a:defRPr sz="2000"/>
            </a:lvl2pPr>
            <a:lvl3pPr>
              <a:spcBef>
                <a:spcPts val="200"/>
              </a:spcBef>
              <a:defRPr sz="1800"/>
            </a:lvl3pPr>
            <a:lvl4pPr>
              <a:spcBef>
                <a:spcPts val="200"/>
              </a:spcBef>
              <a:defRPr sz="1600"/>
            </a:lvl4pPr>
            <a:lvl5pPr>
              <a:spcBef>
                <a:spcPts val="200"/>
              </a:spcBef>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2089150"/>
            <a:ext cx="4038600" cy="4037013"/>
          </a:xfrm>
        </p:spPr>
        <p:txBody>
          <a:bodyPr>
            <a:normAutofit/>
          </a:bodyPr>
          <a:lstStyle>
            <a:lvl1pPr>
              <a:spcBef>
                <a:spcPts val="200"/>
              </a:spcBef>
              <a:defRPr sz="2400"/>
            </a:lvl1pPr>
            <a:lvl2pPr>
              <a:spcBef>
                <a:spcPts val="200"/>
              </a:spcBef>
              <a:defRPr sz="2000"/>
            </a:lvl2pPr>
            <a:lvl3pPr>
              <a:spcBef>
                <a:spcPts val="200"/>
              </a:spcBef>
              <a:defRPr sz="1800"/>
            </a:lvl3pPr>
            <a:lvl4pPr>
              <a:spcBef>
                <a:spcPts val="200"/>
              </a:spcBef>
              <a:defRPr sz="1600"/>
            </a:lvl4pPr>
            <a:lvl5pPr>
              <a:spcBef>
                <a:spcPts val="200"/>
              </a:spcBef>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smtClean="0">
                <a:solidFill>
                  <a:srgbClr val="FFFFFF">
                    <a:lumMod val="50000"/>
                  </a:srgbClr>
                </a:solidFill>
              </a:rPr>
              <a:t>17 June 2020</a:t>
            </a:r>
            <a:endParaRPr lang="en-US">
              <a:solidFill>
                <a:srgbClr val="FFFFFF">
                  <a:lumMod val="50000"/>
                </a:srgbClr>
              </a:solidFill>
            </a:endParaRPr>
          </a:p>
        </p:txBody>
      </p:sp>
      <p:sp>
        <p:nvSpPr>
          <p:cNvPr id="7" name="Slide Number Placeholder 6"/>
          <p:cNvSpPr>
            <a:spLocks noGrp="1"/>
          </p:cNvSpPr>
          <p:nvPr>
            <p:ph type="sldNum" sz="quarter" idx="12"/>
          </p:nvPr>
        </p:nvSpPr>
        <p:spPr/>
        <p:txBody>
          <a:bodyPr/>
          <a:lstStyle/>
          <a:p>
            <a:fld id="{1966A91B-2C49-4308-9EBC-7A6C490B0A71}" type="slidenum">
              <a:rPr lang="en-US" smtClean="0">
                <a:solidFill>
                  <a:srgbClr val="FFFFFF">
                    <a:lumMod val="50000"/>
                  </a:srgbClr>
                </a:solidFill>
              </a:rPr>
              <a:pPr/>
              <a:t>‹#›</a:t>
            </a:fld>
            <a:endParaRPr lang="en-US">
              <a:solidFill>
                <a:srgbClr val="FFFFFF">
                  <a:lumMod val="50000"/>
                </a:srgbClr>
              </a:solidFill>
            </a:endParaRPr>
          </a:p>
        </p:txBody>
      </p:sp>
      <p:sp>
        <p:nvSpPr>
          <p:cNvPr id="9" name="Text Placeholder 8"/>
          <p:cNvSpPr>
            <a:spLocks noGrp="1"/>
          </p:cNvSpPr>
          <p:nvPr>
            <p:ph type="body" sz="quarter" idx="13"/>
          </p:nvPr>
        </p:nvSpPr>
        <p:spPr>
          <a:xfrm>
            <a:off x="457200" y="1574800"/>
            <a:ext cx="8229600" cy="533400"/>
          </a:xfrm>
        </p:spPr>
        <p:txBody>
          <a:bodyPr>
            <a:noAutofit/>
          </a:bodyPr>
          <a:lstStyle>
            <a:lvl1pPr marL="0" indent="0">
              <a:buNone/>
              <a:defRPr sz="2400" b="1" cap="none" baseline="0">
                <a:solidFill>
                  <a:schemeClr val="bg2"/>
                </a:solidFill>
              </a:defRPr>
            </a:lvl1pPr>
          </a:lstStyle>
          <a:p>
            <a:pPr lvl="0"/>
            <a:r>
              <a:rPr lang="en-US"/>
              <a:t>Click to edit Master text styles</a:t>
            </a:r>
          </a:p>
        </p:txBody>
      </p:sp>
    </p:spTree>
    <p:extLst>
      <p:ext uri="{BB962C8B-B14F-4D97-AF65-F5344CB8AC3E}">
        <p14:creationId xmlns:p14="http://schemas.microsoft.com/office/powerpoint/2010/main" val="258610249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2-Column 2 Subhead ">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vl1pPr>
          </a:lstStyle>
          <a:p>
            <a:r>
              <a:rPr lang="en-US"/>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normAutofit/>
          </a:bodyPr>
          <a:lstStyle>
            <a:lvl1pPr marL="0" indent="0">
              <a:buNone/>
              <a:defRPr lang="en-US" sz="2000" b="1" kern="1200" cap="none" baseline="0" dirty="0" smtClean="0">
                <a:solidFill>
                  <a:schemeClr val="tx1">
                    <a:lumMod val="50000"/>
                  </a:schemeClr>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anose="020B0604020202020204" pitchFamily="34" charset="0"/>
              <a:buNone/>
            </a:pPr>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normAutofit/>
          </a:bodyPr>
          <a:lstStyle>
            <a:lvl1pPr>
              <a:spcBef>
                <a:spcPts val="200"/>
              </a:spcBef>
              <a:defRPr sz="2000"/>
            </a:lvl1pPr>
            <a:lvl2pPr>
              <a:spcBef>
                <a:spcPts val="200"/>
              </a:spcBef>
              <a:defRPr sz="1800"/>
            </a:lvl2pPr>
            <a:lvl3pPr>
              <a:spcBef>
                <a:spcPts val="200"/>
              </a:spcBef>
              <a:defRPr sz="1600"/>
            </a:lvl3pPr>
            <a:lvl4pPr>
              <a:spcBef>
                <a:spcPts val="200"/>
              </a:spcBef>
              <a:defRPr sz="1400"/>
            </a:lvl4pPr>
            <a:lvl5pPr>
              <a:spcBef>
                <a:spcPts val="200"/>
              </a:spcBef>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noAutofit/>
          </a:bodyPr>
          <a:lstStyle>
            <a:lvl1pPr marL="0" indent="0">
              <a:buNone/>
              <a:defRPr sz="2000" b="1" cap="none" baseline="0">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normAutofit/>
          </a:bodyPr>
          <a:lstStyle>
            <a:lvl1pPr>
              <a:spcBef>
                <a:spcPts val="200"/>
              </a:spcBef>
              <a:defRPr sz="2000"/>
            </a:lvl1pPr>
            <a:lvl2pPr>
              <a:spcBef>
                <a:spcPts val="200"/>
              </a:spcBef>
              <a:defRPr sz="1800"/>
            </a:lvl2pPr>
            <a:lvl3pPr>
              <a:spcBef>
                <a:spcPts val="200"/>
              </a:spcBef>
              <a:defRPr sz="1600"/>
            </a:lvl3pPr>
            <a:lvl4pPr>
              <a:spcBef>
                <a:spcPts val="200"/>
              </a:spcBef>
              <a:defRPr sz="1400"/>
            </a:lvl4pPr>
            <a:lvl5pPr>
              <a:spcBef>
                <a:spcPts val="200"/>
              </a:spcBef>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n-US" smtClean="0">
                <a:solidFill>
                  <a:srgbClr val="FFFFFF">
                    <a:lumMod val="50000"/>
                  </a:srgbClr>
                </a:solidFill>
              </a:rPr>
              <a:t>17 June 2020</a:t>
            </a:r>
            <a:endParaRPr lang="en-US">
              <a:solidFill>
                <a:srgbClr val="FFFFFF">
                  <a:lumMod val="50000"/>
                </a:srgbClr>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solidFill>
                <a:srgbClr val="FFFFFF"/>
              </a:solidFill>
            </a:endParaRPr>
          </a:p>
        </p:txBody>
      </p:sp>
      <p:sp>
        <p:nvSpPr>
          <p:cNvPr id="9" name="Slide Number Placeholder 8"/>
          <p:cNvSpPr>
            <a:spLocks noGrp="1"/>
          </p:cNvSpPr>
          <p:nvPr>
            <p:ph type="sldNum" sz="quarter" idx="12"/>
          </p:nvPr>
        </p:nvSpPr>
        <p:spPr/>
        <p:txBody>
          <a:bodyPr/>
          <a:lstStyle/>
          <a:p>
            <a:fld id="{1966A91B-2C49-4308-9EBC-7A6C490B0A71}" type="slidenum">
              <a:rPr lang="en-US" smtClean="0">
                <a:solidFill>
                  <a:srgbClr val="FFFFFF">
                    <a:lumMod val="50000"/>
                  </a:srgbClr>
                </a:solidFill>
              </a:rPr>
              <a:pPr/>
              <a:t>‹#›</a:t>
            </a:fld>
            <a:endParaRPr lang="en-US">
              <a:solidFill>
                <a:srgbClr val="FFFFFF">
                  <a:lumMod val="50000"/>
                </a:srgbClr>
              </a:solidFill>
            </a:endParaRPr>
          </a:p>
        </p:txBody>
      </p:sp>
    </p:spTree>
    <p:extLst>
      <p:ext uri="{BB962C8B-B14F-4D97-AF65-F5344CB8AC3E}">
        <p14:creationId xmlns:p14="http://schemas.microsoft.com/office/powerpoint/2010/main" val="296150894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Title and Subhead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64135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r>
              <a:rPr lang="en-US" smtClean="0">
                <a:solidFill>
                  <a:srgbClr val="FFFFFF">
                    <a:lumMod val="50000"/>
                  </a:srgbClr>
                </a:solidFill>
              </a:rPr>
              <a:t>17 June 2020</a:t>
            </a:r>
            <a:endParaRPr lang="en-US">
              <a:solidFill>
                <a:srgbClr val="FFFFFF">
                  <a:lumMod val="50000"/>
                </a:srgbClr>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solidFill>
                <a:srgbClr val="FFFFFF"/>
              </a:solidFill>
            </a:endParaRPr>
          </a:p>
        </p:txBody>
      </p:sp>
      <p:sp>
        <p:nvSpPr>
          <p:cNvPr id="5" name="Slide Number Placeholder 4"/>
          <p:cNvSpPr>
            <a:spLocks noGrp="1"/>
          </p:cNvSpPr>
          <p:nvPr>
            <p:ph type="sldNum" sz="quarter" idx="12"/>
          </p:nvPr>
        </p:nvSpPr>
        <p:spPr/>
        <p:txBody>
          <a:bodyPr/>
          <a:lstStyle/>
          <a:p>
            <a:fld id="{1966A91B-2C49-4308-9EBC-7A6C490B0A71}" type="slidenum">
              <a:rPr lang="en-US" smtClean="0">
                <a:solidFill>
                  <a:srgbClr val="FFFFFF">
                    <a:lumMod val="50000"/>
                  </a:srgbClr>
                </a:solidFill>
              </a:rPr>
              <a:pPr/>
              <a:t>‹#›</a:t>
            </a:fld>
            <a:endParaRPr lang="en-US">
              <a:solidFill>
                <a:srgbClr val="FFFFFF">
                  <a:lumMod val="50000"/>
                </a:srgbClr>
              </a:solidFill>
            </a:endParaRPr>
          </a:p>
        </p:txBody>
      </p:sp>
      <p:sp>
        <p:nvSpPr>
          <p:cNvPr id="7" name="Text Placeholder 8"/>
          <p:cNvSpPr>
            <a:spLocks noGrp="1"/>
          </p:cNvSpPr>
          <p:nvPr>
            <p:ph type="body" sz="quarter" idx="13"/>
          </p:nvPr>
        </p:nvSpPr>
        <p:spPr>
          <a:xfrm>
            <a:off x="457200" y="1600200"/>
            <a:ext cx="8229600" cy="533400"/>
          </a:xfrm>
        </p:spPr>
        <p:txBody>
          <a:bodyPr>
            <a:noAutofit/>
          </a:bodyPr>
          <a:lstStyle>
            <a:lvl1pPr marL="0" indent="0">
              <a:buNone/>
              <a:defRPr sz="2400" b="1" cap="none" baseline="0">
                <a:solidFill>
                  <a:schemeClr val="bg2"/>
                </a:solidFill>
              </a:defRPr>
            </a:lvl1pPr>
          </a:lstStyle>
          <a:p>
            <a:pPr lvl="0"/>
            <a:r>
              <a:rPr lang="en-US"/>
              <a:t>Click to edit Master text styles</a:t>
            </a:r>
          </a:p>
        </p:txBody>
      </p:sp>
    </p:spTree>
    <p:extLst>
      <p:ext uri="{BB962C8B-B14F-4D97-AF65-F5344CB8AC3E}">
        <p14:creationId xmlns:p14="http://schemas.microsoft.com/office/powerpoint/2010/main" val="353651381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64135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r>
              <a:rPr lang="en-US" smtClean="0">
                <a:solidFill>
                  <a:srgbClr val="FFFFFF">
                    <a:lumMod val="50000"/>
                  </a:srgbClr>
                </a:solidFill>
              </a:rPr>
              <a:t>17 June 2020</a:t>
            </a:r>
            <a:endParaRPr lang="en-US" dirty="0">
              <a:solidFill>
                <a:srgbClr val="FFFFFF">
                  <a:lumMod val="50000"/>
                </a:srgbClr>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solidFill>
                <a:srgbClr val="FFFFFF"/>
              </a:solidFill>
            </a:endParaRPr>
          </a:p>
        </p:txBody>
      </p:sp>
      <p:sp>
        <p:nvSpPr>
          <p:cNvPr id="5" name="Slide Number Placeholder 4"/>
          <p:cNvSpPr>
            <a:spLocks noGrp="1"/>
          </p:cNvSpPr>
          <p:nvPr>
            <p:ph type="sldNum" sz="quarter" idx="12"/>
          </p:nvPr>
        </p:nvSpPr>
        <p:spPr/>
        <p:txBody>
          <a:bodyPr/>
          <a:lstStyle/>
          <a:p>
            <a:fld id="{1966A91B-2C49-4308-9EBC-7A6C490B0A71}" type="slidenum">
              <a:rPr lang="en-US" smtClean="0">
                <a:solidFill>
                  <a:srgbClr val="FFFFFF">
                    <a:lumMod val="50000"/>
                  </a:srgbClr>
                </a:solidFill>
              </a:rPr>
              <a:pPr/>
              <a:t>‹#›</a:t>
            </a:fld>
            <a:endParaRPr lang="en-US">
              <a:solidFill>
                <a:srgbClr val="FFFFFF">
                  <a:lumMod val="50000"/>
                </a:srgbClr>
              </a:solidFill>
            </a:endParaRPr>
          </a:p>
        </p:txBody>
      </p:sp>
    </p:spTree>
    <p:extLst>
      <p:ext uri="{BB962C8B-B14F-4D97-AF65-F5344CB8AC3E}">
        <p14:creationId xmlns:p14="http://schemas.microsoft.com/office/powerpoint/2010/main" val="50012620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solidFill>
                  <a:srgbClr val="FFFFFF">
                    <a:lumMod val="50000"/>
                  </a:srgbClr>
                </a:solidFill>
              </a:rPr>
              <a:t>17 June 2020</a:t>
            </a:r>
            <a:endParaRPr lang="en-US">
              <a:solidFill>
                <a:srgbClr val="FFFFFF">
                  <a:lumMod val="50000"/>
                </a:srgbClr>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solidFill>
                <a:srgbClr val="FFFFFF"/>
              </a:solidFill>
            </a:endParaRPr>
          </a:p>
        </p:txBody>
      </p:sp>
      <p:sp>
        <p:nvSpPr>
          <p:cNvPr id="4" name="Slide Number Placeholder 3"/>
          <p:cNvSpPr>
            <a:spLocks noGrp="1"/>
          </p:cNvSpPr>
          <p:nvPr>
            <p:ph type="sldNum" sz="quarter" idx="12"/>
          </p:nvPr>
        </p:nvSpPr>
        <p:spPr/>
        <p:txBody>
          <a:bodyPr/>
          <a:lstStyle/>
          <a:p>
            <a:fld id="{1966A91B-2C49-4308-9EBC-7A6C490B0A71}" type="slidenum">
              <a:rPr lang="en-US" smtClean="0">
                <a:solidFill>
                  <a:srgbClr val="FFFFFF">
                    <a:lumMod val="50000"/>
                  </a:srgbClr>
                </a:solidFill>
              </a:rPr>
              <a:pPr/>
              <a:t>‹#›</a:t>
            </a:fld>
            <a:endParaRPr lang="en-US">
              <a:solidFill>
                <a:srgbClr val="FFFFFF">
                  <a:lumMod val="50000"/>
                </a:srgbClr>
              </a:solidFill>
            </a:endParaRPr>
          </a:p>
        </p:txBody>
      </p:sp>
    </p:spTree>
    <p:extLst>
      <p:ext uri="{BB962C8B-B14F-4D97-AF65-F5344CB8AC3E}">
        <p14:creationId xmlns:p14="http://schemas.microsoft.com/office/powerpoint/2010/main" val="77759952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PATH_Title Slide">
    <p:spTree>
      <p:nvGrpSpPr>
        <p:cNvPr id="1" name=""/>
        <p:cNvGrpSpPr/>
        <p:nvPr/>
      </p:nvGrpSpPr>
      <p:grpSpPr>
        <a:xfrm>
          <a:off x="0" y="0"/>
          <a:ext cx="0" cy="0"/>
          <a:chOff x="0" y="0"/>
          <a:chExt cx="0" cy="0"/>
        </a:xfrm>
      </p:grpSpPr>
      <p:pic>
        <p:nvPicPr>
          <p:cNvPr id="8" name="Picture 7" descr="covor_image.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929640"/>
            <a:ext cx="9144000" cy="3450336"/>
          </a:xfrm>
          <a:prstGeom prst="rect">
            <a:avLst/>
          </a:prstGeom>
        </p:spPr>
      </p:pic>
      <p:sp>
        <p:nvSpPr>
          <p:cNvPr id="2" name="Title 1"/>
          <p:cNvSpPr>
            <a:spLocks noGrp="1"/>
          </p:cNvSpPr>
          <p:nvPr>
            <p:ph type="ctrTitle"/>
          </p:nvPr>
        </p:nvSpPr>
        <p:spPr>
          <a:xfrm>
            <a:off x="457200" y="4419600"/>
            <a:ext cx="7772400" cy="860425"/>
          </a:xfrm>
        </p:spPr>
        <p:txBody>
          <a:bodyPr/>
          <a:lstStyle>
            <a:lvl1pPr>
              <a:defRPr b="1">
                <a:solidFill>
                  <a:schemeClr val="tx1">
                    <a:lumMod val="50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457200" y="5334000"/>
            <a:ext cx="7772400" cy="838200"/>
          </a:xfrm>
        </p:spPr>
        <p:txBody>
          <a:bodyPr>
            <a:normAutofit/>
          </a:bodyPr>
          <a:lstStyle>
            <a:lvl1pPr marL="0" indent="0" algn="l">
              <a:buNone/>
              <a:defRPr sz="1800">
                <a:solidFill>
                  <a:schemeClr val="tx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407150"/>
            <a:ext cx="2133600" cy="365125"/>
          </a:xfrm>
        </p:spPr>
        <p:txBody>
          <a:bodyPr anchor="t"/>
          <a:lstStyle/>
          <a:p>
            <a:r>
              <a:rPr lang="en-US" smtClean="0">
                <a:solidFill>
                  <a:srgbClr val="FFFFFF">
                    <a:lumMod val="50000"/>
                  </a:srgbClr>
                </a:solidFill>
              </a:rPr>
              <a:t>17 June 2020</a:t>
            </a:r>
            <a:endParaRPr lang="en-US" dirty="0">
              <a:solidFill>
                <a:srgbClr val="FFFFFF">
                  <a:lumMod val="50000"/>
                </a:srgbClr>
              </a:solidFill>
            </a:endParaRPr>
          </a:p>
        </p:txBody>
      </p:sp>
      <p:pic>
        <p:nvPicPr>
          <p:cNvPr id="6" name="Picture 5" descr="covor_image.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929640"/>
            <a:ext cx="9144000" cy="3450336"/>
          </a:xfrm>
          <a:prstGeom prst="rect">
            <a:avLst/>
          </a:prstGeom>
        </p:spPr>
      </p:pic>
      <p:pic>
        <p:nvPicPr>
          <p:cNvPr id="7" name="Picture 6"/>
          <p:cNvPicPr>
            <a:picLocks noChangeAspect="1"/>
          </p:cNvPicPr>
          <p:nvPr userDrawn="1"/>
        </p:nvPicPr>
        <p:blipFill>
          <a:blip r:embed="rId3" cstate="email">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6934200" y="88900"/>
            <a:ext cx="2050477" cy="748147"/>
          </a:xfrm>
          <a:prstGeom prst="rect">
            <a:avLst/>
          </a:prstGeom>
        </p:spPr>
      </p:pic>
    </p:spTree>
    <p:extLst>
      <p:ext uri="{BB962C8B-B14F-4D97-AF65-F5344CB8AC3E}">
        <p14:creationId xmlns:p14="http://schemas.microsoft.com/office/powerpoint/2010/main" val="162311816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PATH_Section 1">
    <p:bg>
      <p:bgPr>
        <a:solidFill>
          <a:schemeClr val="accent2"/>
        </a:solidFill>
        <a:effectLst/>
      </p:bgPr>
    </p:bg>
    <p:spTree>
      <p:nvGrpSpPr>
        <p:cNvPr id="1" name=""/>
        <p:cNvGrpSpPr/>
        <p:nvPr/>
      </p:nvGrpSpPr>
      <p:grpSpPr>
        <a:xfrm>
          <a:off x="0" y="0"/>
          <a:ext cx="0" cy="0"/>
          <a:chOff x="0" y="0"/>
          <a:chExt cx="0" cy="0"/>
        </a:xfrm>
      </p:grpSpPr>
      <p:sp>
        <p:nvSpPr>
          <p:cNvPr id="6" name="Text Placeholder 2"/>
          <p:cNvSpPr>
            <a:spLocks noGrp="1"/>
          </p:cNvSpPr>
          <p:nvPr>
            <p:ph type="body" idx="1" hasCustomPrompt="1"/>
          </p:nvPr>
        </p:nvSpPr>
        <p:spPr>
          <a:xfrm>
            <a:off x="457200" y="1801163"/>
            <a:ext cx="2032000" cy="484837"/>
          </a:xfrm>
          <a:prstGeom prst="rect">
            <a:avLst/>
          </a:prstGeom>
        </p:spPr>
        <p:txBody>
          <a:bodyPr lIns="182880" tIns="0" rIns="91440" anchor="t" anchorCtr="0">
            <a:noAutofit/>
          </a:bodyPr>
          <a:lstStyle>
            <a:lvl1pPr marL="0" indent="0" algn="l">
              <a:lnSpc>
                <a:spcPts val="4260"/>
              </a:lnSpc>
              <a:spcBef>
                <a:spcPts val="0"/>
              </a:spcBef>
              <a:spcAft>
                <a:spcPts val="0"/>
              </a:spcAft>
              <a:buNone/>
              <a:defRPr sz="5400" b="0" i="0" cap="none" baseline="0">
                <a:solidFill>
                  <a:schemeClr val="bg1">
                    <a:alpha val="40000"/>
                  </a:schemeClr>
                </a:solidFill>
                <a:latin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1</a:t>
            </a:r>
          </a:p>
        </p:txBody>
      </p:sp>
      <p:sp>
        <p:nvSpPr>
          <p:cNvPr id="2" name="Title 1"/>
          <p:cNvSpPr>
            <a:spLocks noGrp="1"/>
          </p:cNvSpPr>
          <p:nvPr>
            <p:ph type="title" hasCustomPrompt="1"/>
          </p:nvPr>
        </p:nvSpPr>
        <p:spPr>
          <a:xfrm>
            <a:off x="533400" y="1524000"/>
            <a:ext cx="4191000" cy="2286000"/>
          </a:xfrm>
          <a:ln w="57150">
            <a:solidFill>
              <a:schemeClr val="bg1"/>
            </a:solidFill>
          </a:ln>
        </p:spPr>
        <p:txBody>
          <a:bodyPr anchor="b"/>
          <a:lstStyle>
            <a:lvl1pPr>
              <a:defRPr cap="all" baseline="0">
                <a:solidFill>
                  <a:schemeClr val="bg1"/>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r>
              <a:rPr lang="en-US" smtClean="0">
                <a:solidFill>
                  <a:srgbClr val="FFFFFF">
                    <a:lumMod val="50000"/>
                  </a:srgbClr>
                </a:solidFill>
              </a:rPr>
              <a:t>17 June 2020</a:t>
            </a:r>
            <a:endParaRPr lang="en-US" dirty="0">
              <a:solidFill>
                <a:srgbClr val="FFFFFF">
                  <a:lumMod val="50000"/>
                </a:srgbClr>
              </a:solidFill>
            </a:endParaRPr>
          </a:p>
        </p:txBody>
      </p:sp>
      <p:pic>
        <p:nvPicPr>
          <p:cNvPr id="5" name="Picture 4"/>
          <p:cNvPicPr>
            <a:picLocks noChangeAspect="1"/>
          </p:cNvPicPr>
          <p:nvPr userDrawn="1"/>
        </p:nvPicPr>
        <p:blipFill>
          <a:blip r:embed="rId2" cstate="email">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6934200" y="88900"/>
            <a:ext cx="2050477" cy="748147"/>
          </a:xfrm>
          <a:prstGeom prst="rect">
            <a:avLst/>
          </a:prstGeom>
        </p:spPr>
      </p:pic>
    </p:spTree>
    <p:extLst>
      <p:ext uri="{BB962C8B-B14F-4D97-AF65-F5344CB8AC3E}">
        <p14:creationId xmlns:p14="http://schemas.microsoft.com/office/powerpoint/2010/main" val="10658325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ection 3">
    <p:bg>
      <p:bgPr>
        <a:solidFill>
          <a:schemeClr val="accent4"/>
        </a:solidFill>
        <a:effectLst/>
      </p:bgPr>
    </p:bg>
    <p:spTree>
      <p:nvGrpSpPr>
        <p:cNvPr id="1" name=""/>
        <p:cNvGrpSpPr/>
        <p:nvPr/>
      </p:nvGrpSpPr>
      <p:grpSpPr>
        <a:xfrm>
          <a:off x="0" y="0"/>
          <a:ext cx="0" cy="0"/>
          <a:chOff x="0" y="0"/>
          <a:chExt cx="0" cy="0"/>
        </a:xfrm>
      </p:grpSpPr>
      <p:sp>
        <p:nvSpPr>
          <p:cNvPr id="6" name="Text Placeholder 2"/>
          <p:cNvSpPr>
            <a:spLocks noGrp="1"/>
          </p:cNvSpPr>
          <p:nvPr>
            <p:ph type="body" idx="1" hasCustomPrompt="1"/>
          </p:nvPr>
        </p:nvSpPr>
        <p:spPr>
          <a:xfrm>
            <a:off x="482600" y="1752600"/>
            <a:ext cx="2032000" cy="484837"/>
          </a:xfrm>
          <a:prstGeom prst="rect">
            <a:avLst/>
          </a:prstGeom>
        </p:spPr>
        <p:txBody>
          <a:bodyPr lIns="182880" tIns="0" rIns="91440" anchor="t" anchorCtr="0">
            <a:noAutofit/>
          </a:bodyPr>
          <a:lstStyle>
            <a:lvl1pPr marL="0" indent="0">
              <a:lnSpc>
                <a:spcPts val="4260"/>
              </a:lnSpc>
              <a:spcBef>
                <a:spcPts val="0"/>
              </a:spcBef>
              <a:spcAft>
                <a:spcPts val="0"/>
              </a:spcAft>
              <a:buNone/>
              <a:defRPr sz="5400" b="0" i="0" cap="none" baseline="0">
                <a:solidFill>
                  <a:schemeClr val="bg1">
                    <a:alpha val="40000"/>
                  </a:schemeClr>
                </a:solidFill>
                <a:latin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3</a:t>
            </a:r>
          </a:p>
        </p:txBody>
      </p:sp>
      <p:sp>
        <p:nvSpPr>
          <p:cNvPr id="2" name="Title 1"/>
          <p:cNvSpPr>
            <a:spLocks noGrp="1"/>
          </p:cNvSpPr>
          <p:nvPr>
            <p:ph type="title" hasCustomPrompt="1"/>
          </p:nvPr>
        </p:nvSpPr>
        <p:spPr>
          <a:xfrm>
            <a:off x="533400" y="1524000"/>
            <a:ext cx="4191000" cy="2286000"/>
          </a:xfrm>
          <a:ln w="57150">
            <a:solidFill>
              <a:schemeClr val="bg1"/>
            </a:solidFill>
          </a:ln>
        </p:spPr>
        <p:txBody>
          <a:bodyPr anchor="b"/>
          <a:lstStyle>
            <a:lvl1pPr>
              <a:defRPr cap="all" baseline="0">
                <a:solidFill>
                  <a:schemeClr val="bg1"/>
                </a:solidFill>
              </a:defRPr>
            </a:lvl1pPr>
          </a:lstStyle>
          <a:p>
            <a:r>
              <a:rPr lang="en-US"/>
              <a:t>CLICK TO EDIT MASTER TITLE STYLE</a:t>
            </a:r>
          </a:p>
        </p:txBody>
      </p:sp>
      <p:sp>
        <p:nvSpPr>
          <p:cNvPr id="3" name="Date Placeholder 2"/>
          <p:cNvSpPr>
            <a:spLocks noGrp="1"/>
          </p:cNvSpPr>
          <p:nvPr>
            <p:ph type="dt" sz="half" idx="10"/>
          </p:nvPr>
        </p:nvSpPr>
        <p:spPr/>
        <p:txBody>
          <a:bodyPr/>
          <a:lstStyle/>
          <a:p>
            <a:r>
              <a:rPr lang="en-US" smtClean="0"/>
              <a:t>17 June 2020</a:t>
            </a:r>
            <a:endParaRPr lang="en-US"/>
          </a:p>
        </p:txBody>
      </p:sp>
    </p:spTree>
    <p:extLst>
      <p:ext uri="{BB962C8B-B14F-4D97-AF65-F5344CB8AC3E}">
        <p14:creationId xmlns:p14="http://schemas.microsoft.com/office/powerpoint/2010/main" val="207079507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PATH_Section 2">
    <p:bg>
      <p:bgPr>
        <a:solidFill>
          <a:schemeClr val="accent3"/>
        </a:solidFill>
        <a:effectLst/>
      </p:bgPr>
    </p:bg>
    <p:spTree>
      <p:nvGrpSpPr>
        <p:cNvPr id="1" name=""/>
        <p:cNvGrpSpPr/>
        <p:nvPr/>
      </p:nvGrpSpPr>
      <p:grpSpPr>
        <a:xfrm>
          <a:off x="0" y="0"/>
          <a:ext cx="0" cy="0"/>
          <a:chOff x="0" y="0"/>
          <a:chExt cx="0" cy="0"/>
        </a:xfrm>
      </p:grpSpPr>
      <p:sp>
        <p:nvSpPr>
          <p:cNvPr id="6" name="Text Placeholder 2"/>
          <p:cNvSpPr>
            <a:spLocks noGrp="1"/>
          </p:cNvSpPr>
          <p:nvPr>
            <p:ph type="body" idx="1" hasCustomPrompt="1"/>
          </p:nvPr>
        </p:nvSpPr>
        <p:spPr>
          <a:xfrm>
            <a:off x="482600" y="1752600"/>
            <a:ext cx="2032000" cy="484837"/>
          </a:xfrm>
          <a:prstGeom prst="rect">
            <a:avLst/>
          </a:prstGeom>
        </p:spPr>
        <p:txBody>
          <a:bodyPr lIns="182880" tIns="0" rIns="91440" anchor="t" anchorCtr="0">
            <a:noAutofit/>
          </a:bodyPr>
          <a:lstStyle>
            <a:lvl1pPr marL="0" indent="0">
              <a:lnSpc>
                <a:spcPts val="4260"/>
              </a:lnSpc>
              <a:spcBef>
                <a:spcPts val="0"/>
              </a:spcBef>
              <a:spcAft>
                <a:spcPts val="0"/>
              </a:spcAft>
              <a:buNone/>
              <a:defRPr sz="5400" b="0" i="0" cap="all" baseline="0">
                <a:solidFill>
                  <a:schemeClr val="bg1">
                    <a:alpha val="40000"/>
                  </a:schemeClr>
                </a:solidFill>
                <a:latin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2</a:t>
            </a:r>
          </a:p>
        </p:txBody>
      </p:sp>
      <p:sp>
        <p:nvSpPr>
          <p:cNvPr id="2" name="Title 1"/>
          <p:cNvSpPr>
            <a:spLocks noGrp="1"/>
          </p:cNvSpPr>
          <p:nvPr>
            <p:ph type="title" hasCustomPrompt="1"/>
          </p:nvPr>
        </p:nvSpPr>
        <p:spPr>
          <a:xfrm>
            <a:off x="533400" y="1524000"/>
            <a:ext cx="4191000" cy="2286000"/>
          </a:xfrm>
          <a:ln w="57150">
            <a:solidFill>
              <a:schemeClr val="bg1"/>
            </a:solidFill>
          </a:ln>
        </p:spPr>
        <p:txBody>
          <a:bodyPr anchor="b"/>
          <a:lstStyle>
            <a:lvl1pPr>
              <a:defRPr cap="all" baseline="0">
                <a:solidFill>
                  <a:schemeClr val="bg1"/>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r>
              <a:rPr lang="en-US" smtClean="0">
                <a:solidFill>
                  <a:srgbClr val="FFFFFF">
                    <a:lumMod val="50000"/>
                  </a:srgbClr>
                </a:solidFill>
              </a:rPr>
              <a:t>17 June 2020</a:t>
            </a:r>
            <a:endParaRPr lang="en-US" dirty="0">
              <a:solidFill>
                <a:srgbClr val="FFFFFF">
                  <a:lumMod val="50000"/>
                </a:srgbClr>
              </a:solidFill>
            </a:endParaRPr>
          </a:p>
        </p:txBody>
      </p:sp>
      <p:pic>
        <p:nvPicPr>
          <p:cNvPr id="5" name="Picture 4"/>
          <p:cNvPicPr>
            <a:picLocks noChangeAspect="1"/>
          </p:cNvPicPr>
          <p:nvPr userDrawn="1"/>
        </p:nvPicPr>
        <p:blipFill>
          <a:blip r:embed="rId2" cstate="email">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6934200" y="88900"/>
            <a:ext cx="2050477" cy="748147"/>
          </a:xfrm>
          <a:prstGeom prst="rect">
            <a:avLst/>
          </a:prstGeom>
        </p:spPr>
      </p:pic>
    </p:spTree>
    <p:extLst>
      <p:ext uri="{BB962C8B-B14F-4D97-AF65-F5344CB8AC3E}">
        <p14:creationId xmlns:p14="http://schemas.microsoft.com/office/powerpoint/2010/main" val="358196371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PATH_Section 3">
    <p:bg>
      <p:bgPr>
        <a:solidFill>
          <a:schemeClr val="accent4"/>
        </a:solidFill>
        <a:effectLst/>
      </p:bgPr>
    </p:bg>
    <p:spTree>
      <p:nvGrpSpPr>
        <p:cNvPr id="1" name=""/>
        <p:cNvGrpSpPr/>
        <p:nvPr/>
      </p:nvGrpSpPr>
      <p:grpSpPr>
        <a:xfrm>
          <a:off x="0" y="0"/>
          <a:ext cx="0" cy="0"/>
          <a:chOff x="0" y="0"/>
          <a:chExt cx="0" cy="0"/>
        </a:xfrm>
      </p:grpSpPr>
      <p:sp>
        <p:nvSpPr>
          <p:cNvPr id="6" name="Text Placeholder 2"/>
          <p:cNvSpPr>
            <a:spLocks noGrp="1"/>
          </p:cNvSpPr>
          <p:nvPr>
            <p:ph type="body" idx="1" hasCustomPrompt="1"/>
          </p:nvPr>
        </p:nvSpPr>
        <p:spPr>
          <a:xfrm>
            <a:off x="482600" y="1752600"/>
            <a:ext cx="2032000" cy="484837"/>
          </a:xfrm>
          <a:prstGeom prst="rect">
            <a:avLst/>
          </a:prstGeom>
        </p:spPr>
        <p:txBody>
          <a:bodyPr lIns="182880" tIns="0" rIns="91440" anchor="t" anchorCtr="0">
            <a:noAutofit/>
          </a:bodyPr>
          <a:lstStyle>
            <a:lvl1pPr marL="0" indent="0">
              <a:lnSpc>
                <a:spcPts val="4260"/>
              </a:lnSpc>
              <a:spcBef>
                <a:spcPts val="0"/>
              </a:spcBef>
              <a:spcAft>
                <a:spcPts val="0"/>
              </a:spcAft>
              <a:buNone/>
              <a:defRPr sz="5400" b="0" i="0" cap="none" baseline="0">
                <a:solidFill>
                  <a:schemeClr val="bg1">
                    <a:alpha val="40000"/>
                  </a:schemeClr>
                </a:solidFill>
                <a:latin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3</a:t>
            </a:r>
          </a:p>
        </p:txBody>
      </p:sp>
      <p:sp>
        <p:nvSpPr>
          <p:cNvPr id="2" name="Title 1"/>
          <p:cNvSpPr>
            <a:spLocks noGrp="1"/>
          </p:cNvSpPr>
          <p:nvPr>
            <p:ph type="title" hasCustomPrompt="1"/>
          </p:nvPr>
        </p:nvSpPr>
        <p:spPr>
          <a:xfrm>
            <a:off x="533400" y="1524000"/>
            <a:ext cx="4191000" cy="2286000"/>
          </a:xfrm>
          <a:ln w="57150">
            <a:solidFill>
              <a:schemeClr val="bg1"/>
            </a:solidFill>
          </a:ln>
        </p:spPr>
        <p:txBody>
          <a:bodyPr anchor="b"/>
          <a:lstStyle>
            <a:lvl1pPr>
              <a:defRPr cap="all" baseline="0">
                <a:solidFill>
                  <a:schemeClr val="bg1"/>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r>
              <a:rPr lang="en-US" smtClean="0">
                <a:solidFill>
                  <a:srgbClr val="FFFFFF">
                    <a:lumMod val="50000"/>
                  </a:srgbClr>
                </a:solidFill>
              </a:rPr>
              <a:t>17 June 2020</a:t>
            </a:r>
            <a:endParaRPr lang="en-US" dirty="0">
              <a:solidFill>
                <a:srgbClr val="FFFFFF">
                  <a:lumMod val="50000"/>
                </a:srgbClr>
              </a:solidFill>
            </a:endParaRPr>
          </a:p>
        </p:txBody>
      </p:sp>
      <p:pic>
        <p:nvPicPr>
          <p:cNvPr id="5" name="Picture 4"/>
          <p:cNvPicPr>
            <a:picLocks noChangeAspect="1"/>
          </p:cNvPicPr>
          <p:nvPr userDrawn="1"/>
        </p:nvPicPr>
        <p:blipFill>
          <a:blip r:embed="rId2" cstate="email">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6934200" y="88900"/>
            <a:ext cx="2050477" cy="748147"/>
          </a:xfrm>
          <a:prstGeom prst="rect">
            <a:avLst/>
          </a:prstGeom>
        </p:spPr>
      </p:pic>
    </p:spTree>
    <p:extLst>
      <p:ext uri="{BB962C8B-B14F-4D97-AF65-F5344CB8AC3E}">
        <p14:creationId xmlns:p14="http://schemas.microsoft.com/office/powerpoint/2010/main" val="185800865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PATH_Section 4">
    <p:bg>
      <p:bgPr>
        <a:solidFill>
          <a:schemeClr val="accent5"/>
        </a:solidFill>
        <a:effectLst/>
      </p:bgPr>
    </p:bg>
    <p:spTree>
      <p:nvGrpSpPr>
        <p:cNvPr id="1" name=""/>
        <p:cNvGrpSpPr/>
        <p:nvPr/>
      </p:nvGrpSpPr>
      <p:grpSpPr>
        <a:xfrm>
          <a:off x="0" y="0"/>
          <a:ext cx="0" cy="0"/>
          <a:chOff x="0" y="0"/>
          <a:chExt cx="0" cy="0"/>
        </a:xfrm>
      </p:grpSpPr>
      <p:sp>
        <p:nvSpPr>
          <p:cNvPr id="6" name="Text Placeholder 2"/>
          <p:cNvSpPr>
            <a:spLocks noGrp="1"/>
          </p:cNvSpPr>
          <p:nvPr>
            <p:ph type="body" idx="1" hasCustomPrompt="1"/>
          </p:nvPr>
        </p:nvSpPr>
        <p:spPr>
          <a:xfrm>
            <a:off x="482600" y="1752600"/>
            <a:ext cx="2032000" cy="484837"/>
          </a:xfrm>
          <a:prstGeom prst="rect">
            <a:avLst/>
          </a:prstGeom>
        </p:spPr>
        <p:txBody>
          <a:bodyPr lIns="182880" tIns="0" rIns="91440" anchor="t" anchorCtr="0">
            <a:noAutofit/>
          </a:bodyPr>
          <a:lstStyle>
            <a:lvl1pPr marL="0" indent="0">
              <a:lnSpc>
                <a:spcPts val="4260"/>
              </a:lnSpc>
              <a:spcBef>
                <a:spcPts val="0"/>
              </a:spcBef>
              <a:spcAft>
                <a:spcPts val="0"/>
              </a:spcAft>
              <a:buNone/>
              <a:defRPr sz="5400" b="0" i="0" cap="none" baseline="0">
                <a:solidFill>
                  <a:schemeClr val="bg1">
                    <a:alpha val="40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4</a:t>
            </a:r>
          </a:p>
        </p:txBody>
      </p:sp>
      <p:sp>
        <p:nvSpPr>
          <p:cNvPr id="2" name="Title 1"/>
          <p:cNvSpPr>
            <a:spLocks noGrp="1"/>
          </p:cNvSpPr>
          <p:nvPr>
            <p:ph type="title" hasCustomPrompt="1"/>
          </p:nvPr>
        </p:nvSpPr>
        <p:spPr>
          <a:xfrm>
            <a:off x="533400" y="1524000"/>
            <a:ext cx="4191000" cy="2286000"/>
          </a:xfrm>
          <a:ln w="57150">
            <a:solidFill>
              <a:schemeClr val="bg1"/>
            </a:solidFill>
          </a:ln>
        </p:spPr>
        <p:txBody>
          <a:bodyPr anchor="b"/>
          <a:lstStyle>
            <a:lvl1pPr>
              <a:defRPr cap="all" baseline="0">
                <a:solidFill>
                  <a:schemeClr val="bg1"/>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r>
              <a:rPr lang="en-US" smtClean="0">
                <a:solidFill>
                  <a:srgbClr val="FFFFFF">
                    <a:lumMod val="50000"/>
                  </a:srgbClr>
                </a:solidFill>
              </a:rPr>
              <a:t>17 June 2020</a:t>
            </a:r>
            <a:endParaRPr lang="en-US" dirty="0">
              <a:solidFill>
                <a:srgbClr val="FFFFFF">
                  <a:lumMod val="50000"/>
                </a:srgbClr>
              </a:solidFill>
            </a:endParaRPr>
          </a:p>
        </p:txBody>
      </p:sp>
      <p:pic>
        <p:nvPicPr>
          <p:cNvPr id="5" name="Picture 4"/>
          <p:cNvPicPr>
            <a:picLocks noChangeAspect="1"/>
          </p:cNvPicPr>
          <p:nvPr userDrawn="1"/>
        </p:nvPicPr>
        <p:blipFill>
          <a:blip r:embed="rId2" cstate="email">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6934200" y="88900"/>
            <a:ext cx="2050477" cy="748147"/>
          </a:xfrm>
          <a:prstGeom prst="rect">
            <a:avLst/>
          </a:prstGeom>
        </p:spPr>
      </p:pic>
    </p:spTree>
    <p:extLst>
      <p:ext uri="{BB962C8B-B14F-4D97-AF65-F5344CB8AC3E}">
        <p14:creationId xmlns:p14="http://schemas.microsoft.com/office/powerpoint/2010/main" val="182384721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PATH_Section 5">
    <p:bg>
      <p:bgPr>
        <a:solidFill>
          <a:schemeClr val="accent6">
            <a:lumMod val="75000"/>
          </a:schemeClr>
        </a:solidFill>
        <a:effectLst/>
      </p:bgPr>
    </p:bg>
    <p:spTree>
      <p:nvGrpSpPr>
        <p:cNvPr id="1" name=""/>
        <p:cNvGrpSpPr/>
        <p:nvPr/>
      </p:nvGrpSpPr>
      <p:grpSpPr>
        <a:xfrm>
          <a:off x="0" y="0"/>
          <a:ext cx="0" cy="0"/>
          <a:chOff x="0" y="0"/>
          <a:chExt cx="0" cy="0"/>
        </a:xfrm>
      </p:grpSpPr>
      <p:sp>
        <p:nvSpPr>
          <p:cNvPr id="6" name="Text Placeholder 2"/>
          <p:cNvSpPr>
            <a:spLocks noGrp="1"/>
          </p:cNvSpPr>
          <p:nvPr>
            <p:ph type="body" idx="1" hasCustomPrompt="1"/>
          </p:nvPr>
        </p:nvSpPr>
        <p:spPr>
          <a:xfrm>
            <a:off x="482600" y="1752600"/>
            <a:ext cx="2032000" cy="484837"/>
          </a:xfrm>
          <a:prstGeom prst="rect">
            <a:avLst/>
          </a:prstGeom>
        </p:spPr>
        <p:txBody>
          <a:bodyPr lIns="182880" tIns="0" rIns="91440" anchor="t" anchorCtr="0">
            <a:noAutofit/>
          </a:bodyPr>
          <a:lstStyle>
            <a:lvl1pPr marL="0" indent="0">
              <a:lnSpc>
                <a:spcPts val="4260"/>
              </a:lnSpc>
              <a:spcBef>
                <a:spcPts val="0"/>
              </a:spcBef>
              <a:spcAft>
                <a:spcPts val="0"/>
              </a:spcAft>
              <a:buNone/>
              <a:defRPr sz="5400" b="0" i="0" cap="none" baseline="0">
                <a:solidFill>
                  <a:schemeClr val="bg1">
                    <a:alpha val="40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5</a:t>
            </a:r>
          </a:p>
        </p:txBody>
      </p:sp>
      <p:sp>
        <p:nvSpPr>
          <p:cNvPr id="2" name="Title 1"/>
          <p:cNvSpPr>
            <a:spLocks noGrp="1"/>
          </p:cNvSpPr>
          <p:nvPr>
            <p:ph type="title" hasCustomPrompt="1"/>
          </p:nvPr>
        </p:nvSpPr>
        <p:spPr>
          <a:xfrm>
            <a:off x="533400" y="1524000"/>
            <a:ext cx="4191000" cy="2286000"/>
          </a:xfrm>
          <a:ln w="57150">
            <a:solidFill>
              <a:schemeClr val="bg1"/>
            </a:solidFill>
          </a:ln>
        </p:spPr>
        <p:txBody>
          <a:bodyPr anchor="b"/>
          <a:lstStyle>
            <a:lvl1pPr>
              <a:defRPr cap="all" baseline="0">
                <a:solidFill>
                  <a:schemeClr val="bg1"/>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r>
              <a:rPr lang="en-US" smtClean="0">
                <a:solidFill>
                  <a:srgbClr val="FFFFFF">
                    <a:lumMod val="50000"/>
                  </a:srgbClr>
                </a:solidFill>
              </a:rPr>
              <a:t>17 June 2020</a:t>
            </a:r>
            <a:endParaRPr lang="en-US" dirty="0">
              <a:solidFill>
                <a:srgbClr val="FFFFFF">
                  <a:lumMod val="50000"/>
                </a:srgbClr>
              </a:solidFill>
            </a:endParaRPr>
          </a:p>
        </p:txBody>
      </p:sp>
      <p:pic>
        <p:nvPicPr>
          <p:cNvPr id="5" name="Picture 4"/>
          <p:cNvPicPr>
            <a:picLocks noChangeAspect="1"/>
          </p:cNvPicPr>
          <p:nvPr userDrawn="1"/>
        </p:nvPicPr>
        <p:blipFill>
          <a:blip r:embed="rId2" cstate="email">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6934200" y="88900"/>
            <a:ext cx="2050477" cy="748147"/>
          </a:xfrm>
          <a:prstGeom prst="rect">
            <a:avLst/>
          </a:prstGeom>
        </p:spPr>
      </p:pic>
    </p:spTree>
    <p:extLst>
      <p:ext uri="{BB962C8B-B14F-4D97-AF65-F5344CB8AC3E}">
        <p14:creationId xmlns:p14="http://schemas.microsoft.com/office/powerpoint/2010/main" val="427455531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PATH_Title subhead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609600"/>
          </a:xfrm>
        </p:spPr>
        <p:txBody>
          <a:bodyPr/>
          <a:lstStyle/>
          <a:p>
            <a:r>
              <a:rPr lang="en-US"/>
              <a:t>Click to edit Master title style</a:t>
            </a:r>
            <a:endParaRPr lang="en-US" dirty="0"/>
          </a:p>
        </p:txBody>
      </p:sp>
      <p:sp>
        <p:nvSpPr>
          <p:cNvPr id="3" name="Content Placeholder 2"/>
          <p:cNvSpPr>
            <a:spLocks noGrp="1"/>
          </p:cNvSpPr>
          <p:nvPr>
            <p:ph idx="1"/>
          </p:nvPr>
        </p:nvSpPr>
        <p:spPr/>
        <p:txBody>
          <a:bodyPr>
            <a:normAutofit/>
          </a:bodyPr>
          <a:lstStyle>
            <a:lvl1pPr>
              <a:spcBef>
                <a:spcPts val="200"/>
              </a:spcBef>
              <a:defRPr sz="2400"/>
            </a:lvl1pPr>
            <a:lvl2pPr>
              <a:spcBef>
                <a:spcPts val="200"/>
              </a:spcBef>
              <a:defRPr sz="2000"/>
            </a:lvl2pPr>
            <a:lvl3pPr>
              <a:spcBef>
                <a:spcPts val="200"/>
              </a:spcBef>
              <a:defRPr sz="1800"/>
            </a:lvl3pPr>
            <a:lvl4pPr>
              <a:spcBef>
                <a:spcPts val="200"/>
              </a:spcBef>
              <a:defRPr sz="1600"/>
            </a:lvl4pPr>
            <a:lvl5pPr>
              <a:spcBef>
                <a:spcPts val="200"/>
              </a:spcBef>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smtClean="0">
                <a:solidFill>
                  <a:srgbClr val="FFFFFF">
                    <a:lumMod val="50000"/>
                  </a:srgbClr>
                </a:solidFill>
              </a:rPr>
              <a:t>17 June 2020</a:t>
            </a:r>
            <a:endParaRPr lang="en-US">
              <a:solidFill>
                <a:srgbClr val="FFFFFF">
                  <a:lumMod val="50000"/>
                </a:srgbClr>
              </a:solidFill>
            </a:endParaRPr>
          </a:p>
        </p:txBody>
      </p:sp>
      <p:sp>
        <p:nvSpPr>
          <p:cNvPr id="6" name="Slide Number Placeholder 5"/>
          <p:cNvSpPr>
            <a:spLocks noGrp="1"/>
          </p:cNvSpPr>
          <p:nvPr>
            <p:ph type="sldNum" sz="quarter" idx="12"/>
          </p:nvPr>
        </p:nvSpPr>
        <p:spPr/>
        <p:txBody>
          <a:bodyPr/>
          <a:lstStyle/>
          <a:p>
            <a:fld id="{1966A91B-2C49-4308-9EBC-7A6C490B0A71}" type="slidenum">
              <a:rPr lang="en-US" smtClean="0">
                <a:solidFill>
                  <a:srgbClr val="FFFFFF">
                    <a:lumMod val="50000"/>
                  </a:srgbClr>
                </a:solidFill>
              </a:rPr>
              <a:pPr/>
              <a:t>‹#›</a:t>
            </a:fld>
            <a:endParaRPr lang="en-US">
              <a:solidFill>
                <a:srgbClr val="FFFFFF">
                  <a:lumMod val="50000"/>
                </a:srgbClr>
              </a:solidFill>
            </a:endParaRPr>
          </a:p>
        </p:txBody>
      </p:sp>
      <p:sp>
        <p:nvSpPr>
          <p:cNvPr id="9" name="Text Placeholder 8"/>
          <p:cNvSpPr>
            <a:spLocks noGrp="1"/>
          </p:cNvSpPr>
          <p:nvPr>
            <p:ph type="body" sz="quarter" idx="13"/>
          </p:nvPr>
        </p:nvSpPr>
        <p:spPr>
          <a:xfrm>
            <a:off x="457200" y="1574800"/>
            <a:ext cx="8229600" cy="533400"/>
          </a:xfrm>
        </p:spPr>
        <p:txBody>
          <a:bodyPr>
            <a:noAutofit/>
          </a:bodyPr>
          <a:lstStyle>
            <a:lvl1pPr marL="0" indent="0">
              <a:buNone/>
              <a:defRPr sz="2400" b="1" cap="none" baseline="0">
                <a:solidFill>
                  <a:schemeClr val="bg2"/>
                </a:solidFill>
              </a:defRPr>
            </a:lvl1pPr>
          </a:lstStyle>
          <a:p>
            <a:pPr lvl="0"/>
            <a:r>
              <a:rPr lang="en-US"/>
              <a:t>Click to edit Master text styles</a:t>
            </a:r>
          </a:p>
        </p:txBody>
      </p:sp>
      <p:pic>
        <p:nvPicPr>
          <p:cNvPr id="7" name="Picture 6"/>
          <p:cNvPicPr>
            <a:picLocks noChangeAspect="1"/>
          </p:cNvPicPr>
          <p:nvPr userDrawn="1"/>
        </p:nvPicPr>
        <p:blipFill>
          <a:blip r:embed="rId2" cstate="email">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6934200" y="88900"/>
            <a:ext cx="2050477" cy="748147"/>
          </a:xfrm>
          <a:prstGeom prst="rect">
            <a:avLst/>
          </a:prstGeom>
        </p:spPr>
      </p:pic>
    </p:spTree>
    <p:extLst>
      <p:ext uri="{BB962C8B-B14F-4D97-AF65-F5344CB8AC3E}">
        <p14:creationId xmlns:p14="http://schemas.microsoft.com/office/powerpoint/2010/main" val="261346140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PATH_Title and content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838200"/>
          </a:xfrm>
        </p:spPr>
        <p:txBody>
          <a:bodyPr/>
          <a:lstStyle/>
          <a:p>
            <a:r>
              <a:rPr lang="en-US"/>
              <a:t>Click to edit Master title style</a:t>
            </a:r>
            <a:endParaRPr lang="en-US" dirty="0"/>
          </a:p>
        </p:txBody>
      </p:sp>
      <p:sp>
        <p:nvSpPr>
          <p:cNvPr id="3" name="Content Placeholder 2"/>
          <p:cNvSpPr>
            <a:spLocks noGrp="1"/>
          </p:cNvSpPr>
          <p:nvPr>
            <p:ph idx="1"/>
          </p:nvPr>
        </p:nvSpPr>
        <p:spPr>
          <a:xfrm>
            <a:off x="457200" y="1828800"/>
            <a:ext cx="8229600" cy="4297363"/>
          </a:xfrm>
        </p:spPr>
        <p:txBody>
          <a:bodyPr>
            <a:normAutofit/>
          </a:bodyPr>
          <a:lstStyle>
            <a:lvl1pPr>
              <a:spcBef>
                <a:spcPts val="200"/>
              </a:spcBef>
              <a:defRPr sz="2400"/>
            </a:lvl1pPr>
            <a:lvl2pPr>
              <a:spcBef>
                <a:spcPts val="200"/>
              </a:spcBef>
              <a:defRPr sz="2000"/>
            </a:lvl2pPr>
            <a:lvl3pPr>
              <a:spcBef>
                <a:spcPts val="200"/>
              </a:spcBef>
              <a:defRPr sz="1800"/>
            </a:lvl3pPr>
            <a:lvl4pPr>
              <a:spcBef>
                <a:spcPts val="200"/>
              </a:spcBef>
              <a:defRPr sz="1600"/>
            </a:lvl4pPr>
            <a:lvl5pPr>
              <a:spcBef>
                <a:spcPts val="200"/>
              </a:spcBef>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smtClean="0">
                <a:solidFill>
                  <a:srgbClr val="FFFFFF">
                    <a:lumMod val="50000"/>
                  </a:srgbClr>
                </a:solidFill>
              </a:rPr>
              <a:t>17 June 2020</a:t>
            </a:r>
            <a:endParaRPr lang="en-US">
              <a:solidFill>
                <a:srgbClr val="FFFFFF">
                  <a:lumMod val="50000"/>
                </a:srgbClr>
              </a:solidFill>
            </a:endParaRPr>
          </a:p>
        </p:txBody>
      </p:sp>
      <p:sp>
        <p:nvSpPr>
          <p:cNvPr id="6" name="Slide Number Placeholder 5"/>
          <p:cNvSpPr>
            <a:spLocks noGrp="1"/>
          </p:cNvSpPr>
          <p:nvPr>
            <p:ph type="sldNum" sz="quarter" idx="12"/>
          </p:nvPr>
        </p:nvSpPr>
        <p:spPr/>
        <p:txBody>
          <a:bodyPr/>
          <a:lstStyle/>
          <a:p>
            <a:fld id="{1966A91B-2C49-4308-9EBC-7A6C490B0A71}" type="slidenum">
              <a:rPr lang="en-US" smtClean="0">
                <a:solidFill>
                  <a:srgbClr val="FFFFFF">
                    <a:lumMod val="50000"/>
                  </a:srgbClr>
                </a:solidFill>
              </a:rPr>
              <a:pPr/>
              <a:t>‹#›</a:t>
            </a:fld>
            <a:endParaRPr lang="en-US">
              <a:solidFill>
                <a:srgbClr val="FFFFFF">
                  <a:lumMod val="50000"/>
                </a:srgbClr>
              </a:solidFill>
            </a:endParaRPr>
          </a:p>
        </p:txBody>
      </p:sp>
      <p:pic>
        <p:nvPicPr>
          <p:cNvPr id="7" name="Picture 6"/>
          <p:cNvPicPr>
            <a:picLocks noChangeAspect="1"/>
          </p:cNvPicPr>
          <p:nvPr userDrawn="1"/>
        </p:nvPicPr>
        <p:blipFill>
          <a:blip r:embed="rId2" cstate="email">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6934200" y="88900"/>
            <a:ext cx="2050477" cy="748147"/>
          </a:xfrm>
          <a:prstGeom prst="rect">
            <a:avLst/>
          </a:prstGeom>
        </p:spPr>
      </p:pic>
    </p:spTree>
    <p:extLst>
      <p:ext uri="{BB962C8B-B14F-4D97-AF65-F5344CB8AC3E}">
        <p14:creationId xmlns:p14="http://schemas.microsoft.com/office/powerpoint/2010/main" val="176569720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PATH_2 Column 1 Subhea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64135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2089150"/>
            <a:ext cx="4038600" cy="4037013"/>
          </a:xfrm>
        </p:spPr>
        <p:txBody>
          <a:bodyPr>
            <a:normAutofit/>
          </a:bodyPr>
          <a:lstStyle>
            <a:lvl1pPr>
              <a:spcBef>
                <a:spcPts val="200"/>
              </a:spcBef>
              <a:defRPr sz="2400"/>
            </a:lvl1pPr>
            <a:lvl2pPr>
              <a:spcBef>
                <a:spcPts val="200"/>
              </a:spcBef>
              <a:defRPr sz="2000"/>
            </a:lvl2pPr>
            <a:lvl3pPr>
              <a:spcBef>
                <a:spcPts val="200"/>
              </a:spcBef>
              <a:defRPr sz="1800"/>
            </a:lvl3pPr>
            <a:lvl4pPr>
              <a:spcBef>
                <a:spcPts val="200"/>
              </a:spcBef>
              <a:defRPr sz="1600"/>
            </a:lvl4pPr>
            <a:lvl5pPr>
              <a:spcBef>
                <a:spcPts val="200"/>
              </a:spcBef>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2089150"/>
            <a:ext cx="4038600" cy="4037013"/>
          </a:xfrm>
        </p:spPr>
        <p:txBody>
          <a:bodyPr>
            <a:normAutofit/>
          </a:bodyPr>
          <a:lstStyle>
            <a:lvl1pPr>
              <a:spcBef>
                <a:spcPts val="200"/>
              </a:spcBef>
              <a:defRPr sz="2400"/>
            </a:lvl1pPr>
            <a:lvl2pPr>
              <a:spcBef>
                <a:spcPts val="200"/>
              </a:spcBef>
              <a:defRPr sz="2000"/>
            </a:lvl2pPr>
            <a:lvl3pPr>
              <a:spcBef>
                <a:spcPts val="200"/>
              </a:spcBef>
              <a:defRPr sz="1800"/>
            </a:lvl3pPr>
            <a:lvl4pPr>
              <a:spcBef>
                <a:spcPts val="200"/>
              </a:spcBef>
              <a:defRPr sz="1600"/>
            </a:lvl4pPr>
            <a:lvl5pPr>
              <a:spcBef>
                <a:spcPts val="200"/>
              </a:spcBef>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smtClean="0">
                <a:solidFill>
                  <a:srgbClr val="FFFFFF">
                    <a:lumMod val="50000"/>
                  </a:srgbClr>
                </a:solidFill>
              </a:rPr>
              <a:t>17 June 2020</a:t>
            </a:r>
            <a:endParaRPr lang="en-US">
              <a:solidFill>
                <a:srgbClr val="FFFFFF">
                  <a:lumMod val="50000"/>
                </a:srgbClr>
              </a:solidFill>
            </a:endParaRPr>
          </a:p>
        </p:txBody>
      </p:sp>
      <p:sp>
        <p:nvSpPr>
          <p:cNvPr id="7" name="Slide Number Placeholder 6"/>
          <p:cNvSpPr>
            <a:spLocks noGrp="1"/>
          </p:cNvSpPr>
          <p:nvPr>
            <p:ph type="sldNum" sz="quarter" idx="12"/>
          </p:nvPr>
        </p:nvSpPr>
        <p:spPr/>
        <p:txBody>
          <a:bodyPr/>
          <a:lstStyle/>
          <a:p>
            <a:fld id="{1966A91B-2C49-4308-9EBC-7A6C490B0A71}" type="slidenum">
              <a:rPr lang="en-US" smtClean="0">
                <a:solidFill>
                  <a:srgbClr val="FFFFFF">
                    <a:lumMod val="50000"/>
                  </a:srgbClr>
                </a:solidFill>
              </a:rPr>
              <a:pPr/>
              <a:t>‹#›</a:t>
            </a:fld>
            <a:endParaRPr lang="en-US">
              <a:solidFill>
                <a:srgbClr val="FFFFFF">
                  <a:lumMod val="50000"/>
                </a:srgbClr>
              </a:solidFill>
            </a:endParaRPr>
          </a:p>
        </p:txBody>
      </p:sp>
      <p:sp>
        <p:nvSpPr>
          <p:cNvPr id="9" name="Text Placeholder 8"/>
          <p:cNvSpPr>
            <a:spLocks noGrp="1"/>
          </p:cNvSpPr>
          <p:nvPr>
            <p:ph type="body" sz="quarter" idx="13"/>
          </p:nvPr>
        </p:nvSpPr>
        <p:spPr>
          <a:xfrm>
            <a:off x="457200" y="1574800"/>
            <a:ext cx="8229600" cy="533400"/>
          </a:xfrm>
        </p:spPr>
        <p:txBody>
          <a:bodyPr>
            <a:noAutofit/>
          </a:bodyPr>
          <a:lstStyle>
            <a:lvl1pPr marL="0" indent="0">
              <a:buNone/>
              <a:defRPr sz="2400" b="1" cap="none" baseline="0">
                <a:solidFill>
                  <a:schemeClr val="bg2"/>
                </a:solidFill>
              </a:defRPr>
            </a:lvl1pPr>
          </a:lstStyle>
          <a:p>
            <a:pPr lvl="0"/>
            <a:r>
              <a:rPr lang="en-US"/>
              <a:t>Click to edit Master text styles</a:t>
            </a:r>
          </a:p>
        </p:txBody>
      </p:sp>
      <p:pic>
        <p:nvPicPr>
          <p:cNvPr id="8" name="Picture 7"/>
          <p:cNvPicPr>
            <a:picLocks noChangeAspect="1"/>
          </p:cNvPicPr>
          <p:nvPr userDrawn="1"/>
        </p:nvPicPr>
        <p:blipFill>
          <a:blip r:embed="rId2" cstate="email">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6934200" y="88900"/>
            <a:ext cx="2050477" cy="748147"/>
          </a:xfrm>
          <a:prstGeom prst="rect">
            <a:avLst/>
          </a:prstGeom>
        </p:spPr>
      </p:pic>
    </p:spTree>
    <p:extLst>
      <p:ext uri="{BB962C8B-B14F-4D97-AF65-F5344CB8AC3E}">
        <p14:creationId xmlns:p14="http://schemas.microsoft.com/office/powerpoint/2010/main" val="129413555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PATH_Title and Subhead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64135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r>
              <a:rPr lang="en-US" smtClean="0">
                <a:solidFill>
                  <a:srgbClr val="FFFFFF">
                    <a:lumMod val="50000"/>
                  </a:srgbClr>
                </a:solidFill>
              </a:rPr>
              <a:t>17 June 2020</a:t>
            </a:r>
            <a:endParaRPr lang="en-US">
              <a:solidFill>
                <a:srgbClr val="FFFFFF">
                  <a:lumMod val="50000"/>
                </a:srgbClr>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solidFill>
                <a:srgbClr val="FFFFFF"/>
              </a:solidFill>
            </a:endParaRPr>
          </a:p>
        </p:txBody>
      </p:sp>
      <p:sp>
        <p:nvSpPr>
          <p:cNvPr id="5" name="Slide Number Placeholder 4"/>
          <p:cNvSpPr>
            <a:spLocks noGrp="1"/>
          </p:cNvSpPr>
          <p:nvPr>
            <p:ph type="sldNum" sz="quarter" idx="12"/>
          </p:nvPr>
        </p:nvSpPr>
        <p:spPr/>
        <p:txBody>
          <a:bodyPr/>
          <a:lstStyle/>
          <a:p>
            <a:fld id="{1966A91B-2C49-4308-9EBC-7A6C490B0A71}" type="slidenum">
              <a:rPr lang="en-US" smtClean="0">
                <a:solidFill>
                  <a:srgbClr val="FFFFFF">
                    <a:lumMod val="50000"/>
                  </a:srgbClr>
                </a:solidFill>
              </a:rPr>
              <a:pPr/>
              <a:t>‹#›</a:t>
            </a:fld>
            <a:endParaRPr lang="en-US">
              <a:solidFill>
                <a:srgbClr val="FFFFFF">
                  <a:lumMod val="50000"/>
                </a:srgbClr>
              </a:solidFill>
            </a:endParaRPr>
          </a:p>
        </p:txBody>
      </p:sp>
      <p:sp>
        <p:nvSpPr>
          <p:cNvPr id="7" name="Text Placeholder 8"/>
          <p:cNvSpPr>
            <a:spLocks noGrp="1"/>
          </p:cNvSpPr>
          <p:nvPr>
            <p:ph type="body" sz="quarter" idx="13"/>
          </p:nvPr>
        </p:nvSpPr>
        <p:spPr>
          <a:xfrm>
            <a:off x="457200" y="1600200"/>
            <a:ext cx="8229600" cy="533400"/>
          </a:xfrm>
        </p:spPr>
        <p:txBody>
          <a:bodyPr>
            <a:noAutofit/>
          </a:bodyPr>
          <a:lstStyle>
            <a:lvl1pPr marL="0" indent="0">
              <a:buNone/>
              <a:defRPr sz="2400" b="1" cap="none" baseline="0">
                <a:solidFill>
                  <a:schemeClr val="bg2"/>
                </a:solidFill>
              </a:defRPr>
            </a:lvl1pPr>
          </a:lstStyle>
          <a:p>
            <a:pPr lvl="0"/>
            <a:r>
              <a:rPr lang="en-US"/>
              <a:t>Click to edit Master text styles</a:t>
            </a:r>
          </a:p>
        </p:txBody>
      </p:sp>
      <p:pic>
        <p:nvPicPr>
          <p:cNvPr id="8" name="Picture 7"/>
          <p:cNvPicPr>
            <a:picLocks noChangeAspect="1"/>
          </p:cNvPicPr>
          <p:nvPr userDrawn="1"/>
        </p:nvPicPr>
        <p:blipFill>
          <a:blip r:embed="rId2" cstate="email">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6934200" y="88900"/>
            <a:ext cx="2050477" cy="748147"/>
          </a:xfrm>
          <a:prstGeom prst="rect">
            <a:avLst/>
          </a:prstGeom>
        </p:spPr>
      </p:pic>
    </p:spTree>
    <p:extLst>
      <p:ext uri="{BB962C8B-B14F-4D97-AF65-F5344CB8AC3E}">
        <p14:creationId xmlns:p14="http://schemas.microsoft.com/office/powerpoint/2010/main" val="49653046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PATH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64135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r>
              <a:rPr lang="en-US" smtClean="0">
                <a:solidFill>
                  <a:srgbClr val="FFFFFF">
                    <a:lumMod val="50000"/>
                  </a:srgbClr>
                </a:solidFill>
              </a:rPr>
              <a:t>17 June 2020</a:t>
            </a:r>
            <a:endParaRPr lang="en-US" dirty="0">
              <a:solidFill>
                <a:srgbClr val="FFFFFF">
                  <a:lumMod val="50000"/>
                </a:srgbClr>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solidFill>
                <a:srgbClr val="FFFFFF"/>
              </a:solidFill>
            </a:endParaRPr>
          </a:p>
        </p:txBody>
      </p:sp>
      <p:sp>
        <p:nvSpPr>
          <p:cNvPr id="5" name="Slide Number Placeholder 4"/>
          <p:cNvSpPr>
            <a:spLocks noGrp="1"/>
          </p:cNvSpPr>
          <p:nvPr>
            <p:ph type="sldNum" sz="quarter" idx="12"/>
          </p:nvPr>
        </p:nvSpPr>
        <p:spPr/>
        <p:txBody>
          <a:bodyPr/>
          <a:lstStyle/>
          <a:p>
            <a:fld id="{1966A91B-2C49-4308-9EBC-7A6C490B0A71}" type="slidenum">
              <a:rPr lang="en-US" smtClean="0">
                <a:solidFill>
                  <a:srgbClr val="FFFFFF">
                    <a:lumMod val="50000"/>
                  </a:srgbClr>
                </a:solidFill>
              </a:rPr>
              <a:pPr/>
              <a:t>‹#›</a:t>
            </a:fld>
            <a:endParaRPr lang="en-US">
              <a:solidFill>
                <a:srgbClr val="FFFFFF">
                  <a:lumMod val="50000"/>
                </a:srgbClr>
              </a:solidFill>
            </a:endParaRPr>
          </a:p>
        </p:txBody>
      </p:sp>
      <p:pic>
        <p:nvPicPr>
          <p:cNvPr id="6" name="Picture 5"/>
          <p:cNvPicPr>
            <a:picLocks noChangeAspect="1"/>
          </p:cNvPicPr>
          <p:nvPr userDrawn="1"/>
        </p:nvPicPr>
        <p:blipFill>
          <a:blip r:embed="rId2" cstate="email">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6934200" y="88900"/>
            <a:ext cx="2050477" cy="748147"/>
          </a:xfrm>
          <a:prstGeom prst="rect">
            <a:avLst/>
          </a:prstGeom>
        </p:spPr>
      </p:pic>
    </p:spTree>
    <p:extLst>
      <p:ext uri="{BB962C8B-B14F-4D97-AF65-F5344CB8AC3E}">
        <p14:creationId xmlns:p14="http://schemas.microsoft.com/office/powerpoint/2010/main" val="126976358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lang="en-US"/>
              <a:t>Click to edit Master title style</a:t>
            </a:r>
          </a:p>
        </p:txBody>
      </p:sp>
      <p:sp>
        <p:nvSpPr>
          <p:cNvPr id="27" name="Content Placeholder 26"/>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24"/>
          <p:cNvSpPr>
            <a:spLocks noGrp="1"/>
          </p:cNvSpPr>
          <p:nvPr>
            <p:ph type="dt" sz="half" idx="10"/>
          </p:nvPr>
        </p:nvSpPr>
        <p:spPr/>
        <p:txBody>
          <a:bodyPr/>
          <a:lstStyle>
            <a:lvl1pPr>
              <a:defRPr/>
            </a:lvl1pPr>
          </a:lstStyle>
          <a:p>
            <a:pPr>
              <a:defRPr/>
            </a:pPr>
            <a:r>
              <a:rPr lang="en-US" smtClean="0"/>
              <a:t>17 June 2020</a:t>
            </a:r>
            <a:endParaRPr lang="en-US"/>
          </a:p>
        </p:txBody>
      </p:sp>
      <p:sp>
        <p:nvSpPr>
          <p:cNvPr id="5" name="Footer Placeholder 18"/>
          <p:cNvSpPr>
            <a:spLocks noGrp="1"/>
          </p:cNvSpPr>
          <p:nvPr>
            <p:ph type="ftr" sz="quarter" idx="11"/>
          </p:nvPr>
        </p:nvSpPr>
        <p:spPr>
          <a:xfrm>
            <a:off x="3581400" y="76200"/>
            <a:ext cx="2895600" cy="288925"/>
          </a:xfrm>
          <a:prstGeom prst="rect">
            <a:avLst/>
          </a:prstGeom>
        </p:spPr>
        <p:txBody>
          <a:bodyPr/>
          <a:lstStyle>
            <a:lvl1pPr>
              <a:defRPr/>
            </a:lvl1pPr>
          </a:lstStyle>
          <a:p>
            <a:pPr>
              <a:defRPr/>
            </a:pPr>
            <a:endParaRPr lang="en-US"/>
          </a:p>
        </p:txBody>
      </p:sp>
      <p:sp>
        <p:nvSpPr>
          <p:cNvPr id="6" name="Slide Number Placeholder 15"/>
          <p:cNvSpPr>
            <a:spLocks noGrp="1"/>
          </p:cNvSpPr>
          <p:nvPr>
            <p:ph type="sldNum" sz="quarter" idx="12"/>
          </p:nvPr>
        </p:nvSpPr>
        <p:spPr>
          <a:xfrm>
            <a:off x="8229600" y="6473825"/>
            <a:ext cx="758825" cy="247650"/>
          </a:xfrm>
        </p:spPr>
        <p:txBody>
          <a:bodyPr/>
          <a:lstStyle>
            <a:lvl1pPr>
              <a:defRPr/>
            </a:lvl1pPr>
          </a:lstStyle>
          <a:p>
            <a:fld id="{4C7ABB44-A346-4FF4-9B34-3D704D4F2A3A}" type="slidenum">
              <a:rPr lang="en-US" altLang="en-US"/>
              <a:pPr/>
              <a:t>‹#›</a:t>
            </a:fld>
            <a:endParaRPr lang="en-US" altLang="en-US"/>
          </a:p>
        </p:txBody>
      </p:sp>
    </p:spTree>
    <p:extLst>
      <p:ext uri="{BB962C8B-B14F-4D97-AF65-F5344CB8AC3E}">
        <p14:creationId xmlns:p14="http://schemas.microsoft.com/office/powerpoint/2010/main" val="23410186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4">
    <p:bg>
      <p:bgPr>
        <a:solidFill>
          <a:schemeClr val="accent5"/>
        </a:solidFill>
        <a:effectLst/>
      </p:bgPr>
    </p:bg>
    <p:spTree>
      <p:nvGrpSpPr>
        <p:cNvPr id="1" name=""/>
        <p:cNvGrpSpPr/>
        <p:nvPr/>
      </p:nvGrpSpPr>
      <p:grpSpPr>
        <a:xfrm>
          <a:off x="0" y="0"/>
          <a:ext cx="0" cy="0"/>
          <a:chOff x="0" y="0"/>
          <a:chExt cx="0" cy="0"/>
        </a:xfrm>
      </p:grpSpPr>
      <p:sp>
        <p:nvSpPr>
          <p:cNvPr id="6" name="Text Placeholder 2"/>
          <p:cNvSpPr>
            <a:spLocks noGrp="1"/>
          </p:cNvSpPr>
          <p:nvPr>
            <p:ph type="body" idx="1" hasCustomPrompt="1"/>
          </p:nvPr>
        </p:nvSpPr>
        <p:spPr>
          <a:xfrm>
            <a:off x="482600" y="1752600"/>
            <a:ext cx="2032000" cy="484837"/>
          </a:xfrm>
          <a:prstGeom prst="rect">
            <a:avLst/>
          </a:prstGeom>
        </p:spPr>
        <p:txBody>
          <a:bodyPr lIns="182880" tIns="0" rIns="91440" anchor="t" anchorCtr="0">
            <a:noAutofit/>
          </a:bodyPr>
          <a:lstStyle>
            <a:lvl1pPr marL="0" indent="0">
              <a:lnSpc>
                <a:spcPts val="4260"/>
              </a:lnSpc>
              <a:spcBef>
                <a:spcPts val="0"/>
              </a:spcBef>
              <a:spcAft>
                <a:spcPts val="0"/>
              </a:spcAft>
              <a:buNone/>
              <a:defRPr sz="5400" b="0" i="0" cap="none" baseline="0">
                <a:solidFill>
                  <a:schemeClr val="bg1">
                    <a:alpha val="40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4</a:t>
            </a:r>
          </a:p>
        </p:txBody>
      </p:sp>
      <p:sp>
        <p:nvSpPr>
          <p:cNvPr id="2" name="Title 1"/>
          <p:cNvSpPr>
            <a:spLocks noGrp="1"/>
          </p:cNvSpPr>
          <p:nvPr>
            <p:ph type="title" hasCustomPrompt="1"/>
          </p:nvPr>
        </p:nvSpPr>
        <p:spPr>
          <a:xfrm>
            <a:off x="533400" y="1524000"/>
            <a:ext cx="4191000" cy="2286000"/>
          </a:xfrm>
          <a:ln w="57150">
            <a:solidFill>
              <a:schemeClr val="bg1"/>
            </a:solidFill>
          </a:ln>
        </p:spPr>
        <p:txBody>
          <a:bodyPr anchor="b"/>
          <a:lstStyle>
            <a:lvl1pPr>
              <a:defRPr cap="all" baseline="0">
                <a:solidFill>
                  <a:schemeClr val="bg1"/>
                </a:solidFill>
              </a:defRPr>
            </a:lvl1pPr>
          </a:lstStyle>
          <a:p>
            <a:r>
              <a:rPr lang="en-US"/>
              <a:t>CLICK TO EDIT MASTER TITLE STYLE</a:t>
            </a:r>
          </a:p>
        </p:txBody>
      </p:sp>
      <p:sp>
        <p:nvSpPr>
          <p:cNvPr id="3" name="Date Placeholder 2"/>
          <p:cNvSpPr>
            <a:spLocks noGrp="1"/>
          </p:cNvSpPr>
          <p:nvPr>
            <p:ph type="dt" sz="half" idx="10"/>
          </p:nvPr>
        </p:nvSpPr>
        <p:spPr/>
        <p:txBody>
          <a:bodyPr/>
          <a:lstStyle/>
          <a:p>
            <a:r>
              <a:rPr lang="en-US" smtClean="0"/>
              <a:t>17 June 2020</a:t>
            </a:r>
            <a:endParaRPr lang="en-US"/>
          </a:p>
        </p:txBody>
      </p:sp>
    </p:spTree>
    <p:extLst>
      <p:ext uri="{BB962C8B-B14F-4D97-AF65-F5344CB8AC3E}">
        <p14:creationId xmlns:p14="http://schemas.microsoft.com/office/powerpoint/2010/main" val="224025156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PATH: Blank Header/Footer White text">
    <p:spTree>
      <p:nvGrpSpPr>
        <p:cNvPr id="1" name=""/>
        <p:cNvGrpSpPr/>
        <p:nvPr/>
      </p:nvGrpSpPr>
      <p:grpSpPr>
        <a:xfrm>
          <a:off x="0" y="0"/>
          <a:ext cx="0" cy="0"/>
          <a:chOff x="0" y="0"/>
          <a:chExt cx="0" cy="0"/>
        </a:xfrm>
      </p:grpSpPr>
      <p:sp>
        <p:nvSpPr>
          <p:cNvPr id="5" name="Picture Placeholder 4"/>
          <p:cNvSpPr>
            <a:spLocks noGrp="1"/>
          </p:cNvSpPr>
          <p:nvPr>
            <p:ph type="pic" sz="quarter" idx="11" hasCustomPrompt="1"/>
          </p:nvPr>
        </p:nvSpPr>
        <p:spPr>
          <a:xfrm>
            <a:off x="0" y="0"/>
            <a:ext cx="9144000" cy="6858000"/>
          </a:xfrm>
          <a:prstGeom prst="rect">
            <a:avLst/>
          </a:prstGeom>
          <a:solidFill>
            <a:schemeClr val="tx2"/>
          </a:solidFill>
          <a:ln>
            <a:noFill/>
          </a:ln>
        </p:spPr>
        <p:txBody>
          <a:bodyPr/>
          <a:lstStyle>
            <a:lvl1pPr>
              <a:defRPr sz="1200" baseline="0">
                <a:solidFill>
                  <a:schemeClr val="bg1"/>
                </a:solidFill>
              </a:defRPr>
            </a:lvl1pPr>
          </a:lstStyle>
          <a:p>
            <a:r>
              <a:rPr lang="en-US" dirty="0"/>
              <a:t>  Dark colored background (change or delete as needed) – White header/footer text</a:t>
            </a:r>
          </a:p>
        </p:txBody>
      </p:sp>
      <p:pic>
        <p:nvPicPr>
          <p:cNvPr id="6" name="Picture 5"/>
          <p:cNvPicPr>
            <a:picLocks noChangeAspect="1"/>
          </p:cNvPicPr>
          <p:nvPr userDrawn="1"/>
        </p:nvPicPr>
        <p:blipFill>
          <a:blip r:embed="rId2"/>
          <a:stretch>
            <a:fillRect/>
          </a:stretch>
        </p:blipFill>
        <p:spPr>
          <a:xfrm>
            <a:off x="8096619" y="6286500"/>
            <a:ext cx="513982" cy="294956"/>
          </a:xfrm>
          <a:prstGeom prst="rect">
            <a:avLst/>
          </a:prstGeom>
        </p:spPr>
      </p:pic>
      <p:sp>
        <p:nvSpPr>
          <p:cNvPr id="7" name="Slide Number Placeholder 49"/>
          <p:cNvSpPr txBox="1">
            <a:spLocks/>
          </p:cNvSpPr>
          <p:nvPr userDrawn="1"/>
        </p:nvSpPr>
        <p:spPr>
          <a:xfrm>
            <a:off x="339151" y="6404349"/>
            <a:ext cx="318135" cy="182562"/>
          </a:xfrm>
          <a:prstGeom prst="rect">
            <a:avLst/>
          </a:prstGeom>
        </p:spPr>
        <p:txBody>
          <a:bodyPr lIns="0" tIns="0" rIns="0" bIns="0" anchor="b"/>
          <a:lstStyle>
            <a:defPPr>
              <a:defRPr lang="en-US"/>
            </a:defPPr>
            <a:lvl1pPr marL="0" algn="r" defTabSz="914400" rtl="0" eaLnBrk="1" latinLnBrk="0" hangingPunct="1">
              <a:defRPr sz="700" kern="1200">
                <a:solidFill>
                  <a:srgbClr val="464F60"/>
                </a:solidFill>
                <a:latin typeface="Courier"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D1382DBD-422C-46A9-94ED-8BDB34CA9651}" type="slidenum">
              <a:rPr lang="en-US" sz="525" smtClean="0">
                <a:solidFill>
                  <a:schemeClr val="bg1"/>
                </a:solidFill>
                <a:latin typeface="Arial" panose="020B0604020202020204" pitchFamily="34" charset="0"/>
                <a:cs typeface="Arial" panose="020B0604020202020204" pitchFamily="34" charset="0"/>
              </a:rPr>
              <a:pPr algn="r"/>
              <a:t>‹#›</a:t>
            </a:fld>
            <a:endParaRPr lang="en-US" sz="525" dirty="0">
              <a:solidFill>
                <a:schemeClr val="bg1"/>
              </a:solidFill>
              <a:latin typeface="Arial" panose="020B0604020202020204" pitchFamily="34" charset="0"/>
              <a:cs typeface="Arial" panose="020B0604020202020204" pitchFamily="34" charset="0"/>
            </a:endParaRPr>
          </a:p>
        </p:txBody>
      </p:sp>
      <p:sp>
        <p:nvSpPr>
          <p:cNvPr id="8" name="Text Placeholder 8"/>
          <p:cNvSpPr>
            <a:spLocks noGrp="1"/>
          </p:cNvSpPr>
          <p:nvPr>
            <p:ph type="body" sz="quarter" idx="12" hasCustomPrompt="1"/>
          </p:nvPr>
        </p:nvSpPr>
        <p:spPr>
          <a:xfrm>
            <a:off x="707362" y="6437267"/>
            <a:ext cx="4572000" cy="165100"/>
          </a:xfrm>
          <a:prstGeom prst="rect">
            <a:avLst/>
          </a:prstGeom>
        </p:spPr>
        <p:txBody>
          <a:bodyPr/>
          <a:lstStyle>
            <a:lvl1pPr algn="l">
              <a:defRPr sz="525">
                <a:solidFill>
                  <a:schemeClr val="bg1"/>
                </a:solidFill>
              </a:defRPr>
            </a:lvl1pPr>
            <a:lvl2pPr>
              <a:defRPr sz="525"/>
            </a:lvl2pPr>
            <a:lvl3pPr>
              <a:defRPr sz="525"/>
            </a:lvl3pPr>
            <a:lvl4pPr>
              <a:defRPr sz="525"/>
            </a:lvl4pPr>
            <a:lvl5pPr>
              <a:defRPr sz="525"/>
            </a:lvl5pPr>
          </a:lstStyle>
          <a:p>
            <a:pPr lvl="0"/>
            <a:r>
              <a:rPr lang="en-US" dirty="0"/>
              <a:t>Optional footer text (program team name, etc.)</a:t>
            </a:r>
          </a:p>
        </p:txBody>
      </p:sp>
      <p:sp>
        <p:nvSpPr>
          <p:cNvPr id="10" name="Text Placeholder 7"/>
          <p:cNvSpPr>
            <a:spLocks noGrp="1"/>
          </p:cNvSpPr>
          <p:nvPr>
            <p:ph type="body" sz="quarter" idx="10" hasCustomPrompt="1"/>
          </p:nvPr>
        </p:nvSpPr>
        <p:spPr>
          <a:xfrm>
            <a:off x="498218" y="400050"/>
            <a:ext cx="4991100" cy="171450"/>
          </a:xfrm>
          <a:prstGeom prst="rect">
            <a:avLst/>
          </a:prstGeom>
        </p:spPr>
        <p:txBody>
          <a:bodyPr/>
          <a:lstStyle>
            <a:lvl1pPr>
              <a:defRPr sz="525" baseline="0">
                <a:solidFill>
                  <a:schemeClr val="bg1"/>
                </a:solidFill>
              </a:defRPr>
            </a:lvl1pPr>
            <a:lvl2pPr>
              <a:defRPr sz="525"/>
            </a:lvl2pPr>
            <a:lvl3pPr>
              <a:defRPr sz="525"/>
            </a:lvl3pPr>
            <a:lvl4pPr>
              <a:defRPr sz="525"/>
            </a:lvl4pPr>
            <a:lvl5pPr>
              <a:defRPr sz="525"/>
            </a:lvl5pPr>
          </a:lstStyle>
          <a:p>
            <a:pPr lvl="0"/>
            <a:r>
              <a:rPr lang="en-US" dirty="0"/>
              <a:t>Presentation Title | Chapter Title</a:t>
            </a:r>
          </a:p>
        </p:txBody>
      </p:sp>
    </p:spTree>
    <p:extLst>
      <p:ext uri="{BB962C8B-B14F-4D97-AF65-F5344CB8AC3E}">
        <p14:creationId xmlns:p14="http://schemas.microsoft.com/office/powerpoint/2010/main" val="480428115"/>
      </p:ext>
    </p:extLst>
  </p:cSld>
  <p:clrMapOvr>
    <a:masterClrMapping/>
  </p:clrMapOvr>
  <p:extLst>
    <p:ext uri="{DCECCB84-F9BA-43D5-87BE-67443E8EF086}">
      <p15:sldGuideLst xmlns:p15="http://schemas.microsoft.com/office/powerpoint/2012/main">
        <p15:guide id="1" pos="480">
          <p15:clr>
            <a:srgbClr val="FBAE40"/>
          </p15:clr>
        </p15:guide>
        <p15:guide id="2" pos="7232">
          <p15:clr>
            <a:srgbClr val="FBAE40"/>
          </p15:clr>
        </p15:guide>
        <p15:guide id="18" orient="horz" pos="3960">
          <p15:clr>
            <a:srgbClr val="FBAE40"/>
          </p15:clr>
        </p15:guide>
        <p15:guide id="19" orient="horz" pos="360">
          <p15:clr>
            <a:srgbClr val="FBAE40"/>
          </p15:clr>
        </p15:guide>
        <p15:guide id="20" orient="horz" pos="1272">
          <p15:clr>
            <a:srgbClr val="FBAE40"/>
          </p15:clr>
        </p15:guide>
        <p15:guide id="21" orient="horz" pos="2184">
          <p15:clr>
            <a:srgbClr val="FBAE40"/>
          </p15:clr>
        </p15:guide>
        <p15:guide id="22" orient="horz" pos="1224">
          <p15:clr>
            <a:srgbClr val="FBAE40"/>
          </p15:clr>
        </p15:guide>
        <p15:guide id="23" orient="horz" pos="2136">
          <p15:clr>
            <a:srgbClr val="FBAE40"/>
          </p15:clr>
        </p15:guide>
        <p15:guide id="24" orient="horz" pos="3048">
          <p15:clr>
            <a:srgbClr val="FBAE40"/>
          </p15:clr>
        </p15:guide>
        <p15:guide id="25" orient="horz" pos="3096">
          <p15:clr>
            <a:srgbClr val="FBAE40"/>
          </p15:clr>
        </p15:guide>
        <p15:guide id="26" pos="1248">
          <p15:clr>
            <a:srgbClr val="FBAE40"/>
          </p15:clr>
        </p15:guide>
        <p15:guide id="27" pos="1344">
          <p15:clr>
            <a:srgbClr val="FBAE40"/>
          </p15:clr>
        </p15:guide>
        <p15:guide id="28" pos="2080">
          <p15:clr>
            <a:srgbClr val="FBAE40"/>
          </p15:clr>
        </p15:guide>
        <p15:guide id="29" pos="2176">
          <p15:clr>
            <a:srgbClr val="FBAE40"/>
          </p15:clr>
        </p15:guide>
        <p15:guide id="30" pos="2944">
          <p15:clr>
            <a:srgbClr val="FBAE40"/>
          </p15:clr>
        </p15:guide>
        <p15:guide id="31" pos="3040">
          <p15:clr>
            <a:srgbClr val="FBAE40"/>
          </p15:clr>
        </p15:guide>
        <p15:guide id="32" pos="3808">
          <p15:clr>
            <a:srgbClr val="FBAE40"/>
          </p15:clr>
        </p15:guide>
        <p15:guide id="33" pos="3904">
          <p15:clr>
            <a:srgbClr val="FBAE40"/>
          </p15:clr>
        </p15:guide>
        <p15:guide id="34" pos="4672">
          <p15:clr>
            <a:srgbClr val="FBAE40"/>
          </p15:clr>
        </p15:guide>
        <p15:guide id="35" pos="4768">
          <p15:clr>
            <a:srgbClr val="FBAE40"/>
          </p15:clr>
        </p15:guide>
        <p15:guide id="36" pos="5504">
          <p15:clr>
            <a:srgbClr val="FBAE40"/>
          </p15:clr>
        </p15:guide>
        <p15:guide id="37" pos="5600">
          <p15:clr>
            <a:srgbClr val="FBAE40"/>
          </p15:clr>
        </p15:guide>
        <p15:guide id="38" pos="6464">
          <p15:clr>
            <a:srgbClr val="FBAE40"/>
          </p15:clr>
        </p15:guide>
        <p15:guide id="39" pos="6368">
          <p15:clr>
            <a:srgbClr val="FBAE40"/>
          </p15:clr>
        </p15:guide>
        <p15:guide id="40" orient="horz" pos="768">
          <p15:clr>
            <a:srgbClr val="FBAE40"/>
          </p15:clr>
        </p15:guide>
        <p15:guide id="41" orient="horz" pos="816">
          <p15:clr>
            <a:srgbClr val="FBAE40"/>
          </p15:clr>
        </p15:guide>
        <p15:guide id="42" orient="horz" pos="1680">
          <p15:clr>
            <a:srgbClr val="FBAE40"/>
          </p15:clr>
        </p15:guide>
        <p15:guide id="43" orient="horz" pos="1728">
          <p15:clr>
            <a:srgbClr val="FBAE40"/>
          </p15:clr>
        </p15:guide>
        <p15:guide id="44" orient="horz" pos="2592">
          <p15:clr>
            <a:srgbClr val="FBAE40"/>
          </p15:clr>
        </p15:guide>
        <p15:guide id="45" orient="horz" pos="2640">
          <p15:clr>
            <a:srgbClr val="FBAE40"/>
          </p15:clr>
        </p15:guide>
        <p15:guide id="46" orient="horz" pos="3504">
          <p15:clr>
            <a:srgbClr val="FBAE40"/>
          </p15:clr>
        </p15:guide>
        <p15:guide id="47" orient="horz" pos="3552">
          <p15:clr>
            <a:srgbClr val="FBAE40"/>
          </p15:clr>
        </p15:guide>
        <p15:guide id="48" orient="horz" pos="2160">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PATH: Blank Header/Footer">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stretch>
            <a:fillRect/>
          </a:stretch>
        </p:blipFill>
        <p:spPr>
          <a:xfrm>
            <a:off x="8096619" y="6286501"/>
            <a:ext cx="513982" cy="294957"/>
          </a:xfrm>
          <a:prstGeom prst="rect">
            <a:avLst/>
          </a:prstGeom>
        </p:spPr>
      </p:pic>
      <p:sp>
        <p:nvSpPr>
          <p:cNvPr id="10" name="Slide Number Placeholder 49"/>
          <p:cNvSpPr txBox="1">
            <a:spLocks/>
          </p:cNvSpPr>
          <p:nvPr userDrawn="1"/>
        </p:nvSpPr>
        <p:spPr>
          <a:xfrm>
            <a:off x="339151" y="6404349"/>
            <a:ext cx="318135" cy="182562"/>
          </a:xfrm>
          <a:prstGeom prst="rect">
            <a:avLst/>
          </a:prstGeom>
        </p:spPr>
        <p:txBody>
          <a:bodyPr lIns="0" tIns="0" rIns="0" bIns="0" anchor="b"/>
          <a:lstStyle>
            <a:defPPr>
              <a:defRPr lang="en-US"/>
            </a:defPPr>
            <a:lvl1pPr marL="0" algn="r" defTabSz="914400" rtl="0" eaLnBrk="1" latinLnBrk="0" hangingPunct="1">
              <a:defRPr sz="700" kern="1200">
                <a:solidFill>
                  <a:srgbClr val="464F60"/>
                </a:solidFill>
                <a:latin typeface="Courier"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D1382DBD-422C-46A9-94ED-8BDB34CA9651}" type="slidenum">
              <a:rPr lang="en-US" sz="525" smtClean="0">
                <a:solidFill>
                  <a:schemeClr val="accent4">
                    <a:lumMod val="75000"/>
                  </a:schemeClr>
                </a:solidFill>
                <a:latin typeface="Arial" panose="020B0604020202020204" pitchFamily="34" charset="0"/>
                <a:cs typeface="Arial" panose="020B0604020202020204" pitchFamily="34" charset="0"/>
              </a:rPr>
              <a:pPr algn="r"/>
              <a:t>‹#›</a:t>
            </a:fld>
            <a:endParaRPr lang="en-US" sz="525" dirty="0">
              <a:solidFill>
                <a:schemeClr val="accent4">
                  <a:lumMod val="75000"/>
                </a:schemeClr>
              </a:solidFill>
              <a:latin typeface="Arial" panose="020B0604020202020204" pitchFamily="34" charset="0"/>
              <a:cs typeface="Arial" panose="020B0604020202020204" pitchFamily="34" charset="0"/>
            </a:endParaRPr>
          </a:p>
        </p:txBody>
      </p:sp>
      <p:sp>
        <p:nvSpPr>
          <p:cNvPr id="11" name="Text Placeholder 8"/>
          <p:cNvSpPr>
            <a:spLocks noGrp="1"/>
          </p:cNvSpPr>
          <p:nvPr>
            <p:ph type="body" sz="quarter" idx="11" hasCustomPrompt="1"/>
          </p:nvPr>
        </p:nvSpPr>
        <p:spPr>
          <a:xfrm>
            <a:off x="707362" y="6437267"/>
            <a:ext cx="4572000" cy="165100"/>
          </a:xfrm>
          <a:prstGeom prst="rect">
            <a:avLst/>
          </a:prstGeom>
        </p:spPr>
        <p:txBody>
          <a:bodyPr/>
          <a:lstStyle>
            <a:lvl1pPr algn="l">
              <a:defRPr sz="525">
                <a:solidFill>
                  <a:schemeClr val="accent4">
                    <a:lumMod val="75000"/>
                  </a:schemeClr>
                </a:solidFill>
              </a:defRPr>
            </a:lvl1pPr>
            <a:lvl2pPr>
              <a:defRPr sz="525"/>
            </a:lvl2pPr>
            <a:lvl3pPr>
              <a:defRPr sz="525"/>
            </a:lvl3pPr>
            <a:lvl4pPr>
              <a:defRPr sz="525"/>
            </a:lvl4pPr>
            <a:lvl5pPr>
              <a:defRPr sz="525"/>
            </a:lvl5pPr>
          </a:lstStyle>
          <a:p>
            <a:pPr lvl="0"/>
            <a:r>
              <a:rPr lang="en-US" dirty="0"/>
              <a:t>Optional footer text (program team name, etc.)</a:t>
            </a:r>
          </a:p>
        </p:txBody>
      </p:sp>
      <p:sp>
        <p:nvSpPr>
          <p:cNvPr id="12" name="Text Placeholder 7"/>
          <p:cNvSpPr>
            <a:spLocks noGrp="1"/>
          </p:cNvSpPr>
          <p:nvPr>
            <p:ph type="body" sz="quarter" idx="10" hasCustomPrompt="1"/>
          </p:nvPr>
        </p:nvSpPr>
        <p:spPr>
          <a:xfrm>
            <a:off x="498218" y="400050"/>
            <a:ext cx="4991100" cy="171450"/>
          </a:xfrm>
          <a:prstGeom prst="rect">
            <a:avLst/>
          </a:prstGeom>
        </p:spPr>
        <p:txBody>
          <a:bodyPr/>
          <a:lstStyle>
            <a:lvl1pPr>
              <a:defRPr sz="525" baseline="0">
                <a:solidFill>
                  <a:schemeClr val="accent4">
                    <a:lumMod val="75000"/>
                  </a:schemeClr>
                </a:solidFill>
              </a:defRPr>
            </a:lvl1pPr>
            <a:lvl2pPr>
              <a:defRPr sz="525"/>
            </a:lvl2pPr>
            <a:lvl3pPr>
              <a:defRPr sz="525"/>
            </a:lvl3pPr>
            <a:lvl4pPr>
              <a:defRPr sz="525"/>
            </a:lvl4pPr>
            <a:lvl5pPr>
              <a:defRPr sz="525"/>
            </a:lvl5pPr>
          </a:lstStyle>
          <a:p>
            <a:pPr lvl="0"/>
            <a:r>
              <a:rPr lang="en-US" dirty="0"/>
              <a:t>Presentation Title | Chapter Title</a:t>
            </a:r>
          </a:p>
        </p:txBody>
      </p:sp>
    </p:spTree>
    <p:extLst>
      <p:ext uri="{BB962C8B-B14F-4D97-AF65-F5344CB8AC3E}">
        <p14:creationId xmlns:p14="http://schemas.microsoft.com/office/powerpoint/2010/main" val="4149136055"/>
      </p:ext>
    </p:extLst>
  </p:cSld>
  <p:clrMapOvr>
    <a:masterClrMapping/>
  </p:clrMapOvr>
  <p:extLst>
    <p:ext uri="{DCECCB84-F9BA-43D5-87BE-67443E8EF086}">
      <p15:sldGuideLst xmlns:p15="http://schemas.microsoft.com/office/powerpoint/2012/main">
        <p15:guide id="1" pos="480">
          <p15:clr>
            <a:srgbClr val="FBAE40"/>
          </p15:clr>
        </p15:guide>
        <p15:guide id="2" pos="7232">
          <p15:clr>
            <a:srgbClr val="FBAE40"/>
          </p15:clr>
        </p15:guide>
        <p15:guide id="18" orient="horz" pos="3960">
          <p15:clr>
            <a:srgbClr val="FBAE40"/>
          </p15:clr>
        </p15:guide>
        <p15:guide id="19" orient="horz" pos="360">
          <p15:clr>
            <a:srgbClr val="FBAE40"/>
          </p15:clr>
        </p15:guide>
        <p15:guide id="20" orient="horz" pos="1272">
          <p15:clr>
            <a:srgbClr val="FBAE40"/>
          </p15:clr>
        </p15:guide>
        <p15:guide id="21" orient="horz" pos="2184">
          <p15:clr>
            <a:srgbClr val="FBAE40"/>
          </p15:clr>
        </p15:guide>
        <p15:guide id="22" orient="horz" pos="1224">
          <p15:clr>
            <a:srgbClr val="FBAE40"/>
          </p15:clr>
        </p15:guide>
        <p15:guide id="23" orient="horz" pos="2136">
          <p15:clr>
            <a:srgbClr val="FBAE40"/>
          </p15:clr>
        </p15:guide>
        <p15:guide id="24" orient="horz" pos="3048">
          <p15:clr>
            <a:srgbClr val="FBAE40"/>
          </p15:clr>
        </p15:guide>
        <p15:guide id="25" orient="horz" pos="3096">
          <p15:clr>
            <a:srgbClr val="FBAE40"/>
          </p15:clr>
        </p15:guide>
        <p15:guide id="26" pos="1248">
          <p15:clr>
            <a:srgbClr val="FBAE40"/>
          </p15:clr>
        </p15:guide>
        <p15:guide id="27" pos="1344">
          <p15:clr>
            <a:srgbClr val="FBAE40"/>
          </p15:clr>
        </p15:guide>
        <p15:guide id="28" pos="2080">
          <p15:clr>
            <a:srgbClr val="FBAE40"/>
          </p15:clr>
        </p15:guide>
        <p15:guide id="29" pos="2176">
          <p15:clr>
            <a:srgbClr val="FBAE40"/>
          </p15:clr>
        </p15:guide>
        <p15:guide id="30" pos="2944">
          <p15:clr>
            <a:srgbClr val="FBAE40"/>
          </p15:clr>
        </p15:guide>
        <p15:guide id="31" pos="3040">
          <p15:clr>
            <a:srgbClr val="FBAE40"/>
          </p15:clr>
        </p15:guide>
        <p15:guide id="32" pos="3808">
          <p15:clr>
            <a:srgbClr val="FBAE40"/>
          </p15:clr>
        </p15:guide>
        <p15:guide id="33" pos="3904">
          <p15:clr>
            <a:srgbClr val="FBAE40"/>
          </p15:clr>
        </p15:guide>
        <p15:guide id="34" pos="4672">
          <p15:clr>
            <a:srgbClr val="FBAE40"/>
          </p15:clr>
        </p15:guide>
        <p15:guide id="35" pos="4768">
          <p15:clr>
            <a:srgbClr val="FBAE40"/>
          </p15:clr>
        </p15:guide>
        <p15:guide id="36" pos="5504">
          <p15:clr>
            <a:srgbClr val="FBAE40"/>
          </p15:clr>
        </p15:guide>
        <p15:guide id="37" pos="5600">
          <p15:clr>
            <a:srgbClr val="FBAE40"/>
          </p15:clr>
        </p15:guide>
        <p15:guide id="38" pos="6464">
          <p15:clr>
            <a:srgbClr val="FBAE40"/>
          </p15:clr>
        </p15:guide>
        <p15:guide id="39" pos="6368">
          <p15:clr>
            <a:srgbClr val="FBAE40"/>
          </p15:clr>
        </p15:guide>
        <p15:guide id="40" orient="horz" pos="768">
          <p15:clr>
            <a:srgbClr val="FBAE40"/>
          </p15:clr>
        </p15:guide>
        <p15:guide id="41" orient="horz" pos="816">
          <p15:clr>
            <a:srgbClr val="FBAE40"/>
          </p15:clr>
        </p15:guide>
        <p15:guide id="42" orient="horz" pos="1680">
          <p15:clr>
            <a:srgbClr val="FBAE40"/>
          </p15:clr>
        </p15:guide>
        <p15:guide id="43" orient="horz" pos="1728">
          <p15:clr>
            <a:srgbClr val="FBAE40"/>
          </p15:clr>
        </p15:guide>
        <p15:guide id="44" orient="horz" pos="2592">
          <p15:clr>
            <a:srgbClr val="FBAE40"/>
          </p15:clr>
        </p15:guide>
        <p15:guide id="45" orient="horz" pos="2640">
          <p15:clr>
            <a:srgbClr val="FBAE40"/>
          </p15:clr>
        </p15:guide>
        <p15:guide id="46" orient="horz" pos="3504">
          <p15:clr>
            <a:srgbClr val="FBAE40"/>
          </p15:clr>
        </p15:guide>
        <p15:guide id="47" orient="horz" pos="3552">
          <p15:clr>
            <a:srgbClr val="FBAE40"/>
          </p15:clr>
        </p15:guide>
        <p15:guide id="48" orient="horz" pos="2160">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PATH: Blank Header/Footer White text">
    <p:spTree>
      <p:nvGrpSpPr>
        <p:cNvPr id="1" name=""/>
        <p:cNvGrpSpPr/>
        <p:nvPr/>
      </p:nvGrpSpPr>
      <p:grpSpPr>
        <a:xfrm>
          <a:off x="0" y="0"/>
          <a:ext cx="0" cy="0"/>
          <a:chOff x="0" y="0"/>
          <a:chExt cx="0" cy="0"/>
        </a:xfrm>
      </p:grpSpPr>
      <p:sp>
        <p:nvSpPr>
          <p:cNvPr id="5" name="Picture Placeholder 4"/>
          <p:cNvSpPr>
            <a:spLocks noGrp="1"/>
          </p:cNvSpPr>
          <p:nvPr>
            <p:ph type="pic" sz="quarter" idx="11" hasCustomPrompt="1"/>
          </p:nvPr>
        </p:nvSpPr>
        <p:spPr>
          <a:xfrm>
            <a:off x="0" y="0"/>
            <a:ext cx="9144000" cy="6858000"/>
          </a:xfrm>
          <a:prstGeom prst="rect">
            <a:avLst/>
          </a:prstGeom>
          <a:solidFill>
            <a:schemeClr val="tx2"/>
          </a:solidFill>
          <a:ln>
            <a:noFill/>
          </a:ln>
        </p:spPr>
        <p:txBody>
          <a:bodyPr/>
          <a:lstStyle>
            <a:lvl1pPr>
              <a:defRPr sz="1200" baseline="0">
                <a:solidFill>
                  <a:schemeClr val="bg1"/>
                </a:solidFill>
              </a:defRPr>
            </a:lvl1pPr>
          </a:lstStyle>
          <a:p>
            <a:r>
              <a:rPr lang="en-US" dirty="0"/>
              <a:t>  Dark colored background (change or delete as needed) – White header/footer text</a:t>
            </a:r>
          </a:p>
        </p:txBody>
      </p:sp>
      <p:pic>
        <p:nvPicPr>
          <p:cNvPr id="6" name="Picture 5"/>
          <p:cNvPicPr>
            <a:picLocks noChangeAspect="1"/>
          </p:cNvPicPr>
          <p:nvPr userDrawn="1"/>
        </p:nvPicPr>
        <p:blipFill>
          <a:blip r:embed="rId2"/>
          <a:stretch>
            <a:fillRect/>
          </a:stretch>
        </p:blipFill>
        <p:spPr>
          <a:xfrm>
            <a:off x="8096619" y="6286500"/>
            <a:ext cx="513982" cy="294956"/>
          </a:xfrm>
          <a:prstGeom prst="rect">
            <a:avLst/>
          </a:prstGeom>
        </p:spPr>
      </p:pic>
      <p:sp>
        <p:nvSpPr>
          <p:cNvPr id="7" name="Slide Number Placeholder 49"/>
          <p:cNvSpPr txBox="1">
            <a:spLocks/>
          </p:cNvSpPr>
          <p:nvPr userDrawn="1"/>
        </p:nvSpPr>
        <p:spPr>
          <a:xfrm>
            <a:off x="339151" y="6404349"/>
            <a:ext cx="318135" cy="182562"/>
          </a:xfrm>
          <a:prstGeom prst="rect">
            <a:avLst/>
          </a:prstGeom>
        </p:spPr>
        <p:txBody>
          <a:bodyPr lIns="0" tIns="0" rIns="0" bIns="0" anchor="b"/>
          <a:lstStyle>
            <a:defPPr>
              <a:defRPr lang="en-US"/>
            </a:defPPr>
            <a:lvl1pPr marL="0" algn="r" defTabSz="914400" rtl="0" eaLnBrk="1" latinLnBrk="0" hangingPunct="1">
              <a:defRPr sz="700" kern="1200">
                <a:solidFill>
                  <a:srgbClr val="464F60"/>
                </a:solidFill>
                <a:latin typeface="Courier"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D1382DBD-422C-46A9-94ED-8BDB34CA9651}" type="slidenum">
              <a:rPr lang="en-US" sz="525" smtClean="0">
                <a:solidFill>
                  <a:schemeClr val="bg1"/>
                </a:solidFill>
                <a:latin typeface="Arial" panose="020B0604020202020204" pitchFamily="34" charset="0"/>
                <a:cs typeface="Arial" panose="020B0604020202020204" pitchFamily="34" charset="0"/>
              </a:rPr>
              <a:pPr algn="r"/>
              <a:t>‹#›</a:t>
            </a:fld>
            <a:endParaRPr lang="en-US" sz="525" dirty="0">
              <a:solidFill>
                <a:schemeClr val="bg1"/>
              </a:solidFill>
              <a:latin typeface="Arial" panose="020B0604020202020204" pitchFamily="34" charset="0"/>
              <a:cs typeface="Arial" panose="020B0604020202020204" pitchFamily="34" charset="0"/>
            </a:endParaRPr>
          </a:p>
        </p:txBody>
      </p:sp>
      <p:sp>
        <p:nvSpPr>
          <p:cNvPr id="8" name="Text Placeholder 8"/>
          <p:cNvSpPr>
            <a:spLocks noGrp="1"/>
          </p:cNvSpPr>
          <p:nvPr>
            <p:ph type="body" sz="quarter" idx="12" hasCustomPrompt="1"/>
          </p:nvPr>
        </p:nvSpPr>
        <p:spPr>
          <a:xfrm>
            <a:off x="707362" y="6437267"/>
            <a:ext cx="4572000" cy="165100"/>
          </a:xfrm>
          <a:prstGeom prst="rect">
            <a:avLst/>
          </a:prstGeom>
        </p:spPr>
        <p:txBody>
          <a:bodyPr/>
          <a:lstStyle>
            <a:lvl1pPr algn="l">
              <a:defRPr sz="525">
                <a:solidFill>
                  <a:schemeClr val="bg1"/>
                </a:solidFill>
              </a:defRPr>
            </a:lvl1pPr>
            <a:lvl2pPr>
              <a:defRPr sz="525"/>
            </a:lvl2pPr>
            <a:lvl3pPr>
              <a:defRPr sz="525"/>
            </a:lvl3pPr>
            <a:lvl4pPr>
              <a:defRPr sz="525"/>
            </a:lvl4pPr>
            <a:lvl5pPr>
              <a:defRPr sz="525"/>
            </a:lvl5pPr>
          </a:lstStyle>
          <a:p>
            <a:pPr lvl="0"/>
            <a:r>
              <a:rPr lang="en-US" dirty="0"/>
              <a:t>Optional footer text (program team name, etc.)</a:t>
            </a:r>
          </a:p>
        </p:txBody>
      </p:sp>
      <p:sp>
        <p:nvSpPr>
          <p:cNvPr id="10" name="Text Placeholder 7"/>
          <p:cNvSpPr>
            <a:spLocks noGrp="1"/>
          </p:cNvSpPr>
          <p:nvPr>
            <p:ph type="body" sz="quarter" idx="10" hasCustomPrompt="1"/>
          </p:nvPr>
        </p:nvSpPr>
        <p:spPr>
          <a:xfrm>
            <a:off x="498218" y="400050"/>
            <a:ext cx="4991100" cy="171450"/>
          </a:xfrm>
          <a:prstGeom prst="rect">
            <a:avLst/>
          </a:prstGeom>
        </p:spPr>
        <p:txBody>
          <a:bodyPr/>
          <a:lstStyle>
            <a:lvl1pPr>
              <a:defRPr sz="525" baseline="0">
                <a:solidFill>
                  <a:schemeClr val="bg1"/>
                </a:solidFill>
              </a:defRPr>
            </a:lvl1pPr>
            <a:lvl2pPr>
              <a:defRPr sz="525"/>
            </a:lvl2pPr>
            <a:lvl3pPr>
              <a:defRPr sz="525"/>
            </a:lvl3pPr>
            <a:lvl4pPr>
              <a:defRPr sz="525"/>
            </a:lvl4pPr>
            <a:lvl5pPr>
              <a:defRPr sz="525"/>
            </a:lvl5pPr>
          </a:lstStyle>
          <a:p>
            <a:pPr lvl="0"/>
            <a:r>
              <a:rPr lang="en-US" dirty="0"/>
              <a:t>Presentation Title | Chapter Title</a:t>
            </a:r>
          </a:p>
        </p:txBody>
      </p:sp>
    </p:spTree>
    <p:extLst>
      <p:ext uri="{BB962C8B-B14F-4D97-AF65-F5344CB8AC3E}">
        <p14:creationId xmlns:p14="http://schemas.microsoft.com/office/powerpoint/2010/main" val="1542092071"/>
      </p:ext>
    </p:extLst>
  </p:cSld>
  <p:clrMapOvr>
    <a:masterClrMapping/>
  </p:clrMapOvr>
  <p:extLst>
    <p:ext uri="{DCECCB84-F9BA-43D5-87BE-67443E8EF086}">
      <p15:sldGuideLst xmlns:p15="http://schemas.microsoft.com/office/powerpoint/2012/main">
        <p15:guide id="1" pos="480">
          <p15:clr>
            <a:srgbClr val="FBAE40"/>
          </p15:clr>
        </p15:guide>
        <p15:guide id="2" pos="7232">
          <p15:clr>
            <a:srgbClr val="FBAE40"/>
          </p15:clr>
        </p15:guide>
        <p15:guide id="18" orient="horz" pos="3960">
          <p15:clr>
            <a:srgbClr val="FBAE40"/>
          </p15:clr>
        </p15:guide>
        <p15:guide id="19" orient="horz" pos="360">
          <p15:clr>
            <a:srgbClr val="FBAE40"/>
          </p15:clr>
        </p15:guide>
        <p15:guide id="20" orient="horz" pos="1272">
          <p15:clr>
            <a:srgbClr val="FBAE40"/>
          </p15:clr>
        </p15:guide>
        <p15:guide id="21" orient="horz" pos="2184">
          <p15:clr>
            <a:srgbClr val="FBAE40"/>
          </p15:clr>
        </p15:guide>
        <p15:guide id="22" orient="horz" pos="1224">
          <p15:clr>
            <a:srgbClr val="FBAE40"/>
          </p15:clr>
        </p15:guide>
        <p15:guide id="23" orient="horz" pos="2136">
          <p15:clr>
            <a:srgbClr val="FBAE40"/>
          </p15:clr>
        </p15:guide>
        <p15:guide id="24" orient="horz" pos="3048">
          <p15:clr>
            <a:srgbClr val="FBAE40"/>
          </p15:clr>
        </p15:guide>
        <p15:guide id="25" orient="horz" pos="3096">
          <p15:clr>
            <a:srgbClr val="FBAE40"/>
          </p15:clr>
        </p15:guide>
        <p15:guide id="26" pos="1248">
          <p15:clr>
            <a:srgbClr val="FBAE40"/>
          </p15:clr>
        </p15:guide>
        <p15:guide id="27" pos="1344">
          <p15:clr>
            <a:srgbClr val="FBAE40"/>
          </p15:clr>
        </p15:guide>
        <p15:guide id="28" pos="2080">
          <p15:clr>
            <a:srgbClr val="FBAE40"/>
          </p15:clr>
        </p15:guide>
        <p15:guide id="29" pos="2176">
          <p15:clr>
            <a:srgbClr val="FBAE40"/>
          </p15:clr>
        </p15:guide>
        <p15:guide id="30" pos="2944">
          <p15:clr>
            <a:srgbClr val="FBAE40"/>
          </p15:clr>
        </p15:guide>
        <p15:guide id="31" pos="3040">
          <p15:clr>
            <a:srgbClr val="FBAE40"/>
          </p15:clr>
        </p15:guide>
        <p15:guide id="32" pos="3808">
          <p15:clr>
            <a:srgbClr val="FBAE40"/>
          </p15:clr>
        </p15:guide>
        <p15:guide id="33" pos="3904">
          <p15:clr>
            <a:srgbClr val="FBAE40"/>
          </p15:clr>
        </p15:guide>
        <p15:guide id="34" pos="4672">
          <p15:clr>
            <a:srgbClr val="FBAE40"/>
          </p15:clr>
        </p15:guide>
        <p15:guide id="35" pos="4768">
          <p15:clr>
            <a:srgbClr val="FBAE40"/>
          </p15:clr>
        </p15:guide>
        <p15:guide id="36" pos="5504">
          <p15:clr>
            <a:srgbClr val="FBAE40"/>
          </p15:clr>
        </p15:guide>
        <p15:guide id="37" pos="5600">
          <p15:clr>
            <a:srgbClr val="FBAE40"/>
          </p15:clr>
        </p15:guide>
        <p15:guide id="38" pos="6464">
          <p15:clr>
            <a:srgbClr val="FBAE40"/>
          </p15:clr>
        </p15:guide>
        <p15:guide id="39" pos="6368">
          <p15:clr>
            <a:srgbClr val="FBAE40"/>
          </p15:clr>
        </p15:guide>
        <p15:guide id="40" orient="horz" pos="768">
          <p15:clr>
            <a:srgbClr val="FBAE40"/>
          </p15:clr>
        </p15:guide>
        <p15:guide id="41" orient="horz" pos="816">
          <p15:clr>
            <a:srgbClr val="FBAE40"/>
          </p15:clr>
        </p15:guide>
        <p15:guide id="42" orient="horz" pos="1680">
          <p15:clr>
            <a:srgbClr val="FBAE40"/>
          </p15:clr>
        </p15:guide>
        <p15:guide id="43" orient="horz" pos="1728">
          <p15:clr>
            <a:srgbClr val="FBAE40"/>
          </p15:clr>
        </p15:guide>
        <p15:guide id="44" orient="horz" pos="2592">
          <p15:clr>
            <a:srgbClr val="FBAE40"/>
          </p15:clr>
        </p15:guide>
        <p15:guide id="45" orient="horz" pos="2640">
          <p15:clr>
            <a:srgbClr val="FBAE40"/>
          </p15:clr>
        </p15:guide>
        <p15:guide id="46" orient="horz" pos="3504">
          <p15:clr>
            <a:srgbClr val="FBAE40"/>
          </p15:clr>
        </p15:guide>
        <p15:guide id="47" orient="horz" pos="3552">
          <p15:clr>
            <a:srgbClr val="FBAE40"/>
          </p15:clr>
        </p15:guide>
        <p15:guide id="48" orient="horz" pos="2160">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PATH: Single column intro with half page dark colored object">
    <p:spTree>
      <p:nvGrpSpPr>
        <p:cNvPr id="1" name=""/>
        <p:cNvGrpSpPr/>
        <p:nvPr/>
      </p:nvGrpSpPr>
      <p:grpSpPr>
        <a:xfrm>
          <a:off x="0" y="0"/>
          <a:ext cx="0" cy="0"/>
          <a:chOff x="0" y="0"/>
          <a:chExt cx="0" cy="0"/>
        </a:xfrm>
      </p:grpSpPr>
      <p:sp>
        <p:nvSpPr>
          <p:cNvPr id="5" name="Text Placeholder 4"/>
          <p:cNvSpPr>
            <a:spLocks noGrp="1"/>
          </p:cNvSpPr>
          <p:nvPr>
            <p:ph type="body" sz="quarter" idx="11" hasCustomPrompt="1"/>
          </p:nvPr>
        </p:nvSpPr>
        <p:spPr>
          <a:xfrm>
            <a:off x="571500" y="2743200"/>
            <a:ext cx="3962400" cy="1315450"/>
          </a:xfrm>
          <a:prstGeom prst="rect">
            <a:avLst/>
          </a:prstGeom>
        </p:spPr>
        <p:txBody>
          <a:bodyPr/>
          <a:lstStyle>
            <a:lvl1pPr>
              <a:defRPr sz="2400">
                <a:solidFill>
                  <a:schemeClr val="accent2"/>
                </a:solidFill>
              </a:defRPr>
            </a:lvl1pPr>
          </a:lstStyle>
          <a:p>
            <a:pPr lvl="0"/>
            <a:r>
              <a:rPr lang="en-US" dirty="0"/>
              <a:t>Single column </a:t>
            </a:r>
            <a:br>
              <a:rPr lang="en-US" dirty="0"/>
            </a:br>
            <a:r>
              <a:rPr lang="en-US" dirty="0"/>
              <a:t>w/ introductory copy</a:t>
            </a:r>
          </a:p>
        </p:txBody>
      </p:sp>
      <p:sp>
        <p:nvSpPr>
          <p:cNvPr id="7" name="Text Placeholder 6"/>
          <p:cNvSpPr>
            <a:spLocks noGrp="1"/>
          </p:cNvSpPr>
          <p:nvPr>
            <p:ph type="body" sz="quarter" idx="12" hasCustomPrompt="1"/>
          </p:nvPr>
        </p:nvSpPr>
        <p:spPr>
          <a:xfrm>
            <a:off x="571500" y="4114800"/>
            <a:ext cx="3962400" cy="2171700"/>
          </a:xfrm>
          <a:prstGeom prst="rect">
            <a:avLst/>
          </a:prstGeom>
        </p:spPr>
        <p:txBody>
          <a:bodyPr/>
          <a:lstStyle>
            <a:lvl1pPr>
              <a:defRPr sz="1275"/>
            </a:lvl1pPr>
            <a:lvl2pPr>
              <a:defRPr sz="1050"/>
            </a:lvl2pPr>
            <a:lvl3pPr>
              <a:defRPr sz="1050"/>
            </a:lvl3pPr>
            <a:lvl4pPr>
              <a:defRPr sz="1050"/>
            </a:lvl4pPr>
            <a:lvl5pPr>
              <a:defRPr sz="1050"/>
            </a:lvl5pPr>
          </a:lstStyle>
          <a:p>
            <a:pPr lvl="0"/>
            <a:r>
              <a:rPr lang="en-US" dirty="0"/>
              <a:t>This is used for a simple impact page with a medium amount of copy. It’s intended to hold a few talking points. The page should look clear and concise. </a:t>
            </a:r>
          </a:p>
        </p:txBody>
      </p:sp>
      <p:pic>
        <p:nvPicPr>
          <p:cNvPr id="8" name="Picture 7"/>
          <p:cNvPicPr>
            <a:picLocks noChangeAspect="1"/>
          </p:cNvPicPr>
          <p:nvPr userDrawn="1"/>
        </p:nvPicPr>
        <p:blipFill>
          <a:blip r:embed="rId2"/>
          <a:stretch>
            <a:fillRect/>
          </a:stretch>
        </p:blipFill>
        <p:spPr>
          <a:xfrm>
            <a:off x="8096619" y="6286501"/>
            <a:ext cx="513982" cy="294957"/>
          </a:xfrm>
          <a:prstGeom prst="rect">
            <a:avLst/>
          </a:prstGeom>
        </p:spPr>
      </p:pic>
      <p:sp>
        <p:nvSpPr>
          <p:cNvPr id="10" name="Slide Number Placeholder 49"/>
          <p:cNvSpPr txBox="1">
            <a:spLocks/>
          </p:cNvSpPr>
          <p:nvPr userDrawn="1"/>
        </p:nvSpPr>
        <p:spPr>
          <a:xfrm>
            <a:off x="339151" y="6404349"/>
            <a:ext cx="318135" cy="182562"/>
          </a:xfrm>
          <a:prstGeom prst="rect">
            <a:avLst/>
          </a:prstGeom>
        </p:spPr>
        <p:txBody>
          <a:bodyPr lIns="0" tIns="0" rIns="0" bIns="0" anchor="b"/>
          <a:lstStyle>
            <a:defPPr>
              <a:defRPr lang="en-US"/>
            </a:defPPr>
            <a:lvl1pPr marL="0" algn="r" defTabSz="914400" rtl="0" eaLnBrk="1" latinLnBrk="0" hangingPunct="1">
              <a:defRPr sz="700" kern="1200">
                <a:solidFill>
                  <a:srgbClr val="464F60"/>
                </a:solidFill>
                <a:latin typeface="Courier"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D1382DBD-422C-46A9-94ED-8BDB34CA9651}" type="slidenum">
              <a:rPr lang="en-US" sz="525" smtClean="0">
                <a:solidFill>
                  <a:schemeClr val="accent4">
                    <a:lumMod val="75000"/>
                  </a:schemeClr>
                </a:solidFill>
                <a:latin typeface="Arial" panose="020B0604020202020204" pitchFamily="34" charset="0"/>
                <a:cs typeface="Arial" panose="020B0604020202020204" pitchFamily="34" charset="0"/>
              </a:rPr>
              <a:pPr algn="r"/>
              <a:t>‹#›</a:t>
            </a:fld>
            <a:endParaRPr lang="en-US" sz="525" dirty="0">
              <a:solidFill>
                <a:schemeClr val="accent4">
                  <a:lumMod val="75000"/>
                </a:schemeClr>
              </a:solidFill>
              <a:latin typeface="Arial" panose="020B0604020202020204" pitchFamily="34" charset="0"/>
              <a:cs typeface="Arial" panose="020B0604020202020204" pitchFamily="34" charset="0"/>
            </a:endParaRPr>
          </a:p>
        </p:txBody>
      </p:sp>
      <p:sp>
        <p:nvSpPr>
          <p:cNvPr id="11" name="Text Placeholder 8"/>
          <p:cNvSpPr>
            <a:spLocks noGrp="1"/>
          </p:cNvSpPr>
          <p:nvPr>
            <p:ph type="body" sz="quarter" idx="13" hasCustomPrompt="1"/>
          </p:nvPr>
        </p:nvSpPr>
        <p:spPr>
          <a:xfrm>
            <a:off x="707362" y="6437267"/>
            <a:ext cx="4572000" cy="165100"/>
          </a:xfrm>
          <a:prstGeom prst="rect">
            <a:avLst/>
          </a:prstGeom>
        </p:spPr>
        <p:txBody>
          <a:bodyPr/>
          <a:lstStyle>
            <a:lvl1pPr algn="l">
              <a:defRPr sz="525">
                <a:solidFill>
                  <a:schemeClr val="accent4">
                    <a:lumMod val="75000"/>
                  </a:schemeClr>
                </a:solidFill>
              </a:defRPr>
            </a:lvl1pPr>
            <a:lvl2pPr>
              <a:defRPr sz="525"/>
            </a:lvl2pPr>
            <a:lvl3pPr>
              <a:defRPr sz="525"/>
            </a:lvl3pPr>
            <a:lvl4pPr>
              <a:defRPr sz="525"/>
            </a:lvl4pPr>
            <a:lvl5pPr>
              <a:defRPr sz="525"/>
            </a:lvl5pPr>
          </a:lstStyle>
          <a:p>
            <a:pPr lvl="0"/>
            <a:r>
              <a:rPr lang="en-US" dirty="0"/>
              <a:t>Optional footer text (program team name, etc.)</a:t>
            </a:r>
          </a:p>
        </p:txBody>
      </p:sp>
      <p:sp>
        <p:nvSpPr>
          <p:cNvPr id="12" name="Text Placeholder 7"/>
          <p:cNvSpPr>
            <a:spLocks noGrp="1"/>
          </p:cNvSpPr>
          <p:nvPr>
            <p:ph type="body" sz="quarter" idx="10" hasCustomPrompt="1"/>
          </p:nvPr>
        </p:nvSpPr>
        <p:spPr>
          <a:xfrm>
            <a:off x="498218" y="400050"/>
            <a:ext cx="4991100" cy="171450"/>
          </a:xfrm>
          <a:prstGeom prst="rect">
            <a:avLst/>
          </a:prstGeom>
        </p:spPr>
        <p:txBody>
          <a:bodyPr/>
          <a:lstStyle>
            <a:lvl1pPr>
              <a:defRPr sz="525" baseline="0">
                <a:solidFill>
                  <a:schemeClr val="accent4">
                    <a:lumMod val="75000"/>
                  </a:schemeClr>
                </a:solidFill>
              </a:defRPr>
            </a:lvl1pPr>
            <a:lvl2pPr>
              <a:defRPr sz="525"/>
            </a:lvl2pPr>
            <a:lvl3pPr>
              <a:defRPr sz="525"/>
            </a:lvl3pPr>
            <a:lvl4pPr>
              <a:defRPr sz="525"/>
            </a:lvl4pPr>
            <a:lvl5pPr>
              <a:defRPr sz="525"/>
            </a:lvl5pPr>
          </a:lstStyle>
          <a:p>
            <a:pPr lvl="0"/>
            <a:r>
              <a:rPr lang="en-US" dirty="0"/>
              <a:t>Presentation Title | Chapter Title</a:t>
            </a:r>
          </a:p>
        </p:txBody>
      </p:sp>
      <p:sp>
        <p:nvSpPr>
          <p:cNvPr id="13" name="Picture Placeholder 4"/>
          <p:cNvSpPr>
            <a:spLocks noGrp="1"/>
          </p:cNvSpPr>
          <p:nvPr>
            <p:ph type="pic" sz="quarter" idx="14" hasCustomPrompt="1"/>
          </p:nvPr>
        </p:nvSpPr>
        <p:spPr>
          <a:xfrm>
            <a:off x="4648200" y="0"/>
            <a:ext cx="4495800" cy="6858000"/>
          </a:xfrm>
          <a:prstGeom prst="rect">
            <a:avLst/>
          </a:prstGeom>
          <a:solidFill>
            <a:schemeClr val="tx2"/>
          </a:solidFill>
          <a:ln>
            <a:noFill/>
          </a:ln>
        </p:spPr>
        <p:txBody>
          <a:bodyPr/>
          <a:lstStyle>
            <a:lvl1pPr>
              <a:defRPr sz="1200" baseline="0">
                <a:solidFill>
                  <a:schemeClr val="bg1"/>
                </a:solidFill>
              </a:defRPr>
            </a:lvl1pPr>
          </a:lstStyle>
          <a:p>
            <a:r>
              <a:rPr lang="en-US" dirty="0"/>
              <a:t> Half page dark colored background (change or delete as needed) – White header/footer text</a:t>
            </a:r>
          </a:p>
        </p:txBody>
      </p:sp>
    </p:spTree>
    <p:extLst>
      <p:ext uri="{BB962C8B-B14F-4D97-AF65-F5344CB8AC3E}">
        <p14:creationId xmlns:p14="http://schemas.microsoft.com/office/powerpoint/2010/main" val="2925189608"/>
      </p:ext>
    </p:extLst>
  </p:cSld>
  <p:clrMapOvr>
    <a:masterClrMapping/>
  </p:clrMapOvr>
  <p:extLst>
    <p:ext uri="{DCECCB84-F9BA-43D5-87BE-67443E8EF086}">
      <p15:sldGuideLst xmlns:p15="http://schemas.microsoft.com/office/powerpoint/2012/main">
        <p15:guide id="1" pos="480">
          <p15:clr>
            <a:srgbClr val="FBAE40"/>
          </p15:clr>
        </p15:guide>
        <p15:guide id="2" pos="7232">
          <p15:clr>
            <a:srgbClr val="FBAE40"/>
          </p15:clr>
        </p15:guide>
        <p15:guide id="18" orient="horz" pos="3960">
          <p15:clr>
            <a:srgbClr val="FBAE40"/>
          </p15:clr>
        </p15:guide>
        <p15:guide id="19" orient="horz" pos="360">
          <p15:clr>
            <a:srgbClr val="FBAE40"/>
          </p15:clr>
        </p15:guide>
        <p15:guide id="20" orient="horz" pos="1272">
          <p15:clr>
            <a:srgbClr val="FBAE40"/>
          </p15:clr>
        </p15:guide>
        <p15:guide id="21" orient="horz" pos="2184">
          <p15:clr>
            <a:srgbClr val="FBAE40"/>
          </p15:clr>
        </p15:guide>
        <p15:guide id="22" orient="horz" pos="1224">
          <p15:clr>
            <a:srgbClr val="FBAE40"/>
          </p15:clr>
        </p15:guide>
        <p15:guide id="23" orient="horz" pos="2136">
          <p15:clr>
            <a:srgbClr val="FBAE40"/>
          </p15:clr>
        </p15:guide>
        <p15:guide id="24" orient="horz" pos="3048">
          <p15:clr>
            <a:srgbClr val="FBAE40"/>
          </p15:clr>
        </p15:guide>
        <p15:guide id="25" orient="horz" pos="3096">
          <p15:clr>
            <a:srgbClr val="FBAE40"/>
          </p15:clr>
        </p15:guide>
        <p15:guide id="26" pos="1248">
          <p15:clr>
            <a:srgbClr val="FBAE40"/>
          </p15:clr>
        </p15:guide>
        <p15:guide id="27" pos="1344">
          <p15:clr>
            <a:srgbClr val="FBAE40"/>
          </p15:clr>
        </p15:guide>
        <p15:guide id="28" pos="2080">
          <p15:clr>
            <a:srgbClr val="FBAE40"/>
          </p15:clr>
        </p15:guide>
        <p15:guide id="29" pos="2176">
          <p15:clr>
            <a:srgbClr val="FBAE40"/>
          </p15:clr>
        </p15:guide>
        <p15:guide id="30" pos="2944">
          <p15:clr>
            <a:srgbClr val="FBAE40"/>
          </p15:clr>
        </p15:guide>
        <p15:guide id="31" pos="3040">
          <p15:clr>
            <a:srgbClr val="FBAE40"/>
          </p15:clr>
        </p15:guide>
        <p15:guide id="32" pos="3808">
          <p15:clr>
            <a:srgbClr val="FBAE40"/>
          </p15:clr>
        </p15:guide>
        <p15:guide id="33" pos="3904">
          <p15:clr>
            <a:srgbClr val="FBAE40"/>
          </p15:clr>
        </p15:guide>
        <p15:guide id="34" pos="4672">
          <p15:clr>
            <a:srgbClr val="FBAE40"/>
          </p15:clr>
        </p15:guide>
        <p15:guide id="35" pos="4768">
          <p15:clr>
            <a:srgbClr val="FBAE40"/>
          </p15:clr>
        </p15:guide>
        <p15:guide id="36" pos="5504">
          <p15:clr>
            <a:srgbClr val="FBAE40"/>
          </p15:clr>
        </p15:guide>
        <p15:guide id="37" pos="5600">
          <p15:clr>
            <a:srgbClr val="FBAE40"/>
          </p15:clr>
        </p15:guide>
        <p15:guide id="38" pos="6464">
          <p15:clr>
            <a:srgbClr val="FBAE40"/>
          </p15:clr>
        </p15:guide>
        <p15:guide id="39" pos="6368">
          <p15:clr>
            <a:srgbClr val="FBAE40"/>
          </p15:clr>
        </p15:guide>
        <p15:guide id="40" orient="horz" pos="768">
          <p15:clr>
            <a:srgbClr val="FBAE40"/>
          </p15:clr>
        </p15:guide>
        <p15:guide id="41" orient="horz" pos="816">
          <p15:clr>
            <a:srgbClr val="FBAE40"/>
          </p15:clr>
        </p15:guide>
        <p15:guide id="42" orient="horz" pos="1680">
          <p15:clr>
            <a:srgbClr val="FBAE40"/>
          </p15:clr>
        </p15:guide>
        <p15:guide id="43" orient="horz" pos="1728">
          <p15:clr>
            <a:srgbClr val="FBAE40"/>
          </p15:clr>
        </p15:guide>
        <p15:guide id="44" orient="horz" pos="2592">
          <p15:clr>
            <a:srgbClr val="FBAE40"/>
          </p15:clr>
        </p15:guide>
        <p15:guide id="45" orient="horz" pos="2640">
          <p15:clr>
            <a:srgbClr val="FBAE40"/>
          </p15:clr>
        </p15:guide>
        <p15:guide id="46" orient="horz" pos="3504">
          <p15:clr>
            <a:srgbClr val="FBAE40"/>
          </p15:clr>
        </p15:guide>
        <p15:guide id="47" orient="horz" pos="3552">
          <p15:clr>
            <a:srgbClr val="FBAE40"/>
          </p15:clr>
        </p15:guide>
        <p15:guide id="48" orient="horz" pos="2160">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_PATH: Single column intro">
    <p:spTree>
      <p:nvGrpSpPr>
        <p:cNvPr id="1" name=""/>
        <p:cNvGrpSpPr/>
        <p:nvPr/>
      </p:nvGrpSpPr>
      <p:grpSpPr>
        <a:xfrm>
          <a:off x="0" y="0"/>
          <a:ext cx="0" cy="0"/>
          <a:chOff x="0" y="0"/>
          <a:chExt cx="0" cy="0"/>
        </a:xfrm>
      </p:grpSpPr>
      <p:sp>
        <p:nvSpPr>
          <p:cNvPr id="5" name="Text Placeholder 4"/>
          <p:cNvSpPr>
            <a:spLocks noGrp="1"/>
          </p:cNvSpPr>
          <p:nvPr>
            <p:ph type="body" sz="quarter" idx="11" hasCustomPrompt="1"/>
          </p:nvPr>
        </p:nvSpPr>
        <p:spPr>
          <a:xfrm>
            <a:off x="571500" y="2743200"/>
            <a:ext cx="3962400" cy="1315450"/>
          </a:xfrm>
          <a:prstGeom prst="rect">
            <a:avLst/>
          </a:prstGeom>
        </p:spPr>
        <p:txBody>
          <a:bodyPr/>
          <a:lstStyle>
            <a:lvl1pPr>
              <a:defRPr sz="2400">
                <a:solidFill>
                  <a:schemeClr val="accent2"/>
                </a:solidFill>
              </a:defRPr>
            </a:lvl1pPr>
          </a:lstStyle>
          <a:p>
            <a:pPr lvl="0"/>
            <a:r>
              <a:rPr lang="en-US" dirty="0"/>
              <a:t>Single column </a:t>
            </a:r>
            <a:br>
              <a:rPr lang="en-US" dirty="0"/>
            </a:br>
            <a:r>
              <a:rPr lang="en-US" dirty="0"/>
              <a:t>w/ introductory copy</a:t>
            </a:r>
          </a:p>
        </p:txBody>
      </p:sp>
      <p:sp>
        <p:nvSpPr>
          <p:cNvPr id="7" name="Text Placeholder 6"/>
          <p:cNvSpPr>
            <a:spLocks noGrp="1"/>
          </p:cNvSpPr>
          <p:nvPr>
            <p:ph type="body" sz="quarter" idx="12" hasCustomPrompt="1"/>
          </p:nvPr>
        </p:nvSpPr>
        <p:spPr>
          <a:xfrm>
            <a:off x="571500" y="4114800"/>
            <a:ext cx="3962400" cy="2171700"/>
          </a:xfrm>
          <a:prstGeom prst="rect">
            <a:avLst/>
          </a:prstGeom>
        </p:spPr>
        <p:txBody>
          <a:bodyPr/>
          <a:lstStyle>
            <a:lvl1pPr>
              <a:defRPr sz="1275"/>
            </a:lvl1pPr>
            <a:lvl2pPr>
              <a:defRPr sz="1050"/>
            </a:lvl2pPr>
            <a:lvl3pPr>
              <a:defRPr sz="1050"/>
            </a:lvl3pPr>
            <a:lvl4pPr>
              <a:defRPr sz="1050"/>
            </a:lvl4pPr>
            <a:lvl5pPr>
              <a:defRPr sz="1050"/>
            </a:lvl5pPr>
          </a:lstStyle>
          <a:p>
            <a:pPr lvl="0"/>
            <a:r>
              <a:rPr lang="en-US" dirty="0"/>
              <a:t>This is used for a simple impact page with a medium amount of copy. It’s intended to hold a few talking points. The page should look clear and concise. </a:t>
            </a:r>
          </a:p>
        </p:txBody>
      </p:sp>
      <p:pic>
        <p:nvPicPr>
          <p:cNvPr id="8" name="Picture 7"/>
          <p:cNvPicPr>
            <a:picLocks noChangeAspect="1"/>
          </p:cNvPicPr>
          <p:nvPr userDrawn="1"/>
        </p:nvPicPr>
        <p:blipFill>
          <a:blip r:embed="rId2"/>
          <a:stretch>
            <a:fillRect/>
          </a:stretch>
        </p:blipFill>
        <p:spPr>
          <a:xfrm>
            <a:off x="8096619" y="6286501"/>
            <a:ext cx="513982" cy="294957"/>
          </a:xfrm>
          <a:prstGeom prst="rect">
            <a:avLst/>
          </a:prstGeom>
        </p:spPr>
      </p:pic>
      <p:sp>
        <p:nvSpPr>
          <p:cNvPr id="10" name="Slide Number Placeholder 49"/>
          <p:cNvSpPr txBox="1">
            <a:spLocks/>
          </p:cNvSpPr>
          <p:nvPr userDrawn="1"/>
        </p:nvSpPr>
        <p:spPr>
          <a:xfrm>
            <a:off x="339151" y="6404349"/>
            <a:ext cx="318135" cy="182562"/>
          </a:xfrm>
          <a:prstGeom prst="rect">
            <a:avLst/>
          </a:prstGeom>
        </p:spPr>
        <p:txBody>
          <a:bodyPr lIns="0" tIns="0" rIns="0" bIns="0" anchor="b"/>
          <a:lstStyle>
            <a:defPPr>
              <a:defRPr lang="en-US"/>
            </a:defPPr>
            <a:lvl1pPr marL="0" algn="r" defTabSz="914400" rtl="0" eaLnBrk="1" latinLnBrk="0" hangingPunct="1">
              <a:defRPr sz="700" kern="1200">
                <a:solidFill>
                  <a:srgbClr val="464F60"/>
                </a:solidFill>
                <a:latin typeface="Courier"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D1382DBD-422C-46A9-94ED-8BDB34CA9651}" type="slidenum">
              <a:rPr lang="en-US" sz="525" smtClean="0">
                <a:solidFill>
                  <a:schemeClr val="accent4">
                    <a:lumMod val="75000"/>
                  </a:schemeClr>
                </a:solidFill>
                <a:latin typeface="Arial" panose="020B0604020202020204" pitchFamily="34" charset="0"/>
                <a:cs typeface="Arial" panose="020B0604020202020204" pitchFamily="34" charset="0"/>
              </a:rPr>
              <a:pPr algn="r"/>
              <a:t>‹#›</a:t>
            </a:fld>
            <a:endParaRPr lang="en-US" sz="525" dirty="0">
              <a:solidFill>
                <a:schemeClr val="accent4">
                  <a:lumMod val="75000"/>
                </a:schemeClr>
              </a:solidFill>
              <a:latin typeface="Arial" panose="020B0604020202020204" pitchFamily="34" charset="0"/>
              <a:cs typeface="Arial" panose="020B0604020202020204" pitchFamily="34" charset="0"/>
            </a:endParaRPr>
          </a:p>
        </p:txBody>
      </p:sp>
      <p:sp>
        <p:nvSpPr>
          <p:cNvPr id="11" name="Text Placeholder 8"/>
          <p:cNvSpPr>
            <a:spLocks noGrp="1"/>
          </p:cNvSpPr>
          <p:nvPr>
            <p:ph type="body" sz="quarter" idx="13" hasCustomPrompt="1"/>
          </p:nvPr>
        </p:nvSpPr>
        <p:spPr>
          <a:xfrm>
            <a:off x="707362" y="6437267"/>
            <a:ext cx="4572000" cy="165100"/>
          </a:xfrm>
          <a:prstGeom prst="rect">
            <a:avLst/>
          </a:prstGeom>
        </p:spPr>
        <p:txBody>
          <a:bodyPr/>
          <a:lstStyle>
            <a:lvl1pPr algn="l">
              <a:defRPr sz="525">
                <a:solidFill>
                  <a:schemeClr val="accent4">
                    <a:lumMod val="75000"/>
                  </a:schemeClr>
                </a:solidFill>
              </a:defRPr>
            </a:lvl1pPr>
            <a:lvl2pPr>
              <a:defRPr sz="525"/>
            </a:lvl2pPr>
            <a:lvl3pPr>
              <a:defRPr sz="525"/>
            </a:lvl3pPr>
            <a:lvl4pPr>
              <a:defRPr sz="525"/>
            </a:lvl4pPr>
            <a:lvl5pPr>
              <a:defRPr sz="525"/>
            </a:lvl5pPr>
          </a:lstStyle>
          <a:p>
            <a:pPr lvl="0"/>
            <a:r>
              <a:rPr lang="en-US" dirty="0"/>
              <a:t>Optional footer text (program team name, etc.)</a:t>
            </a:r>
          </a:p>
        </p:txBody>
      </p:sp>
      <p:sp>
        <p:nvSpPr>
          <p:cNvPr id="12" name="Text Placeholder 7"/>
          <p:cNvSpPr>
            <a:spLocks noGrp="1"/>
          </p:cNvSpPr>
          <p:nvPr>
            <p:ph type="body" sz="quarter" idx="10" hasCustomPrompt="1"/>
          </p:nvPr>
        </p:nvSpPr>
        <p:spPr>
          <a:xfrm>
            <a:off x="498218" y="400050"/>
            <a:ext cx="4991100" cy="171450"/>
          </a:xfrm>
          <a:prstGeom prst="rect">
            <a:avLst/>
          </a:prstGeom>
        </p:spPr>
        <p:txBody>
          <a:bodyPr/>
          <a:lstStyle>
            <a:lvl1pPr>
              <a:defRPr sz="525" baseline="0">
                <a:solidFill>
                  <a:schemeClr val="accent4">
                    <a:lumMod val="75000"/>
                  </a:schemeClr>
                </a:solidFill>
              </a:defRPr>
            </a:lvl1pPr>
            <a:lvl2pPr>
              <a:defRPr sz="525"/>
            </a:lvl2pPr>
            <a:lvl3pPr>
              <a:defRPr sz="525"/>
            </a:lvl3pPr>
            <a:lvl4pPr>
              <a:defRPr sz="525"/>
            </a:lvl4pPr>
            <a:lvl5pPr>
              <a:defRPr sz="525"/>
            </a:lvl5pPr>
          </a:lstStyle>
          <a:p>
            <a:pPr lvl="0"/>
            <a:r>
              <a:rPr lang="en-US" dirty="0"/>
              <a:t>Presentation Title | Chapter Title</a:t>
            </a:r>
          </a:p>
        </p:txBody>
      </p:sp>
    </p:spTree>
    <p:extLst>
      <p:ext uri="{BB962C8B-B14F-4D97-AF65-F5344CB8AC3E}">
        <p14:creationId xmlns:p14="http://schemas.microsoft.com/office/powerpoint/2010/main" val="2515132282"/>
      </p:ext>
    </p:extLst>
  </p:cSld>
  <p:clrMapOvr>
    <a:masterClrMapping/>
  </p:clrMapOvr>
  <p:extLst>
    <p:ext uri="{DCECCB84-F9BA-43D5-87BE-67443E8EF086}">
      <p15:sldGuideLst xmlns:p15="http://schemas.microsoft.com/office/powerpoint/2012/main">
        <p15:guide id="1" pos="480">
          <p15:clr>
            <a:srgbClr val="FBAE40"/>
          </p15:clr>
        </p15:guide>
        <p15:guide id="2" pos="7232">
          <p15:clr>
            <a:srgbClr val="FBAE40"/>
          </p15:clr>
        </p15:guide>
        <p15:guide id="18" orient="horz" pos="3960">
          <p15:clr>
            <a:srgbClr val="FBAE40"/>
          </p15:clr>
        </p15:guide>
        <p15:guide id="19" orient="horz" pos="360">
          <p15:clr>
            <a:srgbClr val="FBAE40"/>
          </p15:clr>
        </p15:guide>
        <p15:guide id="20" orient="horz" pos="1272">
          <p15:clr>
            <a:srgbClr val="FBAE40"/>
          </p15:clr>
        </p15:guide>
        <p15:guide id="21" orient="horz" pos="2184">
          <p15:clr>
            <a:srgbClr val="FBAE40"/>
          </p15:clr>
        </p15:guide>
        <p15:guide id="22" orient="horz" pos="1224">
          <p15:clr>
            <a:srgbClr val="FBAE40"/>
          </p15:clr>
        </p15:guide>
        <p15:guide id="23" orient="horz" pos="2136">
          <p15:clr>
            <a:srgbClr val="FBAE40"/>
          </p15:clr>
        </p15:guide>
        <p15:guide id="24" orient="horz" pos="3048">
          <p15:clr>
            <a:srgbClr val="FBAE40"/>
          </p15:clr>
        </p15:guide>
        <p15:guide id="25" orient="horz" pos="3096">
          <p15:clr>
            <a:srgbClr val="FBAE40"/>
          </p15:clr>
        </p15:guide>
        <p15:guide id="26" pos="1248">
          <p15:clr>
            <a:srgbClr val="FBAE40"/>
          </p15:clr>
        </p15:guide>
        <p15:guide id="27" pos="1344">
          <p15:clr>
            <a:srgbClr val="FBAE40"/>
          </p15:clr>
        </p15:guide>
        <p15:guide id="28" pos="2080">
          <p15:clr>
            <a:srgbClr val="FBAE40"/>
          </p15:clr>
        </p15:guide>
        <p15:guide id="29" pos="2176">
          <p15:clr>
            <a:srgbClr val="FBAE40"/>
          </p15:clr>
        </p15:guide>
        <p15:guide id="30" pos="2944">
          <p15:clr>
            <a:srgbClr val="FBAE40"/>
          </p15:clr>
        </p15:guide>
        <p15:guide id="31" pos="3040">
          <p15:clr>
            <a:srgbClr val="FBAE40"/>
          </p15:clr>
        </p15:guide>
        <p15:guide id="32" pos="3808">
          <p15:clr>
            <a:srgbClr val="FBAE40"/>
          </p15:clr>
        </p15:guide>
        <p15:guide id="33" pos="3904">
          <p15:clr>
            <a:srgbClr val="FBAE40"/>
          </p15:clr>
        </p15:guide>
        <p15:guide id="34" pos="4672">
          <p15:clr>
            <a:srgbClr val="FBAE40"/>
          </p15:clr>
        </p15:guide>
        <p15:guide id="35" pos="4768">
          <p15:clr>
            <a:srgbClr val="FBAE40"/>
          </p15:clr>
        </p15:guide>
        <p15:guide id="36" pos="5504">
          <p15:clr>
            <a:srgbClr val="FBAE40"/>
          </p15:clr>
        </p15:guide>
        <p15:guide id="37" pos="5600">
          <p15:clr>
            <a:srgbClr val="FBAE40"/>
          </p15:clr>
        </p15:guide>
        <p15:guide id="38" pos="6464">
          <p15:clr>
            <a:srgbClr val="FBAE40"/>
          </p15:clr>
        </p15:guide>
        <p15:guide id="39" pos="6368">
          <p15:clr>
            <a:srgbClr val="FBAE40"/>
          </p15:clr>
        </p15:guide>
        <p15:guide id="40" orient="horz" pos="768">
          <p15:clr>
            <a:srgbClr val="FBAE40"/>
          </p15:clr>
        </p15:guide>
        <p15:guide id="41" orient="horz" pos="816">
          <p15:clr>
            <a:srgbClr val="FBAE40"/>
          </p15:clr>
        </p15:guide>
        <p15:guide id="42" orient="horz" pos="1680">
          <p15:clr>
            <a:srgbClr val="FBAE40"/>
          </p15:clr>
        </p15:guide>
        <p15:guide id="43" orient="horz" pos="1728">
          <p15:clr>
            <a:srgbClr val="FBAE40"/>
          </p15:clr>
        </p15:guide>
        <p15:guide id="44" orient="horz" pos="2592">
          <p15:clr>
            <a:srgbClr val="FBAE40"/>
          </p15:clr>
        </p15:guide>
        <p15:guide id="45" orient="horz" pos="2640">
          <p15:clr>
            <a:srgbClr val="FBAE40"/>
          </p15:clr>
        </p15:guide>
        <p15:guide id="46" orient="horz" pos="3504">
          <p15:clr>
            <a:srgbClr val="FBAE40"/>
          </p15:clr>
        </p15:guide>
        <p15:guide id="47" orient="horz" pos="3552">
          <p15:clr>
            <a:srgbClr val="FBAE40"/>
          </p15:clr>
        </p15:guide>
        <p15:guide id="48" orient="horz" pos="2160">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PATH: Two column intro">
    <p:spTree>
      <p:nvGrpSpPr>
        <p:cNvPr id="1" name=""/>
        <p:cNvGrpSpPr/>
        <p:nvPr/>
      </p:nvGrpSpPr>
      <p:grpSpPr>
        <a:xfrm>
          <a:off x="0" y="0"/>
          <a:ext cx="0" cy="0"/>
          <a:chOff x="0" y="0"/>
          <a:chExt cx="0" cy="0"/>
        </a:xfrm>
      </p:grpSpPr>
      <p:sp>
        <p:nvSpPr>
          <p:cNvPr id="5" name="Text Placeholder 4"/>
          <p:cNvSpPr>
            <a:spLocks noGrp="1"/>
          </p:cNvSpPr>
          <p:nvPr>
            <p:ph type="body" sz="quarter" idx="11" hasCustomPrompt="1"/>
          </p:nvPr>
        </p:nvSpPr>
        <p:spPr>
          <a:xfrm>
            <a:off x="571500" y="2743200"/>
            <a:ext cx="3962400" cy="1315450"/>
          </a:xfrm>
          <a:prstGeom prst="rect">
            <a:avLst/>
          </a:prstGeom>
        </p:spPr>
        <p:txBody>
          <a:bodyPr/>
          <a:lstStyle>
            <a:lvl1pPr>
              <a:lnSpc>
                <a:spcPts val="3000"/>
              </a:lnSpc>
              <a:spcAft>
                <a:spcPts val="1350"/>
              </a:spcAft>
              <a:defRPr sz="2400">
                <a:solidFill>
                  <a:schemeClr val="accent2"/>
                </a:solidFill>
              </a:defRPr>
            </a:lvl1pPr>
          </a:lstStyle>
          <a:p>
            <a:pPr>
              <a:lnSpc>
                <a:spcPts val="4000"/>
              </a:lnSpc>
              <a:spcAft>
                <a:spcPts val="1800"/>
              </a:spcAft>
            </a:pPr>
            <a:r>
              <a:rPr lang="en-US" sz="2400" dirty="0">
                <a:solidFill>
                  <a:srgbClr val="F65050"/>
                </a:solidFill>
                <a:latin typeface="Arial" panose="020B0604020202020204" pitchFamily="34" charset="0"/>
                <a:cs typeface="Arial" panose="020B0604020202020204" pitchFamily="34" charset="0"/>
              </a:rPr>
              <a:t>Two column w/ introductory copy &amp; body copy</a:t>
            </a:r>
          </a:p>
        </p:txBody>
      </p:sp>
      <p:sp>
        <p:nvSpPr>
          <p:cNvPr id="7" name="Text Placeholder 6"/>
          <p:cNvSpPr>
            <a:spLocks noGrp="1"/>
          </p:cNvSpPr>
          <p:nvPr>
            <p:ph type="body" sz="quarter" idx="12" hasCustomPrompt="1"/>
          </p:nvPr>
        </p:nvSpPr>
        <p:spPr>
          <a:xfrm>
            <a:off x="571500" y="4114800"/>
            <a:ext cx="3962400" cy="2171700"/>
          </a:xfrm>
          <a:prstGeom prst="rect">
            <a:avLst/>
          </a:prstGeom>
        </p:spPr>
        <p:txBody>
          <a:bodyPr/>
          <a:lstStyle>
            <a:lvl1pPr>
              <a:defRPr sz="1275"/>
            </a:lvl1pPr>
            <a:lvl2pPr>
              <a:defRPr sz="1050"/>
            </a:lvl2pPr>
            <a:lvl3pPr>
              <a:defRPr sz="1050"/>
            </a:lvl3pPr>
            <a:lvl4pPr>
              <a:defRPr sz="1050"/>
            </a:lvl4pPr>
            <a:lvl5pPr>
              <a:defRPr sz="1050"/>
            </a:lvl5pPr>
          </a:lstStyle>
          <a:p>
            <a:pPr lvl="0"/>
            <a:r>
              <a:rPr lang="en-US" dirty="0"/>
              <a:t>This is used for a simple impact page with a medium amount of copy. It’s intended to hold a few talking points. This is used for a simple impact page with a medium amount of copy.</a:t>
            </a:r>
          </a:p>
        </p:txBody>
      </p:sp>
      <p:sp>
        <p:nvSpPr>
          <p:cNvPr id="8" name="Text Placeholder 6"/>
          <p:cNvSpPr>
            <a:spLocks noGrp="1"/>
          </p:cNvSpPr>
          <p:nvPr>
            <p:ph type="body" sz="quarter" idx="13" hasCustomPrompt="1"/>
          </p:nvPr>
        </p:nvSpPr>
        <p:spPr>
          <a:xfrm>
            <a:off x="4648200" y="4114800"/>
            <a:ext cx="3962400" cy="2171700"/>
          </a:xfrm>
          <a:prstGeom prst="rect">
            <a:avLst/>
          </a:prstGeom>
        </p:spPr>
        <p:txBody>
          <a:bodyPr/>
          <a:lstStyle>
            <a:lvl1pPr>
              <a:defRPr sz="900"/>
            </a:lvl1pPr>
            <a:lvl2pPr>
              <a:defRPr sz="1050"/>
            </a:lvl2pPr>
            <a:lvl3pPr>
              <a:defRPr sz="1050"/>
            </a:lvl3pPr>
            <a:lvl4pPr>
              <a:defRPr sz="1050"/>
            </a:lvl4pPr>
            <a:lvl5pPr>
              <a:defRPr sz="1050"/>
            </a:lvl5pPr>
          </a:lstStyle>
          <a:p>
            <a:pPr lvl="0"/>
            <a:r>
              <a:rPr lang="en-US" dirty="0"/>
              <a:t>Body copy should be kept as short and succinct as possible in this area. It’s better to paraphrase the content to keep the audience engaged. Body copy should be kept as short and succinct as possible in this area. It’s better to paraphrase the content to keep the audience engaged. </a:t>
            </a:r>
          </a:p>
        </p:txBody>
      </p:sp>
      <p:pic>
        <p:nvPicPr>
          <p:cNvPr id="10" name="Picture 9"/>
          <p:cNvPicPr>
            <a:picLocks noChangeAspect="1"/>
          </p:cNvPicPr>
          <p:nvPr userDrawn="1"/>
        </p:nvPicPr>
        <p:blipFill>
          <a:blip r:embed="rId2"/>
          <a:stretch>
            <a:fillRect/>
          </a:stretch>
        </p:blipFill>
        <p:spPr>
          <a:xfrm>
            <a:off x="8096619" y="6286501"/>
            <a:ext cx="513982" cy="294957"/>
          </a:xfrm>
          <a:prstGeom prst="rect">
            <a:avLst/>
          </a:prstGeom>
        </p:spPr>
      </p:pic>
      <p:sp>
        <p:nvSpPr>
          <p:cNvPr id="11" name="Slide Number Placeholder 49"/>
          <p:cNvSpPr txBox="1">
            <a:spLocks/>
          </p:cNvSpPr>
          <p:nvPr userDrawn="1"/>
        </p:nvSpPr>
        <p:spPr>
          <a:xfrm>
            <a:off x="339151" y="6404349"/>
            <a:ext cx="318135" cy="182562"/>
          </a:xfrm>
          <a:prstGeom prst="rect">
            <a:avLst/>
          </a:prstGeom>
        </p:spPr>
        <p:txBody>
          <a:bodyPr lIns="0" tIns="0" rIns="0" bIns="0" anchor="b"/>
          <a:lstStyle>
            <a:defPPr>
              <a:defRPr lang="en-US"/>
            </a:defPPr>
            <a:lvl1pPr marL="0" algn="r" defTabSz="914400" rtl="0" eaLnBrk="1" latinLnBrk="0" hangingPunct="1">
              <a:defRPr sz="700" kern="1200">
                <a:solidFill>
                  <a:srgbClr val="464F60"/>
                </a:solidFill>
                <a:latin typeface="Courier"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D1382DBD-422C-46A9-94ED-8BDB34CA9651}" type="slidenum">
              <a:rPr lang="en-US" sz="525" smtClean="0">
                <a:solidFill>
                  <a:schemeClr val="accent4">
                    <a:lumMod val="75000"/>
                  </a:schemeClr>
                </a:solidFill>
                <a:latin typeface="Arial" panose="020B0604020202020204" pitchFamily="34" charset="0"/>
                <a:cs typeface="Arial" panose="020B0604020202020204" pitchFamily="34" charset="0"/>
              </a:rPr>
              <a:pPr algn="r"/>
              <a:t>‹#›</a:t>
            </a:fld>
            <a:endParaRPr lang="en-US" sz="525" dirty="0">
              <a:solidFill>
                <a:schemeClr val="accent4">
                  <a:lumMod val="75000"/>
                </a:schemeClr>
              </a:solidFill>
              <a:latin typeface="Arial" panose="020B0604020202020204" pitchFamily="34" charset="0"/>
              <a:cs typeface="Arial" panose="020B0604020202020204" pitchFamily="34" charset="0"/>
            </a:endParaRPr>
          </a:p>
        </p:txBody>
      </p:sp>
      <p:sp>
        <p:nvSpPr>
          <p:cNvPr id="12" name="Text Placeholder 8"/>
          <p:cNvSpPr>
            <a:spLocks noGrp="1"/>
          </p:cNvSpPr>
          <p:nvPr>
            <p:ph type="body" sz="quarter" idx="14" hasCustomPrompt="1"/>
          </p:nvPr>
        </p:nvSpPr>
        <p:spPr>
          <a:xfrm>
            <a:off x="707362" y="6437267"/>
            <a:ext cx="4572000" cy="165100"/>
          </a:xfrm>
          <a:prstGeom prst="rect">
            <a:avLst/>
          </a:prstGeom>
        </p:spPr>
        <p:txBody>
          <a:bodyPr/>
          <a:lstStyle>
            <a:lvl1pPr algn="l">
              <a:defRPr sz="525">
                <a:solidFill>
                  <a:schemeClr val="accent4">
                    <a:lumMod val="75000"/>
                  </a:schemeClr>
                </a:solidFill>
              </a:defRPr>
            </a:lvl1pPr>
            <a:lvl2pPr>
              <a:defRPr sz="525"/>
            </a:lvl2pPr>
            <a:lvl3pPr>
              <a:defRPr sz="525"/>
            </a:lvl3pPr>
            <a:lvl4pPr>
              <a:defRPr sz="525"/>
            </a:lvl4pPr>
            <a:lvl5pPr>
              <a:defRPr sz="525"/>
            </a:lvl5pPr>
          </a:lstStyle>
          <a:p>
            <a:pPr lvl="0"/>
            <a:r>
              <a:rPr lang="en-US" dirty="0"/>
              <a:t>Optional footer text (program team name, etc.)</a:t>
            </a:r>
          </a:p>
        </p:txBody>
      </p:sp>
      <p:sp>
        <p:nvSpPr>
          <p:cNvPr id="13" name="Text Placeholder 7"/>
          <p:cNvSpPr>
            <a:spLocks noGrp="1"/>
          </p:cNvSpPr>
          <p:nvPr>
            <p:ph type="body" sz="quarter" idx="10" hasCustomPrompt="1"/>
          </p:nvPr>
        </p:nvSpPr>
        <p:spPr>
          <a:xfrm>
            <a:off x="498218" y="400050"/>
            <a:ext cx="4991100" cy="171450"/>
          </a:xfrm>
          <a:prstGeom prst="rect">
            <a:avLst/>
          </a:prstGeom>
        </p:spPr>
        <p:txBody>
          <a:bodyPr/>
          <a:lstStyle>
            <a:lvl1pPr>
              <a:defRPr sz="525" baseline="0">
                <a:solidFill>
                  <a:schemeClr val="accent4">
                    <a:lumMod val="75000"/>
                  </a:schemeClr>
                </a:solidFill>
              </a:defRPr>
            </a:lvl1pPr>
            <a:lvl2pPr>
              <a:defRPr sz="525"/>
            </a:lvl2pPr>
            <a:lvl3pPr>
              <a:defRPr sz="525"/>
            </a:lvl3pPr>
            <a:lvl4pPr>
              <a:defRPr sz="525"/>
            </a:lvl4pPr>
            <a:lvl5pPr>
              <a:defRPr sz="525"/>
            </a:lvl5pPr>
          </a:lstStyle>
          <a:p>
            <a:pPr lvl="0"/>
            <a:r>
              <a:rPr lang="en-US" dirty="0"/>
              <a:t>Presentation Title | Chapter Title</a:t>
            </a:r>
          </a:p>
        </p:txBody>
      </p:sp>
    </p:spTree>
    <p:extLst>
      <p:ext uri="{BB962C8B-B14F-4D97-AF65-F5344CB8AC3E}">
        <p14:creationId xmlns:p14="http://schemas.microsoft.com/office/powerpoint/2010/main" val="840826432"/>
      </p:ext>
    </p:extLst>
  </p:cSld>
  <p:clrMapOvr>
    <a:masterClrMapping/>
  </p:clrMapOvr>
  <p:extLst>
    <p:ext uri="{DCECCB84-F9BA-43D5-87BE-67443E8EF086}">
      <p15:sldGuideLst xmlns:p15="http://schemas.microsoft.com/office/powerpoint/2012/main">
        <p15:guide id="1" pos="480">
          <p15:clr>
            <a:srgbClr val="FBAE40"/>
          </p15:clr>
        </p15:guide>
        <p15:guide id="2" pos="7232">
          <p15:clr>
            <a:srgbClr val="FBAE40"/>
          </p15:clr>
        </p15:guide>
        <p15:guide id="18" orient="horz" pos="3960">
          <p15:clr>
            <a:srgbClr val="FBAE40"/>
          </p15:clr>
        </p15:guide>
        <p15:guide id="19" orient="horz" pos="360">
          <p15:clr>
            <a:srgbClr val="FBAE40"/>
          </p15:clr>
        </p15:guide>
        <p15:guide id="20" orient="horz" pos="1272">
          <p15:clr>
            <a:srgbClr val="FBAE40"/>
          </p15:clr>
        </p15:guide>
        <p15:guide id="21" orient="horz" pos="2184">
          <p15:clr>
            <a:srgbClr val="FBAE40"/>
          </p15:clr>
        </p15:guide>
        <p15:guide id="22" orient="horz" pos="1224">
          <p15:clr>
            <a:srgbClr val="FBAE40"/>
          </p15:clr>
        </p15:guide>
        <p15:guide id="23" orient="horz" pos="2136">
          <p15:clr>
            <a:srgbClr val="FBAE40"/>
          </p15:clr>
        </p15:guide>
        <p15:guide id="24" orient="horz" pos="3048">
          <p15:clr>
            <a:srgbClr val="FBAE40"/>
          </p15:clr>
        </p15:guide>
        <p15:guide id="25" orient="horz" pos="3096">
          <p15:clr>
            <a:srgbClr val="FBAE40"/>
          </p15:clr>
        </p15:guide>
        <p15:guide id="26" pos="1248">
          <p15:clr>
            <a:srgbClr val="FBAE40"/>
          </p15:clr>
        </p15:guide>
        <p15:guide id="27" pos="1344">
          <p15:clr>
            <a:srgbClr val="FBAE40"/>
          </p15:clr>
        </p15:guide>
        <p15:guide id="28" pos="2080">
          <p15:clr>
            <a:srgbClr val="FBAE40"/>
          </p15:clr>
        </p15:guide>
        <p15:guide id="29" pos="2176">
          <p15:clr>
            <a:srgbClr val="FBAE40"/>
          </p15:clr>
        </p15:guide>
        <p15:guide id="30" pos="2944">
          <p15:clr>
            <a:srgbClr val="FBAE40"/>
          </p15:clr>
        </p15:guide>
        <p15:guide id="31" pos="3040">
          <p15:clr>
            <a:srgbClr val="FBAE40"/>
          </p15:clr>
        </p15:guide>
        <p15:guide id="32" pos="3808">
          <p15:clr>
            <a:srgbClr val="FBAE40"/>
          </p15:clr>
        </p15:guide>
        <p15:guide id="33" pos="3904">
          <p15:clr>
            <a:srgbClr val="FBAE40"/>
          </p15:clr>
        </p15:guide>
        <p15:guide id="34" pos="4672">
          <p15:clr>
            <a:srgbClr val="FBAE40"/>
          </p15:clr>
        </p15:guide>
        <p15:guide id="35" pos="4768">
          <p15:clr>
            <a:srgbClr val="FBAE40"/>
          </p15:clr>
        </p15:guide>
        <p15:guide id="36" pos="5504">
          <p15:clr>
            <a:srgbClr val="FBAE40"/>
          </p15:clr>
        </p15:guide>
        <p15:guide id="37" pos="5600">
          <p15:clr>
            <a:srgbClr val="FBAE40"/>
          </p15:clr>
        </p15:guide>
        <p15:guide id="38" pos="6464">
          <p15:clr>
            <a:srgbClr val="FBAE40"/>
          </p15:clr>
        </p15:guide>
        <p15:guide id="39" pos="6368">
          <p15:clr>
            <a:srgbClr val="FBAE40"/>
          </p15:clr>
        </p15:guide>
        <p15:guide id="40" orient="horz" pos="768">
          <p15:clr>
            <a:srgbClr val="FBAE40"/>
          </p15:clr>
        </p15:guide>
        <p15:guide id="41" orient="horz" pos="816">
          <p15:clr>
            <a:srgbClr val="FBAE40"/>
          </p15:clr>
        </p15:guide>
        <p15:guide id="42" orient="horz" pos="1680">
          <p15:clr>
            <a:srgbClr val="FBAE40"/>
          </p15:clr>
        </p15:guide>
        <p15:guide id="43" orient="horz" pos="1728">
          <p15:clr>
            <a:srgbClr val="FBAE40"/>
          </p15:clr>
        </p15:guide>
        <p15:guide id="44" orient="horz" pos="2592">
          <p15:clr>
            <a:srgbClr val="FBAE40"/>
          </p15:clr>
        </p15:guide>
        <p15:guide id="45" orient="horz" pos="2640">
          <p15:clr>
            <a:srgbClr val="FBAE40"/>
          </p15:clr>
        </p15:guide>
        <p15:guide id="46" orient="horz" pos="3504">
          <p15:clr>
            <a:srgbClr val="FBAE40"/>
          </p15:clr>
        </p15:guide>
        <p15:guide id="47" orient="horz" pos="3552">
          <p15:clr>
            <a:srgbClr val="FBAE40"/>
          </p15:clr>
        </p15:guide>
        <p15:guide id="48" orient="horz" pos="2160">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PATH: Two column Intro Side">
    <p:spTree>
      <p:nvGrpSpPr>
        <p:cNvPr id="1" name=""/>
        <p:cNvGrpSpPr/>
        <p:nvPr/>
      </p:nvGrpSpPr>
      <p:grpSpPr>
        <a:xfrm>
          <a:off x="0" y="0"/>
          <a:ext cx="0" cy="0"/>
          <a:chOff x="0" y="0"/>
          <a:chExt cx="0" cy="0"/>
        </a:xfrm>
      </p:grpSpPr>
      <p:sp>
        <p:nvSpPr>
          <p:cNvPr id="5" name="Text Placeholder 4"/>
          <p:cNvSpPr>
            <a:spLocks noGrp="1"/>
          </p:cNvSpPr>
          <p:nvPr>
            <p:ph type="body" sz="quarter" idx="11" hasCustomPrompt="1"/>
          </p:nvPr>
        </p:nvSpPr>
        <p:spPr>
          <a:xfrm>
            <a:off x="571500" y="2743200"/>
            <a:ext cx="3962400" cy="1315450"/>
          </a:xfrm>
          <a:prstGeom prst="rect">
            <a:avLst/>
          </a:prstGeom>
        </p:spPr>
        <p:txBody>
          <a:bodyPr/>
          <a:lstStyle>
            <a:lvl1pPr>
              <a:lnSpc>
                <a:spcPts val="3000"/>
              </a:lnSpc>
              <a:spcAft>
                <a:spcPts val="1350"/>
              </a:spcAft>
              <a:defRPr sz="2400">
                <a:solidFill>
                  <a:schemeClr val="accent2"/>
                </a:solidFill>
              </a:defRPr>
            </a:lvl1pPr>
          </a:lstStyle>
          <a:p>
            <a:pPr>
              <a:lnSpc>
                <a:spcPts val="4000"/>
              </a:lnSpc>
              <a:spcAft>
                <a:spcPts val="1800"/>
              </a:spcAft>
            </a:pPr>
            <a:r>
              <a:rPr lang="en-US" sz="2400" dirty="0">
                <a:solidFill>
                  <a:srgbClr val="F65050"/>
                </a:solidFill>
                <a:latin typeface="Arial" panose="020B0604020202020204" pitchFamily="34" charset="0"/>
                <a:cs typeface="Arial" panose="020B0604020202020204" pitchFamily="34" charset="0"/>
              </a:rPr>
              <a:t>Two column w/ introductory copy</a:t>
            </a:r>
          </a:p>
        </p:txBody>
      </p:sp>
      <p:sp>
        <p:nvSpPr>
          <p:cNvPr id="7" name="Text Placeholder 6"/>
          <p:cNvSpPr>
            <a:spLocks noGrp="1"/>
          </p:cNvSpPr>
          <p:nvPr>
            <p:ph type="body" sz="quarter" idx="12" hasCustomPrompt="1"/>
          </p:nvPr>
        </p:nvSpPr>
        <p:spPr>
          <a:xfrm>
            <a:off x="4654924" y="2743200"/>
            <a:ext cx="3962400" cy="2171700"/>
          </a:xfrm>
          <a:prstGeom prst="rect">
            <a:avLst/>
          </a:prstGeom>
        </p:spPr>
        <p:txBody>
          <a:bodyPr/>
          <a:lstStyle>
            <a:lvl1pPr>
              <a:defRPr sz="1275"/>
            </a:lvl1pPr>
            <a:lvl2pPr>
              <a:defRPr sz="1050"/>
            </a:lvl2pPr>
            <a:lvl3pPr>
              <a:defRPr sz="1050"/>
            </a:lvl3pPr>
            <a:lvl4pPr>
              <a:defRPr sz="1050"/>
            </a:lvl4pPr>
            <a:lvl5pPr>
              <a:defRPr sz="1050"/>
            </a:lvl5pPr>
          </a:lstStyle>
          <a:p>
            <a:pPr lvl="0"/>
            <a:r>
              <a:rPr lang="en-US" dirty="0"/>
              <a:t>This is used for a simple impact page with a medium amount of copy. It’s intended to hold a few talking points. The page should look clear and concise. This is used for a simple impact page with a medium amount of copy.</a:t>
            </a:r>
          </a:p>
        </p:txBody>
      </p:sp>
      <p:pic>
        <p:nvPicPr>
          <p:cNvPr id="10" name="Picture 9"/>
          <p:cNvPicPr>
            <a:picLocks noChangeAspect="1"/>
          </p:cNvPicPr>
          <p:nvPr userDrawn="1"/>
        </p:nvPicPr>
        <p:blipFill>
          <a:blip r:embed="rId2"/>
          <a:stretch>
            <a:fillRect/>
          </a:stretch>
        </p:blipFill>
        <p:spPr>
          <a:xfrm>
            <a:off x="8096619" y="6286501"/>
            <a:ext cx="513982" cy="294957"/>
          </a:xfrm>
          <a:prstGeom prst="rect">
            <a:avLst/>
          </a:prstGeom>
        </p:spPr>
      </p:pic>
      <p:sp>
        <p:nvSpPr>
          <p:cNvPr id="11" name="Slide Number Placeholder 49"/>
          <p:cNvSpPr txBox="1">
            <a:spLocks/>
          </p:cNvSpPr>
          <p:nvPr userDrawn="1"/>
        </p:nvSpPr>
        <p:spPr>
          <a:xfrm>
            <a:off x="339151" y="6404349"/>
            <a:ext cx="318135" cy="182562"/>
          </a:xfrm>
          <a:prstGeom prst="rect">
            <a:avLst/>
          </a:prstGeom>
        </p:spPr>
        <p:txBody>
          <a:bodyPr lIns="0" tIns="0" rIns="0" bIns="0" anchor="b"/>
          <a:lstStyle>
            <a:defPPr>
              <a:defRPr lang="en-US"/>
            </a:defPPr>
            <a:lvl1pPr marL="0" algn="r" defTabSz="914400" rtl="0" eaLnBrk="1" latinLnBrk="0" hangingPunct="1">
              <a:defRPr sz="700" kern="1200">
                <a:solidFill>
                  <a:srgbClr val="464F60"/>
                </a:solidFill>
                <a:latin typeface="Courier"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D1382DBD-422C-46A9-94ED-8BDB34CA9651}" type="slidenum">
              <a:rPr lang="en-US" sz="525" smtClean="0">
                <a:solidFill>
                  <a:schemeClr val="accent4">
                    <a:lumMod val="75000"/>
                  </a:schemeClr>
                </a:solidFill>
                <a:latin typeface="Arial" panose="020B0604020202020204" pitchFamily="34" charset="0"/>
                <a:cs typeface="Arial" panose="020B0604020202020204" pitchFamily="34" charset="0"/>
              </a:rPr>
              <a:pPr algn="r"/>
              <a:t>‹#›</a:t>
            </a:fld>
            <a:endParaRPr lang="en-US" sz="525" dirty="0">
              <a:solidFill>
                <a:schemeClr val="accent4">
                  <a:lumMod val="75000"/>
                </a:schemeClr>
              </a:solidFill>
              <a:latin typeface="Arial" panose="020B0604020202020204" pitchFamily="34" charset="0"/>
              <a:cs typeface="Arial" panose="020B0604020202020204" pitchFamily="34" charset="0"/>
            </a:endParaRPr>
          </a:p>
        </p:txBody>
      </p:sp>
      <p:sp>
        <p:nvSpPr>
          <p:cNvPr id="12" name="Text Placeholder 8"/>
          <p:cNvSpPr>
            <a:spLocks noGrp="1"/>
          </p:cNvSpPr>
          <p:nvPr>
            <p:ph type="body" sz="quarter" idx="13" hasCustomPrompt="1"/>
          </p:nvPr>
        </p:nvSpPr>
        <p:spPr>
          <a:xfrm>
            <a:off x="707362" y="6437267"/>
            <a:ext cx="4572000" cy="165100"/>
          </a:xfrm>
          <a:prstGeom prst="rect">
            <a:avLst/>
          </a:prstGeom>
        </p:spPr>
        <p:txBody>
          <a:bodyPr/>
          <a:lstStyle>
            <a:lvl1pPr algn="l">
              <a:defRPr sz="525">
                <a:solidFill>
                  <a:schemeClr val="accent4">
                    <a:lumMod val="75000"/>
                  </a:schemeClr>
                </a:solidFill>
              </a:defRPr>
            </a:lvl1pPr>
            <a:lvl2pPr>
              <a:defRPr sz="525"/>
            </a:lvl2pPr>
            <a:lvl3pPr>
              <a:defRPr sz="525"/>
            </a:lvl3pPr>
            <a:lvl4pPr>
              <a:defRPr sz="525"/>
            </a:lvl4pPr>
            <a:lvl5pPr>
              <a:defRPr sz="525"/>
            </a:lvl5pPr>
          </a:lstStyle>
          <a:p>
            <a:pPr lvl="0"/>
            <a:r>
              <a:rPr lang="en-US" dirty="0"/>
              <a:t>Optional footer text (program team name, etc.)</a:t>
            </a:r>
          </a:p>
        </p:txBody>
      </p:sp>
      <p:sp>
        <p:nvSpPr>
          <p:cNvPr id="13" name="Text Placeholder 7"/>
          <p:cNvSpPr>
            <a:spLocks noGrp="1"/>
          </p:cNvSpPr>
          <p:nvPr>
            <p:ph type="body" sz="quarter" idx="10" hasCustomPrompt="1"/>
          </p:nvPr>
        </p:nvSpPr>
        <p:spPr>
          <a:xfrm>
            <a:off x="498218" y="400050"/>
            <a:ext cx="4991100" cy="171450"/>
          </a:xfrm>
          <a:prstGeom prst="rect">
            <a:avLst/>
          </a:prstGeom>
        </p:spPr>
        <p:txBody>
          <a:bodyPr/>
          <a:lstStyle>
            <a:lvl1pPr>
              <a:defRPr sz="525" baseline="0">
                <a:solidFill>
                  <a:schemeClr val="accent4">
                    <a:lumMod val="75000"/>
                  </a:schemeClr>
                </a:solidFill>
              </a:defRPr>
            </a:lvl1pPr>
            <a:lvl2pPr>
              <a:defRPr sz="525"/>
            </a:lvl2pPr>
            <a:lvl3pPr>
              <a:defRPr sz="525"/>
            </a:lvl3pPr>
            <a:lvl4pPr>
              <a:defRPr sz="525"/>
            </a:lvl4pPr>
            <a:lvl5pPr>
              <a:defRPr sz="525"/>
            </a:lvl5pPr>
          </a:lstStyle>
          <a:p>
            <a:pPr lvl="0"/>
            <a:r>
              <a:rPr lang="en-US" dirty="0"/>
              <a:t>Presentation Title | Chapter Title</a:t>
            </a:r>
          </a:p>
        </p:txBody>
      </p:sp>
    </p:spTree>
    <p:extLst>
      <p:ext uri="{BB962C8B-B14F-4D97-AF65-F5344CB8AC3E}">
        <p14:creationId xmlns:p14="http://schemas.microsoft.com/office/powerpoint/2010/main" val="3082669733"/>
      </p:ext>
    </p:extLst>
  </p:cSld>
  <p:clrMapOvr>
    <a:masterClrMapping/>
  </p:clrMapOvr>
  <p:extLst>
    <p:ext uri="{DCECCB84-F9BA-43D5-87BE-67443E8EF086}">
      <p15:sldGuideLst xmlns:p15="http://schemas.microsoft.com/office/powerpoint/2012/main">
        <p15:guide id="1" pos="480">
          <p15:clr>
            <a:srgbClr val="FBAE40"/>
          </p15:clr>
        </p15:guide>
        <p15:guide id="2" pos="7232">
          <p15:clr>
            <a:srgbClr val="FBAE40"/>
          </p15:clr>
        </p15:guide>
        <p15:guide id="18" orient="horz" pos="3960">
          <p15:clr>
            <a:srgbClr val="FBAE40"/>
          </p15:clr>
        </p15:guide>
        <p15:guide id="19" orient="horz" pos="360">
          <p15:clr>
            <a:srgbClr val="FBAE40"/>
          </p15:clr>
        </p15:guide>
        <p15:guide id="20" orient="horz" pos="1272">
          <p15:clr>
            <a:srgbClr val="FBAE40"/>
          </p15:clr>
        </p15:guide>
        <p15:guide id="21" orient="horz" pos="2184">
          <p15:clr>
            <a:srgbClr val="FBAE40"/>
          </p15:clr>
        </p15:guide>
        <p15:guide id="22" orient="horz" pos="1224">
          <p15:clr>
            <a:srgbClr val="FBAE40"/>
          </p15:clr>
        </p15:guide>
        <p15:guide id="23" orient="horz" pos="2136">
          <p15:clr>
            <a:srgbClr val="FBAE40"/>
          </p15:clr>
        </p15:guide>
        <p15:guide id="24" orient="horz" pos="3048">
          <p15:clr>
            <a:srgbClr val="FBAE40"/>
          </p15:clr>
        </p15:guide>
        <p15:guide id="25" orient="horz" pos="3096">
          <p15:clr>
            <a:srgbClr val="FBAE40"/>
          </p15:clr>
        </p15:guide>
        <p15:guide id="26" pos="1248">
          <p15:clr>
            <a:srgbClr val="FBAE40"/>
          </p15:clr>
        </p15:guide>
        <p15:guide id="27" pos="1344">
          <p15:clr>
            <a:srgbClr val="FBAE40"/>
          </p15:clr>
        </p15:guide>
        <p15:guide id="28" pos="2080">
          <p15:clr>
            <a:srgbClr val="FBAE40"/>
          </p15:clr>
        </p15:guide>
        <p15:guide id="29" pos="2176">
          <p15:clr>
            <a:srgbClr val="FBAE40"/>
          </p15:clr>
        </p15:guide>
        <p15:guide id="30" pos="2944">
          <p15:clr>
            <a:srgbClr val="FBAE40"/>
          </p15:clr>
        </p15:guide>
        <p15:guide id="31" pos="3040">
          <p15:clr>
            <a:srgbClr val="FBAE40"/>
          </p15:clr>
        </p15:guide>
        <p15:guide id="32" pos="3808">
          <p15:clr>
            <a:srgbClr val="FBAE40"/>
          </p15:clr>
        </p15:guide>
        <p15:guide id="33" pos="3904">
          <p15:clr>
            <a:srgbClr val="FBAE40"/>
          </p15:clr>
        </p15:guide>
        <p15:guide id="34" pos="4672">
          <p15:clr>
            <a:srgbClr val="FBAE40"/>
          </p15:clr>
        </p15:guide>
        <p15:guide id="35" pos="4768">
          <p15:clr>
            <a:srgbClr val="FBAE40"/>
          </p15:clr>
        </p15:guide>
        <p15:guide id="36" pos="5504">
          <p15:clr>
            <a:srgbClr val="FBAE40"/>
          </p15:clr>
        </p15:guide>
        <p15:guide id="37" pos="5600">
          <p15:clr>
            <a:srgbClr val="FBAE40"/>
          </p15:clr>
        </p15:guide>
        <p15:guide id="38" pos="6464">
          <p15:clr>
            <a:srgbClr val="FBAE40"/>
          </p15:clr>
        </p15:guide>
        <p15:guide id="39" pos="6368">
          <p15:clr>
            <a:srgbClr val="FBAE40"/>
          </p15:clr>
        </p15:guide>
        <p15:guide id="40" orient="horz" pos="768">
          <p15:clr>
            <a:srgbClr val="FBAE40"/>
          </p15:clr>
        </p15:guide>
        <p15:guide id="41" orient="horz" pos="816">
          <p15:clr>
            <a:srgbClr val="FBAE40"/>
          </p15:clr>
        </p15:guide>
        <p15:guide id="42" orient="horz" pos="1680">
          <p15:clr>
            <a:srgbClr val="FBAE40"/>
          </p15:clr>
        </p15:guide>
        <p15:guide id="43" orient="horz" pos="1728">
          <p15:clr>
            <a:srgbClr val="FBAE40"/>
          </p15:clr>
        </p15:guide>
        <p15:guide id="44" orient="horz" pos="2592">
          <p15:clr>
            <a:srgbClr val="FBAE40"/>
          </p15:clr>
        </p15:guide>
        <p15:guide id="45" orient="horz" pos="2640">
          <p15:clr>
            <a:srgbClr val="FBAE40"/>
          </p15:clr>
        </p15:guide>
        <p15:guide id="46" orient="horz" pos="3504">
          <p15:clr>
            <a:srgbClr val="FBAE40"/>
          </p15:clr>
        </p15:guide>
        <p15:guide id="47" orient="horz" pos="3552">
          <p15:clr>
            <a:srgbClr val="FBAE40"/>
          </p15:clr>
        </p15:guide>
        <p15:guide id="48" orient="horz" pos="2160">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PATH: Two column intro/body side">
    <p:spTree>
      <p:nvGrpSpPr>
        <p:cNvPr id="1" name=""/>
        <p:cNvGrpSpPr/>
        <p:nvPr/>
      </p:nvGrpSpPr>
      <p:grpSpPr>
        <a:xfrm>
          <a:off x="0" y="0"/>
          <a:ext cx="0" cy="0"/>
          <a:chOff x="0" y="0"/>
          <a:chExt cx="0" cy="0"/>
        </a:xfrm>
      </p:grpSpPr>
      <p:sp>
        <p:nvSpPr>
          <p:cNvPr id="5" name="Text Placeholder 4"/>
          <p:cNvSpPr>
            <a:spLocks noGrp="1"/>
          </p:cNvSpPr>
          <p:nvPr>
            <p:ph type="body" sz="quarter" idx="11" hasCustomPrompt="1"/>
          </p:nvPr>
        </p:nvSpPr>
        <p:spPr>
          <a:xfrm>
            <a:off x="571500" y="2743200"/>
            <a:ext cx="3962400" cy="1315450"/>
          </a:xfrm>
          <a:prstGeom prst="rect">
            <a:avLst/>
          </a:prstGeom>
        </p:spPr>
        <p:txBody>
          <a:bodyPr/>
          <a:lstStyle>
            <a:lvl1pPr>
              <a:lnSpc>
                <a:spcPts val="3000"/>
              </a:lnSpc>
              <a:spcAft>
                <a:spcPts val="1350"/>
              </a:spcAft>
              <a:defRPr sz="2400">
                <a:solidFill>
                  <a:schemeClr val="accent2"/>
                </a:solidFill>
              </a:defRPr>
            </a:lvl1pPr>
          </a:lstStyle>
          <a:p>
            <a:pPr>
              <a:lnSpc>
                <a:spcPts val="4000"/>
              </a:lnSpc>
              <a:spcAft>
                <a:spcPts val="1800"/>
              </a:spcAft>
            </a:pPr>
            <a:r>
              <a:rPr lang="en-US" sz="2400" dirty="0">
                <a:solidFill>
                  <a:srgbClr val="F65050"/>
                </a:solidFill>
                <a:latin typeface="Arial" panose="020B0604020202020204" pitchFamily="34" charset="0"/>
                <a:cs typeface="Arial" panose="020B0604020202020204" pitchFamily="34" charset="0"/>
              </a:rPr>
              <a:t>Two column w/ introductory copy &amp; body copy</a:t>
            </a:r>
          </a:p>
        </p:txBody>
      </p:sp>
      <p:sp>
        <p:nvSpPr>
          <p:cNvPr id="7" name="Text Placeholder 6"/>
          <p:cNvSpPr>
            <a:spLocks noGrp="1"/>
          </p:cNvSpPr>
          <p:nvPr>
            <p:ph type="body" sz="quarter" idx="12" hasCustomPrompt="1"/>
          </p:nvPr>
        </p:nvSpPr>
        <p:spPr>
          <a:xfrm>
            <a:off x="4654924" y="2743200"/>
            <a:ext cx="3962400" cy="1371600"/>
          </a:xfrm>
          <a:prstGeom prst="rect">
            <a:avLst/>
          </a:prstGeom>
        </p:spPr>
        <p:txBody>
          <a:bodyPr/>
          <a:lstStyle>
            <a:lvl1pPr>
              <a:defRPr sz="1275"/>
            </a:lvl1pPr>
            <a:lvl2pPr>
              <a:defRPr sz="1050"/>
            </a:lvl2pPr>
            <a:lvl3pPr>
              <a:defRPr sz="1050"/>
            </a:lvl3pPr>
            <a:lvl4pPr>
              <a:defRPr sz="1050"/>
            </a:lvl4pPr>
            <a:lvl5pPr>
              <a:defRPr sz="1050"/>
            </a:lvl5pPr>
          </a:lstStyle>
          <a:p>
            <a:pPr lvl="0"/>
            <a:r>
              <a:rPr lang="en-US" dirty="0"/>
              <a:t>This is used for a simple impact page with a medium amount of copy. It’s intended to hold a few talking points. The page should look clear and concise. This is used for a simple impact page with a medium amount of copy.</a:t>
            </a:r>
          </a:p>
        </p:txBody>
      </p:sp>
      <p:sp>
        <p:nvSpPr>
          <p:cNvPr id="8" name="Text Placeholder 6"/>
          <p:cNvSpPr>
            <a:spLocks noGrp="1"/>
          </p:cNvSpPr>
          <p:nvPr>
            <p:ph type="body" sz="quarter" idx="13" hasCustomPrompt="1"/>
          </p:nvPr>
        </p:nvSpPr>
        <p:spPr>
          <a:xfrm>
            <a:off x="4658126" y="4191001"/>
            <a:ext cx="3962400" cy="988039"/>
          </a:xfrm>
          <a:prstGeom prst="rect">
            <a:avLst/>
          </a:prstGeom>
        </p:spPr>
        <p:txBody>
          <a:bodyPr/>
          <a:lstStyle>
            <a:lvl1pPr>
              <a:defRPr sz="900"/>
            </a:lvl1pPr>
            <a:lvl2pPr>
              <a:defRPr sz="1050"/>
            </a:lvl2pPr>
            <a:lvl3pPr>
              <a:defRPr sz="1050"/>
            </a:lvl3pPr>
            <a:lvl4pPr>
              <a:defRPr sz="1050"/>
            </a:lvl4pPr>
            <a:lvl5pPr>
              <a:defRPr sz="1050"/>
            </a:lvl5pPr>
          </a:lstStyle>
          <a:p>
            <a:pPr lvl="0"/>
            <a:r>
              <a:rPr lang="en-US" dirty="0"/>
              <a:t>Body copy should be kept as short and succinct as possible in this area. It’s better to paraphrase the content to keep the audience engaged. Body copy should be kept as short and succinct as possible in this area. It’s better to paraphrase the content to keep the audience engaged. </a:t>
            </a:r>
          </a:p>
        </p:txBody>
      </p:sp>
      <p:pic>
        <p:nvPicPr>
          <p:cNvPr id="11" name="Picture 10"/>
          <p:cNvPicPr>
            <a:picLocks noChangeAspect="1"/>
          </p:cNvPicPr>
          <p:nvPr userDrawn="1"/>
        </p:nvPicPr>
        <p:blipFill>
          <a:blip r:embed="rId2"/>
          <a:stretch>
            <a:fillRect/>
          </a:stretch>
        </p:blipFill>
        <p:spPr>
          <a:xfrm>
            <a:off x="8096619" y="6286501"/>
            <a:ext cx="513982" cy="294957"/>
          </a:xfrm>
          <a:prstGeom prst="rect">
            <a:avLst/>
          </a:prstGeom>
        </p:spPr>
      </p:pic>
      <p:sp>
        <p:nvSpPr>
          <p:cNvPr id="12" name="Slide Number Placeholder 49"/>
          <p:cNvSpPr txBox="1">
            <a:spLocks/>
          </p:cNvSpPr>
          <p:nvPr userDrawn="1"/>
        </p:nvSpPr>
        <p:spPr>
          <a:xfrm>
            <a:off x="339151" y="6404349"/>
            <a:ext cx="318135" cy="182562"/>
          </a:xfrm>
          <a:prstGeom prst="rect">
            <a:avLst/>
          </a:prstGeom>
        </p:spPr>
        <p:txBody>
          <a:bodyPr lIns="0" tIns="0" rIns="0" bIns="0" anchor="b"/>
          <a:lstStyle>
            <a:defPPr>
              <a:defRPr lang="en-US"/>
            </a:defPPr>
            <a:lvl1pPr marL="0" algn="r" defTabSz="914400" rtl="0" eaLnBrk="1" latinLnBrk="0" hangingPunct="1">
              <a:defRPr sz="700" kern="1200">
                <a:solidFill>
                  <a:srgbClr val="464F60"/>
                </a:solidFill>
                <a:latin typeface="Courier"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D1382DBD-422C-46A9-94ED-8BDB34CA9651}" type="slidenum">
              <a:rPr lang="en-US" sz="525" smtClean="0">
                <a:solidFill>
                  <a:schemeClr val="accent4">
                    <a:lumMod val="75000"/>
                  </a:schemeClr>
                </a:solidFill>
                <a:latin typeface="Arial" panose="020B0604020202020204" pitchFamily="34" charset="0"/>
                <a:cs typeface="Arial" panose="020B0604020202020204" pitchFamily="34" charset="0"/>
              </a:rPr>
              <a:pPr algn="r"/>
              <a:t>‹#›</a:t>
            </a:fld>
            <a:endParaRPr lang="en-US" sz="525" dirty="0">
              <a:solidFill>
                <a:schemeClr val="accent4">
                  <a:lumMod val="75000"/>
                </a:schemeClr>
              </a:solidFill>
              <a:latin typeface="Arial" panose="020B0604020202020204" pitchFamily="34" charset="0"/>
              <a:cs typeface="Arial" panose="020B0604020202020204" pitchFamily="34" charset="0"/>
            </a:endParaRPr>
          </a:p>
        </p:txBody>
      </p:sp>
      <p:sp>
        <p:nvSpPr>
          <p:cNvPr id="13" name="Text Placeholder 8"/>
          <p:cNvSpPr>
            <a:spLocks noGrp="1"/>
          </p:cNvSpPr>
          <p:nvPr>
            <p:ph type="body" sz="quarter" idx="14" hasCustomPrompt="1"/>
          </p:nvPr>
        </p:nvSpPr>
        <p:spPr>
          <a:xfrm>
            <a:off x="707362" y="6437267"/>
            <a:ext cx="4572000" cy="165100"/>
          </a:xfrm>
          <a:prstGeom prst="rect">
            <a:avLst/>
          </a:prstGeom>
        </p:spPr>
        <p:txBody>
          <a:bodyPr/>
          <a:lstStyle>
            <a:lvl1pPr algn="l">
              <a:defRPr sz="525">
                <a:solidFill>
                  <a:schemeClr val="accent4">
                    <a:lumMod val="75000"/>
                  </a:schemeClr>
                </a:solidFill>
              </a:defRPr>
            </a:lvl1pPr>
            <a:lvl2pPr>
              <a:defRPr sz="525"/>
            </a:lvl2pPr>
            <a:lvl3pPr>
              <a:defRPr sz="525"/>
            </a:lvl3pPr>
            <a:lvl4pPr>
              <a:defRPr sz="525"/>
            </a:lvl4pPr>
            <a:lvl5pPr>
              <a:defRPr sz="525"/>
            </a:lvl5pPr>
          </a:lstStyle>
          <a:p>
            <a:pPr lvl="0"/>
            <a:r>
              <a:rPr lang="en-US" dirty="0"/>
              <a:t>Optional footer text (program team name, etc.)</a:t>
            </a:r>
          </a:p>
        </p:txBody>
      </p:sp>
      <p:sp>
        <p:nvSpPr>
          <p:cNvPr id="14" name="Text Placeholder 7"/>
          <p:cNvSpPr>
            <a:spLocks noGrp="1"/>
          </p:cNvSpPr>
          <p:nvPr>
            <p:ph type="body" sz="quarter" idx="10" hasCustomPrompt="1"/>
          </p:nvPr>
        </p:nvSpPr>
        <p:spPr>
          <a:xfrm>
            <a:off x="498218" y="400050"/>
            <a:ext cx="4991100" cy="171450"/>
          </a:xfrm>
          <a:prstGeom prst="rect">
            <a:avLst/>
          </a:prstGeom>
        </p:spPr>
        <p:txBody>
          <a:bodyPr/>
          <a:lstStyle>
            <a:lvl1pPr>
              <a:defRPr sz="525" baseline="0">
                <a:solidFill>
                  <a:schemeClr val="accent4">
                    <a:lumMod val="75000"/>
                  </a:schemeClr>
                </a:solidFill>
              </a:defRPr>
            </a:lvl1pPr>
            <a:lvl2pPr>
              <a:defRPr sz="525"/>
            </a:lvl2pPr>
            <a:lvl3pPr>
              <a:defRPr sz="525"/>
            </a:lvl3pPr>
            <a:lvl4pPr>
              <a:defRPr sz="525"/>
            </a:lvl4pPr>
            <a:lvl5pPr>
              <a:defRPr sz="525"/>
            </a:lvl5pPr>
          </a:lstStyle>
          <a:p>
            <a:pPr lvl="0"/>
            <a:r>
              <a:rPr lang="en-US" dirty="0"/>
              <a:t>Presentation Title | Chapter Title</a:t>
            </a:r>
          </a:p>
        </p:txBody>
      </p:sp>
    </p:spTree>
    <p:extLst>
      <p:ext uri="{BB962C8B-B14F-4D97-AF65-F5344CB8AC3E}">
        <p14:creationId xmlns:p14="http://schemas.microsoft.com/office/powerpoint/2010/main" val="3891265707"/>
      </p:ext>
    </p:extLst>
  </p:cSld>
  <p:clrMapOvr>
    <a:masterClrMapping/>
  </p:clrMapOvr>
  <p:extLst>
    <p:ext uri="{DCECCB84-F9BA-43D5-87BE-67443E8EF086}">
      <p15:sldGuideLst xmlns:p15="http://schemas.microsoft.com/office/powerpoint/2012/main">
        <p15:guide id="1" pos="480">
          <p15:clr>
            <a:srgbClr val="FBAE40"/>
          </p15:clr>
        </p15:guide>
        <p15:guide id="2" pos="7232">
          <p15:clr>
            <a:srgbClr val="FBAE40"/>
          </p15:clr>
        </p15:guide>
        <p15:guide id="18" orient="horz" pos="3960">
          <p15:clr>
            <a:srgbClr val="FBAE40"/>
          </p15:clr>
        </p15:guide>
        <p15:guide id="19" orient="horz" pos="360">
          <p15:clr>
            <a:srgbClr val="FBAE40"/>
          </p15:clr>
        </p15:guide>
        <p15:guide id="20" orient="horz" pos="1272">
          <p15:clr>
            <a:srgbClr val="FBAE40"/>
          </p15:clr>
        </p15:guide>
        <p15:guide id="21" orient="horz" pos="2184">
          <p15:clr>
            <a:srgbClr val="FBAE40"/>
          </p15:clr>
        </p15:guide>
        <p15:guide id="22" orient="horz" pos="1224">
          <p15:clr>
            <a:srgbClr val="FBAE40"/>
          </p15:clr>
        </p15:guide>
        <p15:guide id="23" orient="horz" pos="2136">
          <p15:clr>
            <a:srgbClr val="FBAE40"/>
          </p15:clr>
        </p15:guide>
        <p15:guide id="24" orient="horz" pos="3048">
          <p15:clr>
            <a:srgbClr val="FBAE40"/>
          </p15:clr>
        </p15:guide>
        <p15:guide id="25" orient="horz" pos="3096">
          <p15:clr>
            <a:srgbClr val="FBAE40"/>
          </p15:clr>
        </p15:guide>
        <p15:guide id="26" pos="1248">
          <p15:clr>
            <a:srgbClr val="FBAE40"/>
          </p15:clr>
        </p15:guide>
        <p15:guide id="27" pos="1344">
          <p15:clr>
            <a:srgbClr val="FBAE40"/>
          </p15:clr>
        </p15:guide>
        <p15:guide id="28" pos="2080">
          <p15:clr>
            <a:srgbClr val="FBAE40"/>
          </p15:clr>
        </p15:guide>
        <p15:guide id="29" pos="2176">
          <p15:clr>
            <a:srgbClr val="FBAE40"/>
          </p15:clr>
        </p15:guide>
        <p15:guide id="30" pos="2944">
          <p15:clr>
            <a:srgbClr val="FBAE40"/>
          </p15:clr>
        </p15:guide>
        <p15:guide id="31" pos="3040">
          <p15:clr>
            <a:srgbClr val="FBAE40"/>
          </p15:clr>
        </p15:guide>
        <p15:guide id="32" pos="3808">
          <p15:clr>
            <a:srgbClr val="FBAE40"/>
          </p15:clr>
        </p15:guide>
        <p15:guide id="33" pos="3904">
          <p15:clr>
            <a:srgbClr val="FBAE40"/>
          </p15:clr>
        </p15:guide>
        <p15:guide id="34" pos="4672">
          <p15:clr>
            <a:srgbClr val="FBAE40"/>
          </p15:clr>
        </p15:guide>
        <p15:guide id="35" pos="4768">
          <p15:clr>
            <a:srgbClr val="FBAE40"/>
          </p15:clr>
        </p15:guide>
        <p15:guide id="36" pos="5504">
          <p15:clr>
            <a:srgbClr val="FBAE40"/>
          </p15:clr>
        </p15:guide>
        <p15:guide id="37" pos="5600">
          <p15:clr>
            <a:srgbClr val="FBAE40"/>
          </p15:clr>
        </p15:guide>
        <p15:guide id="38" pos="6464">
          <p15:clr>
            <a:srgbClr val="FBAE40"/>
          </p15:clr>
        </p15:guide>
        <p15:guide id="39" pos="6368">
          <p15:clr>
            <a:srgbClr val="FBAE40"/>
          </p15:clr>
        </p15:guide>
        <p15:guide id="40" orient="horz" pos="768">
          <p15:clr>
            <a:srgbClr val="FBAE40"/>
          </p15:clr>
        </p15:guide>
        <p15:guide id="41" orient="horz" pos="816">
          <p15:clr>
            <a:srgbClr val="FBAE40"/>
          </p15:clr>
        </p15:guide>
        <p15:guide id="42" orient="horz" pos="1680">
          <p15:clr>
            <a:srgbClr val="FBAE40"/>
          </p15:clr>
        </p15:guide>
        <p15:guide id="43" orient="horz" pos="1728">
          <p15:clr>
            <a:srgbClr val="FBAE40"/>
          </p15:clr>
        </p15:guide>
        <p15:guide id="44" orient="horz" pos="2592">
          <p15:clr>
            <a:srgbClr val="FBAE40"/>
          </p15:clr>
        </p15:guide>
        <p15:guide id="45" orient="horz" pos="2640">
          <p15:clr>
            <a:srgbClr val="FBAE40"/>
          </p15:clr>
        </p15:guide>
        <p15:guide id="46" orient="horz" pos="3504">
          <p15:clr>
            <a:srgbClr val="FBAE40"/>
          </p15:clr>
        </p15:guide>
        <p15:guide id="47" orient="horz" pos="3552">
          <p15:clr>
            <a:srgbClr val="FBAE40"/>
          </p15:clr>
        </p15:guide>
        <p15:guide id="48" orient="horz" pos="2160">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PATH: Single column Long">
    <p:spTree>
      <p:nvGrpSpPr>
        <p:cNvPr id="1" name=""/>
        <p:cNvGrpSpPr/>
        <p:nvPr/>
      </p:nvGrpSpPr>
      <p:grpSpPr>
        <a:xfrm>
          <a:off x="0" y="0"/>
          <a:ext cx="0" cy="0"/>
          <a:chOff x="0" y="0"/>
          <a:chExt cx="0" cy="0"/>
        </a:xfrm>
      </p:grpSpPr>
      <p:sp>
        <p:nvSpPr>
          <p:cNvPr id="5" name="Text Placeholder 4"/>
          <p:cNvSpPr>
            <a:spLocks noGrp="1"/>
          </p:cNvSpPr>
          <p:nvPr>
            <p:ph type="body" sz="quarter" idx="11" hasCustomPrompt="1"/>
          </p:nvPr>
        </p:nvSpPr>
        <p:spPr>
          <a:xfrm>
            <a:off x="571500" y="1303084"/>
            <a:ext cx="3962400" cy="1363916"/>
          </a:xfrm>
          <a:prstGeom prst="rect">
            <a:avLst/>
          </a:prstGeom>
        </p:spPr>
        <p:txBody>
          <a:bodyPr/>
          <a:lstStyle>
            <a:lvl1pPr>
              <a:lnSpc>
                <a:spcPts val="3000"/>
              </a:lnSpc>
              <a:spcAft>
                <a:spcPts val="1350"/>
              </a:spcAft>
              <a:defRPr sz="2400">
                <a:solidFill>
                  <a:schemeClr val="accent2"/>
                </a:solidFill>
              </a:defRPr>
            </a:lvl1pPr>
          </a:lstStyle>
          <a:p>
            <a:pPr>
              <a:lnSpc>
                <a:spcPts val="4000"/>
              </a:lnSpc>
              <a:spcAft>
                <a:spcPts val="1800"/>
              </a:spcAft>
            </a:pPr>
            <a:r>
              <a:rPr lang="en-US" sz="2400" dirty="0">
                <a:solidFill>
                  <a:srgbClr val="F65050"/>
                </a:solidFill>
                <a:latin typeface="Arial" panose="020B0604020202020204" pitchFamily="34" charset="0"/>
                <a:cs typeface="Arial" panose="020B0604020202020204" pitchFamily="34" charset="0"/>
              </a:rPr>
              <a:t>Single column </a:t>
            </a:r>
            <a:br>
              <a:rPr lang="en-US" sz="2400" dirty="0">
                <a:solidFill>
                  <a:srgbClr val="F65050"/>
                </a:solidFill>
                <a:latin typeface="Arial" panose="020B0604020202020204" pitchFamily="34" charset="0"/>
                <a:cs typeface="Arial" panose="020B0604020202020204" pitchFamily="34" charset="0"/>
              </a:rPr>
            </a:br>
            <a:r>
              <a:rPr lang="en-US" sz="2400" dirty="0">
                <a:solidFill>
                  <a:srgbClr val="F65050"/>
                </a:solidFill>
                <a:latin typeface="Arial" panose="020B0604020202020204" pitchFamily="34" charset="0"/>
                <a:cs typeface="Arial" panose="020B0604020202020204" pitchFamily="34" charset="0"/>
              </a:rPr>
              <a:t>w/ long body copy</a:t>
            </a:r>
          </a:p>
        </p:txBody>
      </p:sp>
      <p:sp>
        <p:nvSpPr>
          <p:cNvPr id="7" name="Text Placeholder 6"/>
          <p:cNvSpPr>
            <a:spLocks noGrp="1"/>
          </p:cNvSpPr>
          <p:nvPr>
            <p:ph type="body" sz="quarter" idx="12" hasCustomPrompt="1"/>
          </p:nvPr>
        </p:nvSpPr>
        <p:spPr>
          <a:xfrm>
            <a:off x="571500" y="2723990"/>
            <a:ext cx="8039100" cy="3231748"/>
          </a:xfrm>
          <a:prstGeom prst="rect">
            <a:avLst/>
          </a:prstGeom>
        </p:spPr>
        <p:txBody>
          <a:bodyPr/>
          <a:lstStyle>
            <a:lvl1pPr>
              <a:spcBef>
                <a:spcPts val="0"/>
              </a:spcBef>
              <a:spcAft>
                <a:spcPts val="1350"/>
              </a:spcAft>
              <a:defRPr sz="900"/>
            </a:lvl1pPr>
            <a:lvl2pPr>
              <a:defRPr sz="1050"/>
            </a:lvl2pPr>
            <a:lvl3pPr>
              <a:defRPr sz="1050"/>
            </a:lvl3pPr>
            <a:lvl4pPr>
              <a:defRPr sz="1050"/>
            </a:lvl4pPr>
            <a:lvl5pPr>
              <a:defRPr sz="1050"/>
            </a:lvl5pPr>
          </a:lstStyle>
          <a:p>
            <a:pPr lvl="0"/>
            <a:r>
              <a:rPr lang="en-US" dirty="0"/>
              <a:t>Body copy should be kept as short and succinct as possible in this area. It’s better to paraphrase the content to keep the audience engaged. Body copy should be kept as short and succinct as possible in this area. It’s better to paraphrase the content to keep the audience engaged.</a:t>
            </a:r>
          </a:p>
          <a:p>
            <a:pPr lvl="0"/>
            <a:r>
              <a:rPr lang="en-US" dirty="0"/>
              <a:t>Body copy should be kept as short and succinct as possible in this area. It’s better to paraphrase the content to keep the audience engaged. Body copy should be kept as short and succinct as possible in this area. It’s better to paraphrase the content to keep the audience engaged. </a:t>
            </a:r>
          </a:p>
          <a:p>
            <a:pPr lvl="0"/>
            <a:r>
              <a:rPr lang="en-US" dirty="0"/>
              <a:t>Body copy should be kept as short and succinct as possible in this area. It’s better to paraphrase the content to keep the audience engaged. Body copy should be kept as short and succinct as possible in this area. It’s better to paraphrase the content to keep the audience engaged. </a:t>
            </a:r>
          </a:p>
          <a:p>
            <a:pPr lvl="0"/>
            <a:r>
              <a:rPr lang="en-US" dirty="0"/>
              <a:t>Body copy should be kept as short and succinct as possible in this area. It’s better to paraphrase the content to keep the audience engaged. Body copy should be kept as short and succinct as possible in this area. It’s better to paraphrase the content to keep the audience engaged. </a:t>
            </a:r>
          </a:p>
        </p:txBody>
      </p:sp>
      <p:sp>
        <p:nvSpPr>
          <p:cNvPr id="8" name="Text Placeholder 7"/>
          <p:cNvSpPr>
            <a:spLocks noGrp="1"/>
          </p:cNvSpPr>
          <p:nvPr>
            <p:ph type="body" sz="quarter" idx="10" hasCustomPrompt="1"/>
          </p:nvPr>
        </p:nvSpPr>
        <p:spPr>
          <a:xfrm>
            <a:off x="498218" y="400050"/>
            <a:ext cx="4991100" cy="171450"/>
          </a:xfrm>
          <a:prstGeom prst="rect">
            <a:avLst/>
          </a:prstGeom>
        </p:spPr>
        <p:txBody>
          <a:bodyPr/>
          <a:lstStyle>
            <a:lvl1pPr>
              <a:defRPr sz="525" baseline="0">
                <a:solidFill>
                  <a:schemeClr val="accent4">
                    <a:lumMod val="75000"/>
                  </a:schemeClr>
                </a:solidFill>
              </a:defRPr>
            </a:lvl1pPr>
            <a:lvl2pPr>
              <a:defRPr sz="525"/>
            </a:lvl2pPr>
            <a:lvl3pPr>
              <a:defRPr sz="525"/>
            </a:lvl3pPr>
            <a:lvl4pPr>
              <a:defRPr sz="525"/>
            </a:lvl4pPr>
            <a:lvl5pPr>
              <a:defRPr sz="525"/>
            </a:lvl5pPr>
          </a:lstStyle>
          <a:p>
            <a:pPr lvl="0"/>
            <a:r>
              <a:rPr lang="en-US" dirty="0"/>
              <a:t>Presentation Title | Chapter Title</a:t>
            </a:r>
          </a:p>
        </p:txBody>
      </p:sp>
      <p:pic>
        <p:nvPicPr>
          <p:cNvPr id="10" name="Picture 9"/>
          <p:cNvPicPr>
            <a:picLocks noChangeAspect="1"/>
          </p:cNvPicPr>
          <p:nvPr userDrawn="1"/>
        </p:nvPicPr>
        <p:blipFill>
          <a:blip r:embed="rId2"/>
          <a:stretch>
            <a:fillRect/>
          </a:stretch>
        </p:blipFill>
        <p:spPr>
          <a:xfrm>
            <a:off x="8096619" y="6286501"/>
            <a:ext cx="513982" cy="294957"/>
          </a:xfrm>
          <a:prstGeom prst="rect">
            <a:avLst/>
          </a:prstGeom>
        </p:spPr>
      </p:pic>
      <p:sp>
        <p:nvSpPr>
          <p:cNvPr id="11" name="Slide Number Placeholder 49"/>
          <p:cNvSpPr txBox="1">
            <a:spLocks/>
          </p:cNvSpPr>
          <p:nvPr userDrawn="1"/>
        </p:nvSpPr>
        <p:spPr>
          <a:xfrm>
            <a:off x="339151" y="6404349"/>
            <a:ext cx="318135" cy="182562"/>
          </a:xfrm>
          <a:prstGeom prst="rect">
            <a:avLst/>
          </a:prstGeom>
        </p:spPr>
        <p:txBody>
          <a:bodyPr lIns="0" tIns="0" rIns="0" bIns="0" anchor="b"/>
          <a:lstStyle>
            <a:defPPr>
              <a:defRPr lang="en-US"/>
            </a:defPPr>
            <a:lvl1pPr marL="0" algn="r" defTabSz="914400" rtl="0" eaLnBrk="1" latinLnBrk="0" hangingPunct="1">
              <a:defRPr sz="700" kern="1200">
                <a:solidFill>
                  <a:srgbClr val="464F60"/>
                </a:solidFill>
                <a:latin typeface="Courier"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D1382DBD-422C-46A9-94ED-8BDB34CA9651}" type="slidenum">
              <a:rPr lang="en-US" sz="525" smtClean="0">
                <a:solidFill>
                  <a:schemeClr val="accent4">
                    <a:lumMod val="75000"/>
                  </a:schemeClr>
                </a:solidFill>
                <a:latin typeface="Arial" panose="020B0604020202020204" pitchFamily="34" charset="0"/>
                <a:cs typeface="Arial" panose="020B0604020202020204" pitchFamily="34" charset="0"/>
              </a:rPr>
              <a:pPr algn="r"/>
              <a:t>‹#›</a:t>
            </a:fld>
            <a:endParaRPr lang="en-US" sz="525" dirty="0">
              <a:solidFill>
                <a:schemeClr val="accent4">
                  <a:lumMod val="75000"/>
                </a:schemeClr>
              </a:solidFill>
              <a:latin typeface="Arial" panose="020B0604020202020204" pitchFamily="34" charset="0"/>
              <a:cs typeface="Arial" panose="020B0604020202020204" pitchFamily="34" charset="0"/>
            </a:endParaRPr>
          </a:p>
        </p:txBody>
      </p:sp>
      <p:sp>
        <p:nvSpPr>
          <p:cNvPr id="12" name="Text Placeholder 8"/>
          <p:cNvSpPr>
            <a:spLocks noGrp="1"/>
          </p:cNvSpPr>
          <p:nvPr>
            <p:ph type="body" sz="quarter" idx="14" hasCustomPrompt="1"/>
          </p:nvPr>
        </p:nvSpPr>
        <p:spPr>
          <a:xfrm>
            <a:off x="707362" y="6437267"/>
            <a:ext cx="4572000" cy="165100"/>
          </a:xfrm>
          <a:prstGeom prst="rect">
            <a:avLst/>
          </a:prstGeom>
        </p:spPr>
        <p:txBody>
          <a:bodyPr/>
          <a:lstStyle>
            <a:lvl1pPr algn="l">
              <a:defRPr sz="525">
                <a:solidFill>
                  <a:schemeClr val="accent4">
                    <a:lumMod val="75000"/>
                  </a:schemeClr>
                </a:solidFill>
              </a:defRPr>
            </a:lvl1pPr>
            <a:lvl2pPr>
              <a:defRPr sz="525"/>
            </a:lvl2pPr>
            <a:lvl3pPr>
              <a:defRPr sz="525"/>
            </a:lvl3pPr>
            <a:lvl4pPr>
              <a:defRPr sz="525"/>
            </a:lvl4pPr>
            <a:lvl5pPr>
              <a:defRPr sz="525"/>
            </a:lvl5pPr>
          </a:lstStyle>
          <a:p>
            <a:pPr lvl="0"/>
            <a:r>
              <a:rPr lang="en-US" dirty="0"/>
              <a:t>Optional footer text (program team name, etc.)</a:t>
            </a:r>
          </a:p>
        </p:txBody>
      </p:sp>
    </p:spTree>
    <p:extLst>
      <p:ext uri="{BB962C8B-B14F-4D97-AF65-F5344CB8AC3E}">
        <p14:creationId xmlns:p14="http://schemas.microsoft.com/office/powerpoint/2010/main" val="2579900553"/>
      </p:ext>
    </p:extLst>
  </p:cSld>
  <p:clrMapOvr>
    <a:masterClrMapping/>
  </p:clrMapOvr>
  <p:extLst>
    <p:ext uri="{DCECCB84-F9BA-43D5-87BE-67443E8EF086}">
      <p15:sldGuideLst xmlns:p15="http://schemas.microsoft.com/office/powerpoint/2012/main">
        <p15:guide id="1" pos="480">
          <p15:clr>
            <a:srgbClr val="FBAE40"/>
          </p15:clr>
        </p15:guide>
        <p15:guide id="2" pos="7232">
          <p15:clr>
            <a:srgbClr val="FBAE40"/>
          </p15:clr>
        </p15:guide>
        <p15:guide id="18" orient="horz" pos="3960">
          <p15:clr>
            <a:srgbClr val="FBAE40"/>
          </p15:clr>
        </p15:guide>
        <p15:guide id="19" orient="horz" pos="360">
          <p15:clr>
            <a:srgbClr val="FBAE40"/>
          </p15:clr>
        </p15:guide>
        <p15:guide id="20" orient="horz" pos="1272">
          <p15:clr>
            <a:srgbClr val="FBAE40"/>
          </p15:clr>
        </p15:guide>
        <p15:guide id="21" orient="horz" pos="2184">
          <p15:clr>
            <a:srgbClr val="FBAE40"/>
          </p15:clr>
        </p15:guide>
        <p15:guide id="22" orient="horz" pos="1224">
          <p15:clr>
            <a:srgbClr val="FBAE40"/>
          </p15:clr>
        </p15:guide>
        <p15:guide id="23" orient="horz" pos="2136">
          <p15:clr>
            <a:srgbClr val="FBAE40"/>
          </p15:clr>
        </p15:guide>
        <p15:guide id="24" orient="horz" pos="3048">
          <p15:clr>
            <a:srgbClr val="FBAE40"/>
          </p15:clr>
        </p15:guide>
        <p15:guide id="25" orient="horz" pos="3096">
          <p15:clr>
            <a:srgbClr val="FBAE40"/>
          </p15:clr>
        </p15:guide>
        <p15:guide id="26" pos="1248">
          <p15:clr>
            <a:srgbClr val="FBAE40"/>
          </p15:clr>
        </p15:guide>
        <p15:guide id="27" pos="1344">
          <p15:clr>
            <a:srgbClr val="FBAE40"/>
          </p15:clr>
        </p15:guide>
        <p15:guide id="28" pos="2080">
          <p15:clr>
            <a:srgbClr val="FBAE40"/>
          </p15:clr>
        </p15:guide>
        <p15:guide id="29" pos="2176">
          <p15:clr>
            <a:srgbClr val="FBAE40"/>
          </p15:clr>
        </p15:guide>
        <p15:guide id="30" pos="2944">
          <p15:clr>
            <a:srgbClr val="FBAE40"/>
          </p15:clr>
        </p15:guide>
        <p15:guide id="31" pos="3040">
          <p15:clr>
            <a:srgbClr val="FBAE40"/>
          </p15:clr>
        </p15:guide>
        <p15:guide id="32" pos="3808">
          <p15:clr>
            <a:srgbClr val="FBAE40"/>
          </p15:clr>
        </p15:guide>
        <p15:guide id="33" pos="3904">
          <p15:clr>
            <a:srgbClr val="FBAE40"/>
          </p15:clr>
        </p15:guide>
        <p15:guide id="34" pos="4672">
          <p15:clr>
            <a:srgbClr val="FBAE40"/>
          </p15:clr>
        </p15:guide>
        <p15:guide id="35" pos="4768">
          <p15:clr>
            <a:srgbClr val="FBAE40"/>
          </p15:clr>
        </p15:guide>
        <p15:guide id="36" pos="5504">
          <p15:clr>
            <a:srgbClr val="FBAE40"/>
          </p15:clr>
        </p15:guide>
        <p15:guide id="37" pos="5600">
          <p15:clr>
            <a:srgbClr val="FBAE40"/>
          </p15:clr>
        </p15:guide>
        <p15:guide id="38" pos="6464">
          <p15:clr>
            <a:srgbClr val="FBAE40"/>
          </p15:clr>
        </p15:guide>
        <p15:guide id="39" pos="6368">
          <p15:clr>
            <a:srgbClr val="FBAE40"/>
          </p15:clr>
        </p15:guide>
        <p15:guide id="40" orient="horz" pos="768">
          <p15:clr>
            <a:srgbClr val="FBAE40"/>
          </p15:clr>
        </p15:guide>
        <p15:guide id="41" orient="horz" pos="816">
          <p15:clr>
            <a:srgbClr val="FBAE40"/>
          </p15:clr>
        </p15:guide>
        <p15:guide id="42" orient="horz" pos="1680">
          <p15:clr>
            <a:srgbClr val="FBAE40"/>
          </p15:clr>
        </p15:guide>
        <p15:guide id="43" orient="horz" pos="1728">
          <p15:clr>
            <a:srgbClr val="FBAE40"/>
          </p15:clr>
        </p15:guide>
        <p15:guide id="44" orient="horz" pos="2592">
          <p15:clr>
            <a:srgbClr val="FBAE40"/>
          </p15:clr>
        </p15:guide>
        <p15:guide id="45" orient="horz" pos="2640">
          <p15:clr>
            <a:srgbClr val="FBAE40"/>
          </p15:clr>
        </p15:guide>
        <p15:guide id="46" orient="horz" pos="3504">
          <p15:clr>
            <a:srgbClr val="FBAE40"/>
          </p15:clr>
        </p15:guide>
        <p15:guide id="47" orient="horz" pos="3552">
          <p15:clr>
            <a:srgbClr val="FBAE40"/>
          </p15:clr>
        </p15:guide>
        <p15:guide id="48" orient="horz" pos="2160">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PATH: Single column Long title large graphic">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498218" y="400050"/>
            <a:ext cx="4991100" cy="171450"/>
          </a:xfrm>
          <a:prstGeom prst="rect">
            <a:avLst/>
          </a:prstGeom>
        </p:spPr>
        <p:txBody>
          <a:bodyPr/>
          <a:lstStyle>
            <a:lvl1pPr>
              <a:defRPr sz="525" baseline="0">
                <a:solidFill>
                  <a:schemeClr val="accent4">
                    <a:lumMod val="75000"/>
                  </a:schemeClr>
                </a:solidFill>
              </a:defRPr>
            </a:lvl1pPr>
            <a:lvl2pPr>
              <a:defRPr sz="525"/>
            </a:lvl2pPr>
            <a:lvl3pPr>
              <a:defRPr sz="525"/>
            </a:lvl3pPr>
            <a:lvl4pPr>
              <a:defRPr sz="525"/>
            </a:lvl4pPr>
            <a:lvl5pPr>
              <a:defRPr sz="525"/>
            </a:lvl5pPr>
          </a:lstStyle>
          <a:p>
            <a:pPr lvl="0"/>
            <a:r>
              <a:rPr lang="en-US" dirty="0"/>
              <a:t>Presentation Title | Chapter Title</a:t>
            </a:r>
          </a:p>
        </p:txBody>
      </p:sp>
      <p:sp>
        <p:nvSpPr>
          <p:cNvPr id="9" name="Text Placeholder 4"/>
          <p:cNvSpPr>
            <a:spLocks noGrp="1"/>
          </p:cNvSpPr>
          <p:nvPr>
            <p:ph type="body" sz="quarter" idx="13" hasCustomPrompt="1"/>
          </p:nvPr>
        </p:nvSpPr>
        <p:spPr>
          <a:xfrm>
            <a:off x="571500" y="716912"/>
            <a:ext cx="8057525" cy="1315450"/>
          </a:xfrm>
          <a:prstGeom prst="rect">
            <a:avLst/>
          </a:prstGeom>
        </p:spPr>
        <p:txBody>
          <a:bodyPr/>
          <a:lstStyle>
            <a:lvl1pPr>
              <a:defRPr sz="2400">
                <a:solidFill>
                  <a:schemeClr val="accent2"/>
                </a:solidFill>
              </a:defRPr>
            </a:lvl1pPr>
          </a:lstStyle>
          <a:p>
            <a:pPr lvl="0"/>
            <a:r>
              <a:rPr lang="en-US" dirty="0"/>
              <a:t>Single column w/ long title and body copy or large full page graphic</a:t>
            </a:r>
          </a:p>
        </p:txBody>
      </p:sp>
      <p:sp>
        <p:nvSpPr>
          <p:cNvPr id="10" name="Content Placeholder 2"/>
          <p:cNvSpPr>
            <a:spLocks noGrp="1"/>
          </p:cNvSpPr>
          <p:nvPr>
            <p:ph sz="quarter" idx="14" hasCustomPrompt="1"/>
          </p:nvPr>
        </p:nvSpPr>
        <p:spPr>
          <a:xfrm>
            <a:off x="571500" y="2019300"/>
            <a:ext cx="8039100" cy="4000500"/>
          </a:xfrm>
          <a:prstGeom prst="rect">
            <a:avLst/>
          </a:prstGeom>
        </p:spPr>
        <p:txBody>
          <a:bodyPr/>
          <a:lstStyle>
            <a:lvl1pPr>
              <a:spcBef>
                <a:spcPts val="0"/>
              </a:spcBef>
              <a:spcAft>
                <a:spcPts val="1350"/>
              </a:spcAft>
              <a:defRPr sz="900"/>
            </a:lvl1pPr>
          </a:lstStyle>
          <a:p>
            <a:pPr lvl="0"/>
            <a:r>
              <a:rPr lang="en-US" dirty="0"/>
              <a:t>Body copy should be kept as short and succinct as possible in this area. It’s better to paraphrase the content to keep the audience engaged. Body copy should be kept as short and succinct as possible in this area. It’s better to paraphrase the content to keep the audience engaged.</a:t>
            </a:r>
          </a:p>
        </p:txBody>
      </p:sp>
      <p:pic>
        <p:nvPicPr>
          <p:cNvPr id="11" name="Picture 10"/>
          <p:cNvPicPr>
            <a:picLocks noChangeAspect="1"/>
          </p:cNvPicPr>
          <p:nvPr userDrawn="1"/>
        </p:nvPicPr>
        <p:blipFill>
          <a:blip r:embed="rId2"/>
          <a:stretch>
            <a:fillRect/>
          </a:stretch>
        </p:blipFill>
        <p:spPr>
          <a:xfrm>
            <a:off x="8096619" y="6286501"/>
            <a:ext cx="513982" cy="294957"/>
          </a:xfrm>
          <a:prstGeom prst="rect">
            <a:avLst/>
          </a:prstGeom>
        </p:spPr>
      </p:pic>
      <p:sp>
        <p:nvSpPr>
          <p:cNvPr id="12" name="Slide Number Placeholder 49"/>
          <p:cNvSpPr txBox="1">
            <a:spLocks/>
          </p:cNvSpPr>
          <p:nvPr userDrawn="1"/>
        </p:nvSpPr>
        <p:spPr>
          <a:xfrm>
            <a:off x="339151" y="6404349"/>
            <a:ext cx="318135" cy="182562"/>
          </a:xfrm>
          <a:prstGeom prst="rect">
            <a:avLst/>
          </a:prstGeom>
        </p:spPr>
        <p:txBody>
          <a:bodyPr lIns="0" tIns="0" rIns="0" bIns="0" anchor="b"/>
          <a:lstStyle>
            <a:defPPr>
              <a:defRPr lang="en-US"/>
            </a:defPPr>
            <a:lvl1pPr marL="0" algn="r" defTabSz="914400" rtl="0" eaLnBrk="1" latinLnBrk="0" hangingPunct="1">
              <a:defRPr sz="700" kern="1200">
                <a:solidFill>
                  <a:srgbClr val="464F60"/>
                </a:solidFill>
                <a:latin typeface="Courier"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D1382DBD-422C-46A9-94ED-8BDB34CA9651}" type="slidenum">
              <a:rPr lang="en-US" sz="525" smtClean="0">
                <a:solidFill>
                  <a:schemeClr val="accent4">
                    <a:lumMod val="75000"/>
                  </a:schemeClr>
                </a:solidFill>
                <a:latin typeface="Arial" panose="020B0604020202020204" pitchFamily="34" charset="0"/>
                <a:cs typeface="Arial" panose="020B0604020202020204" pitchFamily="34" charset="0"/>
              </a:rPr>
              <a:pPr algn="r"/>
              <a:t>‹#›</a:t>
            </a:fld>
            <a:endParaRPr lang="en-US" sz="525" dirty="0">
              <a:solidFill>
                <a:schemeClr val="accent4">
                  <a:lumMod val="75000"/>
                </a:schemeClr>
              </a:solidFill>
              <a:latin typeface="Arial" panose="020B0604020202020204" pitchFamily="34" charset="0"/>
              <a:cs typeface="Arial" panose="020B0604020202020204" pitchFamily="34" charset="0"/>
            </a:endParaRPr>
          </a:p>
        </p:txBody>
      </p:sp>
      <p:sp>
        <p:nvSpPr>
          <p:cNvPr id="13" name="Text Placeholder 8"/>
          <p:cNvSpPr>
            <a:spLocks noGrp="1"/>
          </p:cNvSpPr>
          <p:nvPr>
            <p:ph type="body" sz="quarter" idx="15" hasCustomPrompt="1"/>
          </p:nvPr>
        </p:nvSpPr>
        <p:spPr>
          <a:xfrm>
            <a:off x="707362" y="6437267"/>
            <a:ext cx="4572000" cy="165100"/>
          </a:xfrm>
          <a:prstGeom prst="rect">
            <a:avLst/>
          </a:prstGeom>
        </p:spPr>
        <p:txBody>
          <a:bodyPr/>
          <a:lstStyle>
            <a:lvl1pPr algn="l">
              <a:defRPr sz="525">
                <a:solidFill>
                  <a:schemeClr val="accent4">
                    <a:lumMod val="75000"/>
                  </a:schemeClr>
                </a:solidFill>
              </a:defRPr>
            </a:lvl1pPr>
            <a:lvl2pPr>
              <a:defRPr sz="525"/>
            </a:lvl2pPr>
            <a:lvl3pPr>
              <a:defRPr sz="525"/>
            </a:lvl3pPr>
            <a:lvl4pPr>
              <a:defRPr sz="525"/>
            </a:lvl4pPr>
            <a:lvl5pPr>
              <a:defRPr sz="525"/>
            </a:lvl5pPr>
          </a:lstStyle>
          <a:p>
            <a:pPr lvl="0"/>
            <a:r>
              <a:rPr lang="en-US" dirty="0"/>
              <a:t>Optional footer text (program team name, etc.)</a:t>
            </a:r>
          </a:p>
        </p:txBody>
      </p:sp>
    </p:spTree>
    <p:extLst>
      <p:ext uri="{BB962C8B-B14F-4D97-AF65-F5344CB8AC3E}">
        <p14:creationId xmlns:p14="http://schemas.microsoft.com/office/powerpoint/2010/main" val="1007951812"/>
      </p:ext>
    </p:extLst>
  </p:cSld>
  <p:clrMapOvr>
    <a:masterClrMapping/>
  </p:clrMapOvr>
  <p:extLst>
    <p:ext uri="{DCECCB84-F9BA-43D5-87BE-67443E8EF086}">
      <p15:sldGuideLst xmlns:p15="http://schemas.microsoft.com/office/powerpoint/2012/main">
        <p15:guide id="1" pos="480">
          <p15:clr>
            <a:srgbClr val="FBAE40"/>
          </p15:clr>
        </p15:guide>
        <p15:guide id="2" pos="7232">
          <p15:clr>
            <a:srgbClr val="FBAE40"/>
          </p15:clr>
        </p15:guide>
        <p15:guide id="18" orient="horz" pos="3960">
          <p15:clr>
            <a:srgbClr val="FBAE40"/>
          </p15:clr>
        </p15:guide>
        <p15:guide id="19" orient="horz" pos="360">
          <p15:clr>
            <a:srgbClr val="FBAE40"/>
          </p15:clr>
        </p15:guide>
        <p15:guide id="20" orient="horz" pos="1272">
          <p15:clr>
            <a:srgbClr val="FBAE40"/>
          </p15:clr>
        </p15:guide>
        <p15:guide id="21" orient="horz" pos="2184">
          <p15:clr>
            <a:srgbClr val="FBAE40"/>
          </p15:clr>
        </p15:guide>
        <p15:guide id="22" orient="horz" pos="1224">
          <p15:clr>
            <a:srgbClr val="FBAE40"/>
          </p15:clr>
        </p15:guide>
        <p15:guide id="23" orient="horz" pos="2136">
          <p15:clr>
            <a:srgbClr val="FBAE40"/>
          </p15:clr>
        </p15:guide>
        <p15:guide id="24" orient="horz" pos="3048">
          <p15:clr>
            <a:srgbClr val="FBAE40"/>
          </p15:clr>
        </p15:guide>
        <p15:guide id="25" orient="horz" pos="3096">
          <p15:clr>
            <a:srgbClr val="FBAE40"/>
          </p15:clr>
        </p15:guide>
        <p15:guide id="26" pos="1248">
          <p15:clr>
            <a:srgbClr val="FBAE40"/>
          </p15:clr>
        </p15:guide>
        <p15:guide id="27" pos="1344">
          <p15:clr>
            <a:srgbClr val="FBAE40"/>
          </p15:clr>
        </p15:guide>
        <p15:guide id="28" pos="2080">
          <p15:clr>
            <a:srgbClr val="FBAE40"/>
          </p15:clr>
        </p15:guide>
        <p15:guide id="29" pos="2176">
          <p15:clr>
            <a:srgbClr val="FBAE40"/>
          </p15:clr>
        </p15:guide>
        <p15:guide id="30" pos="2944">
          <p15:clr>
            <a:srgbClr val="FBAE40"/>
          </p15:clr>
        </p15:guide>
        <p15:guide id="31" pos="3040">
          <p15:clr>
            <a:srgbClr val="FBAE40"/>
          </p15:clr>
        </p15:guide>
        <p15:guide id="32" pos="3808">
          <p15:clr>
            <a:srgbClr val="FBAE40"/>
          </p15:clr>
        </p15:guide>
        <p15:guide id="33" pos="3904">
          <p15:clr>
            <a:srgbClr val="FBAE40"/>
          </p15:clr>
        </p15:guide>
        <p15:guide id="34" pos="4672">
          <p15:clr>
            <a:srgbClr val="FBAE40"/>
          </p15:clr>
        </p15:guide>
        <p15:guide id="35" pos="4768">
          <p15:clr>
            <a:srgbClr val="FBAE40"/>
          </p15:clr>
        </p15:guide>
        <p15:guide id="36" pos="5504">
          <p15:clr>
            <a:srgbClr val="FBAE40"/>
          </p15:clr>
        </p15:guide>
        <p15:guide id="37" pos="5600">
          <p15:clr>
            <a:srgbClr val="FBAE40"/>
          </p15:clr>
        </p15:guide>
        <p15:guide id="38" pos="6464">
          <p15:clr>
            <a:srgbClr val="FBAE40"/>
          </p15:clr>
        </p15:guide>
        <p15:guide id="39" pos="6368">
          <p15:clr>
            <a:srgbClr val="FBAE40"/>
          </p15:clr>
        </p15:guide>
        <p15:guide id="40" orient="horz" pos="768">
          <p15:clr>
            <a:srgbClr val="FBAE40"/>
          </p15:clr>
        </p15:guide>
        <p15:guide id="41" orient="horz" pos="816">
          <p15:clr>
            <a:srgbClr val="FBAE40"/>
          </p15:clr>
        </p15:guide>
        <p15:guide id="42" orient="horz" pos="1680">
          <p15:clr>
            <a:srgbClr val="FBAE40"/>
          </p15:clr>
        </p15:guide>
        <p15:guide id="43" orient="horz" pos="1728">
          <p15:clr>
            <a:srgbClr val="FBAE40"/>
          </p15:clr>
        </p15:guide>
        <p15:guide id="44" orient="horz" pos="2592">
          <p15:clr>
            <a:srgbClr val="FBAE40"/>
          </p15:clr>
        </p15:guide>
        <p15:guide id="45" orient="horz" pos="2640">
          <p15:clr>
            <a:srgbClr val="FBAE40"/>
          </p15:clr>
        </p15:guide>
        <p15:guide id="46" orient="horz" pos="3504">
          <p15:clr>
            <a:srgbClr val="FBAE40"/>
          </p15:clr>
        </p15:guide>
        <p15:guide id="47" orient="horz" pos="3552">
          <p15:clr>
            <a:srgbClr val="FBAE40"/>
          </p15:clr>
        </p15:guide>
        <p15:guide id="48" orient="horz" pos="216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ction 5">
    <p:bg>
      <p:bgPr>
        <a:solidFill>
          <a:schemeClr val="accent6">
            <a:lumMod val="75000"/>
          </a:schemeClr>
        </a:solidFill>
        <a:effectLst/>
      </p:bgPr>
    </p:bg>
    <p:spTree>
      <p:nvGrpSpPr>
        <p:cNvPr id="1" name=""/>
        <p:cNvGrpSpPr/>
        <p:nvPr/>
      </p:nvGrpSpPr>
      <p:grpSpPr>
        <a:xfrm>
          <a:off x="0" y="0"/>
          <a:ext cx="0" cy="0"/>
          <a:chOff x="0" y="0"/>
          <a:chExt cx="0" cy="0"/>
        </a:xfrm>
      </p:grpSpPr>
      <p:sp>
        <p:nvSpPr>
          <p:cNvPr id="6" name="Text Placeholder 2"/>
          <p:cNvSpPr>
            <a:spLocks noGrp="1"/>
          </p:cNvSpPr>
          <p:nvPr>
            <p:ph type="body" idx="1" hasCustomPrompt="1"/>
          </p:nvPr>
        </p:nvSpPr>
        <p:spPr>
          <a:xfrm>
            <a:off x="482600" y="1752600"/>
            <a:ext cx="2032000" cy="484837"/>
          </a:xfrm>
          <a:prstGeom prst="rect">
            <a:avLst/>
          </a:prstGeom>
        </p:spPr>
        <p:txBody>
          <a:bodyPr lIns="182880" tIns="0" rIns="91440" anchor="t" anchorCtr="0">
            <a:noAutofit/>
          </a:bodyPr>
          <a:lstStyle>
            <a:lvl1pPr marL="0" indent="0">
              <a:lnSpc>
                <a:spcPts val="4260"/>
              </a:lnSpc>
              <a:spcBef>
                <a:spcPts val="0"/>
              </a:spcBef>
              <a:spcAft>
                <a:spcPts val="0"/>
              </a:spcAft>
              <a:buNone/>
              <a:defRPr sz="5400" b="0" i="0" cap="none" baseline="0">
                <a:solidFill>
                  <a:schemeClr val="bg1">
                    <a:alpha val="40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5</a:t>
            </a:r>
          </a:p>
        </p:txBody>
      </p:sp>
      <p:sp>
        <p:nvSpPr>
          <p:cNvPr id="2" name="Title 1"/>
          <p:cNvSpPr>
            <a:spLocks noGrp="1"/>
          </p:cNvSpPr>
          <p:nvPr>
            <p:ph type="title" hasCustomPrompt="1"/>
          </p:nvPr>
        </p:nvSpPr>
        <p:spPr>
          <a:xfrm>
            <a:off x="533400" y="1524000"/>
            <a:ext cx="4191000" cy="2286000"/>
          </a:xfrm>
          <a:ln w="57150">
            <a:solidFill>
              <a:schemeClr val="bg1"/>
            </a:solidFill>
          </a:ln>
        </p:spPr>
        <p:txBody>
          <a:bodyPr anchor="b"/>
          <a:lstStyle>
            <a:lvl1pPr>
              <a:defRPr cap="all" baseline="0">
                <a:solidFill>
                  <a:schemeClr val="bg1"/>
                </a:solidFill>
              </a:defRPr>
            </a:lvl1pPr>
          </a:lstStyle>
          <a:p>
            <a:r>
              <a:rPr lang="en-US"/>
              <a:t>CLICK TO EDIT MASTER TITLE STYLE</a:t>
            </a:r>
          </a:p>
        </p:txBody>
      </p:sp>
      <p:sp>
        <p:nvSpPr>
          <p:cNvPr id="3" name="Date Placeholder 2"/>
          <p:cNvSpPr>
            <a:spLocks noGrp="1"/>
          </p:cNvSpPr>
          <p:nvPr>
            <p:ph type="dt" sz="half" idx="10"/>
          </p:nvPr>
        </p:nvSpPr>
        <p:spPr/>
        <p:txBody>
          <a:bodyPr/>
          <a:lstStyle/>
          <a:p>
            <a:r>
              <a:rPr lang="en-US" smtClean="0"/>
              <a:t>17 June 2020</a:t>
            </a:r>
            <a:endParaRPr lang="en-US"/>
          </a:p>
        </p:txBody>
      </p:sp>
    </p:spTree>
    <p:extLst>
      <p:ext uri="{BB962C8B-B14F-4D97-AF65-F5344CB8AC3E}">
        <p14:creationId xmlns:p14="http://schemas.microsoft.com/office/powerpoint/2010/main" val="282037738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PATH: Single column intro Half Graphic">
    <p:spTree>
      <p:nvGrpSpPr>
        <p:cNvPr id="1" name=""/>
        <p:cNvGrpSpPr/>
        <p:nvPr/>
      </p:nvGrpSpPr>
      <p:grpSpPr>
        <a:xfrm>
          <a:off x="0" y="0"/>
          <a:ext cx="0" cy="0"/>
          <a:chOff x="0" y="0"/>
          <a:chExt cx="0" cy="0"/>
        </a:xfrm>
      </p:grpSpPr>
      <p:sp>
        <p:nvSpPr>
          <p:cNvPr id="6" name="Content Placeholder 5"/>
          <p:cNvSpPr>
            <a:spLocks noGrp="1"/>
          </p:cNvSpPr>
          <p:nvPr>
            <p:ph sz="quarter" idx="13"/>
          </p:nvPr>
        </p:nvSpPr>
        <p:spPr>
          <a:xfrm>
            <a:off x="4648200" y="0"/>
            <a:ext cx="4495800" cy="6858000"/>
          </a:xfrm>
          <a:prstGeom prst="rect">
            <a:avLst/>
          </a:prstGeom>
          <a:noFill/>
          <a:ln>
            <a:noFill/>
          </a:ln>
        </p:spPr>
        <p:txBody>
          <a:bodyPr/>
          <a:lstStyle/>
          <a:p>
            <a:pPr lvl="0"/>
            <a:endParaRPr lang="en-US" dirty="0"/>
          </a:p>
        </p:txBody>
      </p:sp>
      <p:sp>
        <p:nvSpPr>
          <p:cNvPr id="5" name="Text Placeholder 4"/>
          <p:cNvSpPr>
            <a:spLocks noGrp="1"/>
          </p:cNvSpPr>
          <p:nvPr>
            <p:ph type="body" sz="quarter" idx="11" hasCustomPrompt="1"/>
          </p:nvPr>
        </p:nvSpPr>
        <p:spPr>
          <a:xfrm>
            <a:off x="571500" y="2743200"/>
            <a:ext cx="3962400" cy="1315450"/>
          </a:xfrm>
          <a:prstGeom prst="rect">
            <a:avLst/>
          </a:prstGeom>
        </p:spPr>
        <p:txBody>
          <a:bodyPr/>
          <a:lstStyle>
            <a:lvl1pPr>
              <a:defRPr sz="2400">
                <a:solidFill>
                  <a:schemeClr val="accent2"/>
                </a:solidFill>
              </a:defRPr>
            </a:lvl1pPr>
          </a:lstStyle>
          <a:p>
            <a:pPr lvl="0"/>
            <a:r>
              <a:rPr lang="en-US" dirty="0"/>
              <a:t>Single column </a:t>
            </a:r>
            <a:br>
              <a:rPr lang="en-US" dirty="0"/>
            </a:br>
            <a:r>
              <a:rPr lang="en-US" dirty="0"/>
              <a:t>w/ introductory copy</a:t>
            </a:r>
          </a:p>
        </p:txBody>
      </p:sp>
      <p:sp>
        <p:nvSpPr>
          <p:cNvPr id="7" name="Text Placeholder 6"/>
          <p:cNvSpPr>
            <a:spLocks noGrp="1"/>
          </p:cNvSpPr>
          <p:nvPr>
            <p:ph type="body" sz="quarter" idx="12" hasCustomPrompt="1"/>
          </p:nvPr>
        </p:nvSpPr>
        <p:spPr>
          <a:xfrm>
            <a:off x="571500" y="4114800"/>
            <a:ext cx="3962400" cy="2171700"/>
          </a:xfrm>
          <a:prstGeom prst="rect">
            <a:avLst/>
          </a:prstGeom>
        </p:spPr>
        <p:txBody>
          <a:bodyPr/>
          <a:lstStyle>
            <a:lvl1pPr>
              <a:defRPr sz="1275"/>
            </a:lvl1pPr>
            <a:lvl2pPr>
              <a:defRPr sz="1050"/>
            </a:lvl2pPr>
            <a:lvl3pPr>
              <a:defRPr sz="1050"/>
            </a:lvl3pPr>
            <a:lvl4pPr>
              <a:defRPr sz="1050"/>
            </a:lvl4pPr>
            <a:lvl5pPr>
              <a:defRPr sz="1050"/>
            </a:lvl5pPr>
          </a:lstStyle>
          <a:p>
            <a:pPr lvl="0"/>
            <a:r>
              <a:rPr lang="en-US" dirty="0"/>
              <a:t>This is used for a simple impact page with a medium amount of copy. It’s intended to hold a few talking points. The page should look clear and concise. </a:t>
            </a:r>
          </a:p>
        </p:txBody>
      </p:sp>
      <p:pic>
        <p:nvPicPr>
          <p:cNvPr id="10" name="Picture 9"/>
          <p:cNvPicPr>
            <a:picLocks noChangeAspect="1"/>
          </p:cNvPicPr>
          <p:nvPr userDrawn="1"/>
        </p:nvPicPr>
        <p:blipFill>
          <a:blip r:embed="rId2"/>
          <a:stretch>
            <a:fillRect/>
          </a:stretch>
        </p:blipFill>
        <p:spPr>
          <a:xfrm>
            <a:off x="8096619" y="6286501"/>
            <a:ext cx="513982" cy="294957"/>
          </a:xfrm>
          <a:prstGeom prst="rect">
            <a:avLst/>
          </a:prstGeom>
        </p:spPr>
      </p:pic>
      <p:sp>
        <p:nvSpPr>
          <p:cNvPr id="11" name="Slide Number Placeholder 49"/>
          <p:cNvSpPr txBox="1">
            <a:spLocks/>
          </p:cNvSpPr>
          <p:nvPr userDrawn="1"/>
        </p:nvSpPr>
        <p:spPr>
          <a:xfrm>
            <a:off x="339151" y="6404349"/>
            <a:ext cx="318135" cy="182562"/>
          </a:xfrm>
          <a:prstGeom prst="rect">
            <a:avLst/>
          </a:prstGeom>
        </p:spPr>
        <p:txBody>
          <a:bodyPr lIns="0" tIns="0" rIns="0" bIns="0" anchor="b"/>
          <a:lstStyle>
            <a:defPPr>
              <a:defRPr lang="en-US"/>
            </a:defPPr>
            <a:lvl1pPr marL="0" algn="r" defTabSz="914400" rtl="0" eaLnBrk="1" latinLnBrk="0" hangingPunct="1">
              <a:defRPr sz="700" kern="1200">
                <a:solidFill>
                  <a:srgbClr val="464F60"/>
                </a:solidFill>
                <a:latin typeface="Courier"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D1382DBD-422C-46A9-94ED-8BDB34CA9651}" type="slidenum">
              <a:rPr lang="en-US" sz="525" smtClean="0">
                <a:solidFill>
                  <a:schemeClr val="accent4">
                    <a:lumMod val="75000"/>
                  </a:schemeClr>
                </a:solidFill>
                <a:latin typeface="Arial" panose="020B0604020202020204" pitchFamily="34" charset="0"/>
                <a:cs typeface="Arial" panose="020B0604020202020204" pitchFamily="34" charset="0"/>
              </a:rPr>
              <a:pPr algn="r"/>
              <a:t>‹#›</a:t>
            </a:fld>
            <a:endParaRPr lang="en-US" sz="525" dirty="0">
              <a:solidFill>
                <a:schemeClr val="accent4">
                  <a:lumMod val="75000"/>
                </a:schemeClr>
              </a:solidFill>
              <a:latin typeface="Arial" panose="020B0604020202020204" pitchFamily="34" charset="0"/>
              <a:cs typeface="Arial" panose="020B0604020202020204" pitchFamily="34" charset="0"/>
            </a:endParaRPr>
          </a:p>
        </p:txBody>
      </p:sp>
      <p:sp>
        <p:nvSpPr>
          <p:cNvPr id="12" name="Text Placeholder 8"/>
          <p:cNvSpPr>
            <a:spLocks noGrp="1"/>
          </p:cNvSpPr>
          <p:nvPr>
            <p:ph type="body" sz="quarter" idx="14" hasCustomPrompt="1"/>
          </p:nvPr>
        </p:nvSpPr>
        <p:spPr>
          <a:xfrm>
            <a:off x="707362" y="6437267"/>
            <a:ext cx="4572000" cy="165100"/>
          </a:xfrm>
          <a:prstGeom prst="rect">
            <a:avLst/>
          </a:prstGeom>
        </p:spPr>
        <p:txBody>
          <a:bodyPr/>
          <a:lstStyle>
            <a:lvl1pPr algn="l">
              <a:defRPr sz="525">
                <a:solidFill>
                  <a:schemeClr val="accent4">
                    <a:lumMod val="75000"/>
                  </a:schemeClr>
                </a:solidFill>
              </a:defRPr>
            </a:lvl1pPr>
            <a:lvl2pPr>
              <a:defRPr sz="525"/>
            </a:lvl2pPr>
            <a:lvl3pPr>
              <a:defRPr sz="525"/>
            </a:lvl3pPr>
            <a:lvl4pPr>
              <a:defRPr sz="525"/>
            </a:lvl4pPr>
            <a:lvl5pPr>
              <a:defRPr sz="525"/>
            </a:lvl5pPr>
          </a:lstStyle>
          <a:p>
            <a:pPr lvl="0"/>
            <a:r>
              <a:rPr lang="en-US" dirty="0"/>
              <a:t>Optional footer text (program team name, etc.)</a:t>
            </a:r>
          </a:p>
        </p:txBody>
      </p:sp>
      <p:sp>
        <p:nvSpPr>
          <p:cNvPr id="13" name="Text Placeholder 7"/>
          <p:cNvSpPr>
            <a:spLocks noGrp="1"/>
          </p:cNvSpPr>
          <p:nvPr>
            <p:ph type="body" sz="quarter" idx="10" hasCustomPrompt="1"/>
          </p:nvPr>
        </p:nvSpPr>
        <p:spPr>
          <a:xfrm>
            <a:off x="498218" y="400050"/>
            <a:ext cx="4991100" cy="171450"/>
          </a:xfrm>
          <a:prstGeom prst="rect">
            <a:avLst/>
          </a:prstGeom>
        </p:spPr>
        <p:txBody>
          <a:bodyPr/>
          <a:lstStyle>
            <a:lvl1pPr>
              <a:defRPr sz="525" baseline="0">
                <a:solidFill>
                  <a:schemeClr val="accent4">
                    <a:lumMod val="75000"/>
                  </a:schemeClr>
                </a:solidFill>
              </a:defRPr>
            </a:lvl1pPr>
            <a:lvl2pPr>
              <a:defRPr sz="525"/>
            </a:lvl2pPr>
            <a:lvl3pPr>
              <a:defRPr sz="525"/>
            </a:lvl3pPr>
            <a:lvl4pPr>
              <a:defRPr sz="525"/>
            </a:lvl4pPr>
            <a:lvl5pPr>
              <a:defRPr sz="525"/>
            </a:lvl5pPr>
          </a:lstStyle>
          <a:p>
            <a:pPr lvl="0"/>
            <a:r>
              <a:rPr lang="en-US" dirty="0"/>
              <a:t>Presentation Title | Chapter Title</a:t>
            </a:r>
          </a:p>
        </p:txBody>
      </p:sp>
    </p:spTree>
    <p:extLst>
      <p:ext uri="{BB962C8B-B14F-4D97-AF65-F5344CB8AC3E}">
        <p14:creationId xmlns:p14="http://schemas.microsoft.com/office/powerpoint/2010/main" val="1071342221"/>
      </p:ext>
    </p:extLst>
  </p:cSld>
  <p:clrMapOvr>
    <a:masterClrMapping/>
  </p:clrMapOvr>
  <p:extLst>
    <p:ext uri="{DCECCB84-F9BA-43D5-87BE-67443E8EF086}">
      <p15:sldGuideLst xmlns:p15="http://schemas.microsoft.com/office/powerpoint/2012/main">
        <p15:guide id="1" pos="480">
          <p15:clr>
            <a:srgbClr val="FBAE40"/>
          </p15:clr>
        </p15:guide>
        <p15:guide id="2" pos="7232">
          <p15:clr>
            <a:srgbClr val="FBAE40"/>
          </p15:clr>
        </p15:guide>
        <p15:guide id="18" orient="horz" pos="3960">
          <p15:clr>
            <a:srgbClr val="FBAE40"/>
          </p15:clr>
        </p15:guide>
        <p15:guide id="19" orient="horz" pos="360">
          <p15:clr>
            <a:srgbClr val="FBAE40"/>
          </p15:clr>
        </p15:guide>
        <p15:guide id="20" orient="horz" pos="1272">
          <p15:clr>
            <a:srgbClr val="FBAE40"/>
          </p15:clr>
        </p15:guide>
        <p15:guide id="21" orient="horz" pos="2184">
          <p15:clr>
            <a:srgbClr val="FBAE40"/>
          </p15:clr>
        </p15:guide>
        <p15:guide id="22" orient="horz" pos="1224">
          <p15:clr>
            <a:srgbClr val="FBAE40"/>
          </p15:clr>
        </p15:guide>
        <p15:guide id="23" orient="horz" pos="2136">
          <p15:clr>
            <a:srgbClr val="FBAE40"/>
          </p15:clr>
        </p15:guide>
        <p15:guide id="24" orient="horz" pos="3048">
          <p15:clr>
            <a:srgbClr val="FBAE40"/>
          </p15:clr>
        </p15:guide>
        <p15:guide id="25" orient="horz" pos="3096">
          <p15:clr>
            <a:srgbClr val="FBAE40"/>
          </p15:clr>
        </p15:guide>
        <p15:guide id="26" pos="1248">
          <p15:clr>
            <a:srgbClr val="FBAE40"/>
          </p15:clr>
        </p15:guide>
        <p15:guide id="27" pos="1344">
          <p15:clr>
            <a:srgbClr val="FBAE40"/>
          </p15:clr>
        </p15:guide>
        <p15:guide id="28" pos="2080">
          <p15:clr>
            <a:srgbClr val="FBAE40"/>
          </p15:clr>
        </p15:guide>
        <p15:guide id="29" pos="2176">
          <p15:clr>
            <a:srgbClr val="FBAE40"/>
          </p15:clr>
        </p15:guide>
        <p15:guide id="30" pos="2944">
          <p15:clr>
            <a:srgbClr val="FBAE40"/>
          </p15:clr>
        </p15:guide>
        <p15:guide id="31" pos="3040">
          <p15:clr>
            <a:srgbClr val="FBAE40"/>
          </p15:clr>
        </p15:guide>
        <p15:guide id="32" pos="3808">
          <p15:clr>
            <a:srgbClr val="FBAE40"/>
          </p15:clr>
        </p15:guide>
        <p15:guide id="33" pos="3904">
          <p15:clr>
            <a:srgbClr val="FBAE40"/>
          </p15:clr>
        </p15:guide>
        <p15:guide id="34" pos="4672">
          <p15:clr>
            <a:srgbClr val="FBAE40"/>
          </p15:clr>
        </p15:guide>
        <p15:guide id="35" pos="4768">
          <p15:clr>
            <a:srgbClr val="FBAE40"/>
          </p15:clr>
        </p15:guide>
        <p15:guide id="36" pos="5504">
          <p15:clr>
            <a:srgbClr val="FBAE40"/>
          </p15:clr>
        </p15:guide>
        <p15:guide id="37" pos="5600">
          <p15:clr>
            <a:srgbClr val="FBAE40"/>
          </p15:clr>
        </p15:guide>
        <p15:guide id="38" pos="6464">
          <p15:clr>
            <a:srgbClr val="FBAE40"/>
          </p15:clr>
        </p15:guide>
        <p15:guide id="39" pos="6368">
          <p15:clr>
            <a:srgbClr val="FBAE40"/>
          </p15:clr>
        </p15:guide>
        <p15:guide id="40" orient="horz" pos="768">
          <p15:clr>
            <a:srgbClr val="FBAE40"/>
          </p15:clr>
        </p15:guide>
        <p15:guide id="41" orient="horz" pos="816">
          <p15:clr>
            <a:srgbClr val="FBAE40"/>
          </p15:clr>
        </p15:guide>
        <p15:guide id="42" orient="horz" pos="1680">
          <p15:clr>
            <a:srgbClr val="FBAE40"/>
          </p15:clr>
        </p15:guide>
        <p15:guide id="43" orient="horz" pos="1728">
          <p15:clr>
            <a:srgbClr val="FBAE40"/>
          </p15:clr>
        </p15:guide>
        <p15:guide id="44" orient="horz" pos="2592">
          <p15:clr>
            <a:srgbClr val="FBAE40"/>
          </p15:clr>
        </p15:guide>
        <p15:guide id="45" orient="horz" pos="2640">
          <p15:clr>
            <a:srgbClr val="FBAE40"/>
          </p15:clr>
        </p15:guide>
        <p15:guide id="46" orient="horz" pos="3504">
          <p15:clr>
            <a:srgbClr val="FBAE40"/>
          </p15:clr>
        </p15:guide>
        <p15:guide id="47" orient="horz" pos="3552">
          <p15:clr>
            <a:srgbClr val="FBAE40"/>
          </p15:clr>
        </p15:guide>
        <p15:guide id="48" orient="horz" pos="2160">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PATH: Full page 2-up Graphics">
    <p:spTree>
      <p:nvGrpSpPr>
        <p:cNvPr id="1" name=""/>
        <p:cNvGrpSpPr/>
        <p:nvPr/>
      </p:nvGrpSpPr>
      <p:grpSpPr>
        <a:xfrm>
          <a:off x="0" y="0"/>
          <a:ext cx="0" cy="0"/>
          <a:chOff x="0" y="0"/>
          <a:chExt cx="0" cy="0"/>
        </a:xfrm>
      </p:grpSpPr>
      <p:sp>
        <p:nvSpPr>
          <p:cNvPr id="11" name="Rectangle 10"/>
          <p:cNvSpPr/>
          <p:nvPr userDrawn="1"/>
        </p:nvSpPr>
        <p:spPr>
          <a:xfrm>
            <a:off x="0" y="0"/>
            <a:ext cx="9144000" cy="6858000"/>
          </a:xfrm>
          <a:prstGeom prst="rect">
            <a:avLst/>
          </a:prstGeom>
          <a:solidFill>
            <a:schemeClr val="accent4">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6" name="Content Placeholder 5"/>
          <p:cNvSpPr>
            <a:spLocks noGrp="1"/>
          </p:cNvSpPr>
          <p:nvPr>
            <p:ph sz="quarter" idx="13"/>
          </p:nvPr>
        </p:nvSpPr>
        <p:spPr>
          <a:xfrm>
            <a:off x="571500" y="1219200"/>
            <a:ext cx="3962400" cy="5067300"/>
          </a:xfrm>
          <a:prstGeom prst="rect">
            <a:avLst/>
          </a:prstGeom>
          <a:noFill/>
          <a:ln>
            <a:noFill/>
          </a:ln>
        </p:spPr>
        <p:txBody>
          <a:bodyPr/>
          <a:lstStyle/>
          <a:p>
            <a:pPr lvl="0"/>
            <a:endParaRPr lang="en-US" dirty="0"/>
          </a:p>
        </p:txBody>
      </p:sp>
      <p:sp>
        <p:nvSpPr>
          <p:cNvPr id="8" name="Content Placeholder 5"/>
          <p:cNvSpPr>
            <a:spLocks noGrp="1"/>
          </p:cNvSpPr>
          <p:nvPr>
            <p:ph sz="quarter" idx="14"/>
          </p:nvPr>
        </p:nvSpPr>
        <p:spPr>
          <a:xfrm>
            <a:off x="4648200" y="1219200"/>
            <a:ext cx="3962400" cy="5067300"/>
          </a:xfrm>
          <a:prstGeom prst="rect">
            <a:avLst/>
          </a:prstGeom>
          <a:noFill/>
          <a:ln>
            <a:noFill/>
          </a:ln>
        </p:spPr>
        <p:txBody>
          <a:bodyPr/>
          <a:lstStyle/>
          <a:p>
            <a:pPr lvl="0"/>
            <a:endParaRPr lang="en-US" dirty="0"/>
          </a:p>
        </p:txBody>
      </p:sp>
      <p:pic>
        <p:nvPicPr>
          <p:cNvPr id="12" name="Picture 11"/>
          <p:cNvPicPr>
            <a:picLocks noChangeAspect="1"/>
          </p:cNvPicPr>
          <p:nvPr userDrawn="1"/>
        </p:nvPicPr>
        <p:blipFill>
          <a:blip r:embed="rId2"/>
          <a:stretch>
            <a:fillRect/>
          </a:stretch>
        </p:blipFill>
        <p:spPr>
          <a:xfrm>
            <a:off x="8096619" y="6286501"/>
            <a:ext cx="513982" cy="294957"/>
          </a:xfrm>
          <a:prstGeom prst="rect">
            <a:avLst/>
          </a:prstGeom>
        </p:spPr>
      </p:pic>
      <p:sp>
        <p:nvSpPr>
          <p:cNvPr id="13" name="Slide Number Placeholder 49"/>
          <p:cNvSpPr txBox="1">
            <a:spLocks/>
          </p:cNvSpPr>
          <p:nvPr userDrawn="1"/>
        </p:nvSpPr>
        <p:spPr>
          <a:xfrm>
            <a:off x="339151" y="6404349"/>
            <a:ext cx="318135" cy="182562"/>
          </a:xfrm>
          <a:prstGeom prst="rect">
            <a:avLst/>
          </a:prstGeom>
        </p:spPr>
        <p:txBody>
          <a:bodyPr lIns="0" tIns="0" rIns="0" bIns="0" anchor="b"/>
          <a:lstStyle>
            <a:defPPr>
              <a:defRPr lang="en-US"/>
            </a:defPPr>
            <a:lvl1pPr marL="0" algn="r" defTabSz="914400" rtl="0" eaLnBrk="1" latinLnBrk="0" hangingPunct="1">
              <a:defRPr sz="700" kern="1200">
                <a:solidFill>
                  <a:srgbClr val="464F60"/>
                </a:solidFill>
                <a:latin typeface="Courier"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D1382DBD-422C-46A9-94ED-8BDB34CA9651}" type="slidenum">
              <a:rPr lang="en-US" sz="525" smtClean="0">
                <a:solidFill>
                  <a:schemeClr val="accent4">
                    <a:lumMod val="75000"/>
                  </a:schemeClr>
                </a:solidFill>
                <a:latin typeface="Arial" panose="020B0604020202020204" pitchFamily="34" charset="0"/>
                <a:cs typeface="Arial" panose="020B0604020202020204" pitchFamily="34" charset="0"/>
              </a:rPr>
              <a:pPr algn="r"/>
              <a:t>‹#›</a:t>
            </a:fld>
            <a:endParaRPr lang="en-US" sz="525" dirty="0">
              <a:solidFill>
                <a:schemeClr val="accent4">
                  <a:lumMod val="75000"/>
                </a:schemeClr>
              </a:solidFill>
              <a:latin typeface="Arial" panose="020B0604020202020204" pitchFamily="34" charset="0"/>
              <a:cs typeface="Arial" panose="020B0604020202020204" pitchFamily="34" charset="0"/>
            </a:endParaRPr>
          </a:p>
        </p:txBody>
      </p:sp>
      <p:sp>
        <p:nvSpPr>
          <p:cNvPr id="14" name="Text Placeholder 8"/>
          <p:cNvSpPr>
            <a:spLocks noGrp="1"/>
          </p:cNvSpPr>
          <p:nvPr>
            <p:ph type="body" sz="quarter" idx="15" hasCustomPrompt="1"/>
          </p:nvPr>
        </p:nvSpPr>
        <p:spPr>
          <a:xfrm>
            <a:off x="707362" y="6437267"/>
            <a:ext cx="4572000" cy="165100"/>
          </a:xfrm>
          <a:prstGeom prst="rect">
            <a:avLst/>
          </a:prstGeom>
        </p:spPr>
        <p:txBody>
          <a:bodyPr/>
          <a:lstStyle>
            <a:lvl1pPr algn="l">
              <a:defRPr sz="525">
                <a:solidFill>
                  <a:schemeClr val="accent4">
                    <a:lumMod val="75000"/>
                  </a:schemeClr>
                </a:solidFill>
              </a:defRPr>
            </a:lvl1pPr>
            <a:lvl2pPr>
              <a:defRPr sz="525"/>
            </a:lvl2pPr>
            <a:lvl3pPr>
              <a:defRPr sz="525"/>
            </a:lvl3pPr>
            <a:lvl4pPr>
              <a:defRPr sz="525"/>
            </a:lvl4pPr>
            <a:lvl5pPr>
              <a:defRPr sz="525"/>
            </a:lvl5pPr>
          </a:lstStyle>
          <a:p>
            <a:pPr lvl="0"/>
            <a:r>
              <a:rPr lang="en-US" dirty="0"/>
              <a:t>Optional footer text (program team name, etc.)</a:t>
            </a:r>
          </a:p>
        </p:txBody>
      </p:sp>
      <p:sp>
        <p:nvSpPr>
          <p:cNvPr id="15" name="Text Placeholder 7"/>
          <p:cNvSpPr>
            <a:spLocks noGrp="1"/>
          </p:cNvSpPr>
          <p:nvPr>
            <p:ph type="body" sz="quarter" idx="10" hasCustomPrompt="1"/>
          </p:nvPr>
        </p:nvSpPr>
        <p:spPr>
          <a:xfrm>
            <a:off x="498218" y="400050"/>
            <a:ext cx="4991100" cy="171450"/>
          </a:xfrm>
          <a:prstGeom prst="rect">
            <a:avLst/>
          </a:prstGeom>
        </p:spPr>
        <p:txBody>
          <a:bodyPr/>
          <a:lstStyle>
            <a:lvl1pPr>
              <a:defRPr sz="525" baseline="0">
                <a:solidFill>
                  <a:schemeClr val="accent4">
                    <a:lumMod val="75000"/>
                  </a:schemeClr>
                </a:solidFill>
              </a:defRPr>
            </a:lvl1pPr>
            <a:lvl2pPr>
              <a:defRPr sz="525"/>
            </a:lvl2pPr>
            <a:lvl3pPr>
              <a:defRPr sz="525"/>
            </a:lvl3pPr>
            <a:lvl4pPr>
              <a:defRPr sz="525"/>
            </a:lvl4pPr>
            <a:lvl5pPr>
              <a:defRPr sz="525"/>
            </a:lvl5pPr>
          </a:lstStyle>
          <a:p>
            <a:pPr lvl="0"/>
            <a:r>
              <a:rPr lang="en-US" dirty="0"/>
              <a:t>Presentation Title | Chapter Title</a:t>
            </a:r>
          </a:p>
        </p:txBody>
      </p:sp>
    </p:spTree>
    <p:extLst>
      <p:ext uri="{BB962C8B-B14F-4D97-AF65-F5344CB8AC3E}">
        <p14:creationId xmlns:p14="http://schemas.microsoft.com/office/powerpoint/2010/main" val="3166557440"/>
      </p:ext>
    </p:extLst>
  </p:cSld>
  <p:clrMapOvr>
    <a:masterClrMapping/>
  </p:clrMapOvr>
  <p:extLst>
    <p:ext uri="{DCECCB84-F9BA-43D5-87BE-67443E8EF086}">
      <p15:sldGuideLst xmlns:p15="http://schemas.microsoft.com/office/powerpoint/2012/main">
        <p15:guide id="1" pos="480">
          <p15:clr>
            <a:srgbClr val="FBAE40"/>
          </p15:clr>
        </p15:guide>
        <p15:guide id="2" pos="7232">
          <p15:clr>
            <a:srgbClr val="FBAE40"/>
          </p15:clr>
        </p15:guide>
        <p15:guide id="18" orient="horz" pos="3960">
          <p15:clr>
            <a:srgbClr val="FBAE40"/>
          </p15:clr>
        </p15:guide>
        <p15:guide id="19" orient="horz" pos="360">
          <p15:clr>
            <a:srgbClr val="FBAE40"/>
          </p15:clr>
        </p15:guide>
        <p15:guide id="20" orient="horz" pos="1272">
          <p15:clr>
            <a:srgbClr val="FBAE40"/>
          </p15:clr>
        </p15:guide>
        <p15:guide id="21" orient="horz" pos="2184">
          <p15:clr>
            <a:srgbClr val="FBAE40"/>
          </p15:clr>
        </p15:guide>
        <p15:guide id="22" orient="horz" pos="1224">
          <p15:clr>
            <a:srgbClr val="FBAE40"/>
          </p15:clr>
        </p15:guide>
        <p15:guide id="23" orient="horz" pos="2136">
          <p15:clr>
            <a:srgbClr val="FBAE40"/>
          </p15:clr>
        </p15:guide>
        <p15:guide id="24" orient="horz" pos="3048">
          <p15:clr>
            <a:srgbClr val="FBAE40"/>
          </p15:clr>
        </p15:guide>
        <p15:guide id="25" orient="horz" pos="3096">
          <p15:clr>
            <a:srgbClr val="FBAE40"/>
          </p15:clr>
        </p15:guide>
        <p15:guide id="26" pos="1248">
          <p15:clr>
            <a:srgbClr val="FBAE40"/>
          </p15:clr>
        </p15:guide>
        <p15:guide id="27" pos="1344">
          <p15:clr>
            <a:srgbClr val="FBAE40"/>
          </p15:clr>
        </p15:guide>
        <p15:guide id="28" pos="2080">
          <p15:clr>
            <a:srgbClr val="FBAE40"/>
          </p15:clr>
        </p15:guide>
        <p15:guide id="29" pos="2176">
          <p15:clr>
            <a:srgbClr val="FBAE40"/>
          </p15:clr>
        </p15:guide>
        <p15:guide id="30" pos="2944">
          <p15:clr>
            <a:srgbClr val="FBAE40"/>
          </p15:clr>
        </p15:guide>
        <p15:guide id="31" pos="3040">
          <p15:clr>
            <a:srgbClr val="FBAE40"/>
          </p15:clr>
        </p15:guide>
        <p15:guide id="32" pos="3808">
          <p15:clr>
            <a:srgbClr val="FBAE40"/>
          </p15:clr>
        </p15:guide>
        <p15:guide id="33" pos="3904">
          <p15:clr>
            <a:srgbClr val="FBAE40"/>
          </p15:clr>
        </p15:guide>
        <p15:guide id="34" pos="4672">
          <p15:clr>
            <a:srgbClr val="FBAE40"/>
          </p15:clr>
        </p15:guide>
        <p15:guide id="35" pos="4768">
          <p15:clr>
            <a:srgbClr val="FBAE40"/>
          </p15:clr>
        </p15:guide>
        <p15:guide id="36" pos="5504">
          <p15:clr>
            <a:srgbClr val="FBAE40"/>
          </p15:clr>
        </p15:guide>
        <p15:guide id="37" pos="5600">
          <p15:clr>
            <a:srgbClr val="FBAE40"/>
          </p15:clr>
        </p15:guide>
        <p15:guide id="38" pos="6464">
          <p15:clr>
            <a:srgbClr val="FBAE40"/>
          </p15:clr>
        </p15:guide>
        <p15:guide id="39" pos="6368">
          <p15:clr>
            <a:srgbClr val="FBAE40"/>
          </p15:clr>
        </p15:guide>
        <p15:guide id="40" orient="horz" pos="768">
          <p15:clr>
            <a:srgbClr val="FBAE40"/>
          </p15:clr>
        </p15:guide>
        <p15:guide id="41" orient="horz" pos="816">
          <p15:clr>
            <a:srgbClr val="FBAE40"/>
          </p15:clr>
        </p15:guide>
        <p15:guide id="42" orient="horz" pos="1680">
          <p15:clr>
            <a:srgbClr val="FBAE40"/>
          </p15:clr>
        </p15:guide>
        <p15:guide id="43" orient="horz" pos="1728">
          <p15:clr>
            <a:srgbClr val="FBAE40"/>
          </p15:clr>
        </p15:guide>
        <p15:guide id="44" orient="horz" pos="2592">
          <p15:clr>
            <a:srgbClr val="FBAE40"/>
          </p15:clr>
        </p15:guide>
        <p15:guide id="45" orient="horz" pos="2640">
          <p15:clr>
            <a:srgbClr val="FBAE40"/>
          </p15:clr>
        </p15:guide>
        <p15:guide id="46" orient="horz" pos="3504">
          <p15:clr>
            <a:srgbClr val="FBAE40"/>
          </p15:clr>
        </p15:guide>
        <p15:guide id="47" orient="horz" pos="3552">
          <p15:clr>
            <a:srgbClr val="FBAE40"/>
          </p15:clr>
        </p15:guide>
        <p15:guide id="48" orient="horz" pos="2160">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PATH: Single thought Half Graphic">
    <p:spTree>
      <p:nvGrpSpPr>
        <p:cNvPr id="1" name=""/>
        <p:cNvGrpSpPr/>
        <p:nvPr/>
      </p:nvGrpSpPr>
      <p:grpSpPr>
        <a:xfrm>
          <a:off x="0" y="0"/>
          <a:ext cx="0" cy="0"/>
          <a:chOff x="0" y="0"/>
          <a:chExt cx="0" cy="0"/>
        </a:xfrm>
      </p:grpSpPr>
      <p:sp>
        <p:nvSpPr>
          <p:cNvPr id="6" name="Content Placeholder 5"/>
          <p:cNvSpPr>
            <a:spLocks noGrp="1"/>
          </p:cNvSpPr>
          <p:nvPr>
            <p:ph sz="quarter" idx="13"/>
          </p:nvPr>
        </p:nvSpPr>
        <p:spPr>
          <a:xfrm>
            <a:off x="4648200" y="0"/>
            <a:ext cx="4495800" cy="6858000"/>
          </a:xfrm>
          <a:prstGeom prst="rect">
            <a:avLst/>
          </a:prstGeom>
          <a:noFill/>
          <a:ln>
            <a:noFill/>
          </a:ln>
        </p:spPr>
        <p:txBody>
          <a:bodyPr/>
          <a:lstStyle/>
          <a:p>
            <a:pPr lvl="0"/>
            <a:endParaRPr lang="en-US" dirty="0"/>
          </a:p>
        </p:txBody>
      </p:sp>
      <p:sp>
        <p:nvSpPr>
          <p:cNvPr id="5" name="Text Placeholder 4"/>
          <p:cNvSpPr>
            <a:spLocks noGrp="1"/>
          </p:cNvSpPr>
          <p:nvPr>
            <p:ph type="body" sz="quarter" idx="11" hasCustomPrompt="1"/>
          </p:nvPr>
        </p:nvSpPr>
        <p:spPr>
          <a:xfrm>
            <a:off x="571500" y="2743200"/>
            <a:ext cx="3962400" cy="1315450"/>
          </a:xfrm>
          <a:prstGeom prst="rect">
            <a:avLst/>
          </a:prstGeom>
        </p:spPr>
        <p:txBody>
          <a:bodyPr/>
          <a:lstStyle>
            <a:lvl1pPr>
              <a:lnSpc>
                <a:spcPts val="3000"/>
              </a:lnSpc>
              <a:defRPr sz="2400">
                <a:solidFill>
                  <a:schemeClr val="accent2"/>
                </a:solidFill>
              </a:defRPr>
            </a:lvl1pPr>
          </a:lstStyle>
          <a:p>
            <a:pPr>
              <a:lnSpc>
                <a:spcPts val="4000"/>
              </a:lnSpc>
            </a:pPr>
            <a:r>
              <a:rPr lang="en-US" sz="2400" dirty="0">
                <a:solidFill>
                  <a:srgbClr val="F84F4F"/>
                </a:solidFill>
                <a:latin typeface="Arial" panose="020B0604020202020204" pitchFamily="34" charset="0"/>
                <a:cs typeface="Arial" panose="020B0604020202020204" pitchFamily="34" charset="0"/>
              </a:rPr>
              <a:t>This is a single thought you want to emphasize with a vertical image.</a:t>
            </a:r>
          </a:p>
        </p:txBody>
      </p:sp>
      <p:pic>
        <p:nvPicPr>
          <p:cNvPr id="8" name="Picture 7"/>
          <p:cNvPicPr>
            <a:picLocks noChangeAspect="1"/>
          </p:cNvPicPr>
          <p:nvPr userDrawn="1"/>
        </p:nvPicPr>
        <p:blipFill>
          <a:blip r:embed="rId2"/>
          <a:stretch>
            <a:fillRect/>
          </a:stretch>
        </p:blipFill>
        <p:spPr>
          <a:xfrm>
            <a:off x="8096619" y="6286501"/>
            <a:ext cx="513982" cy="294957"/>
          </a:xfrm>
          <a:prstGeom prst="rect">
            <a:avLst/>
          </a:prstGeom>
        </p:spPr>
      </p:pic>
      <p:sp>
        <p:nvSpPr>
          <p:cNvPr id="10" name="Slide Number Placeholder 49"/>
          <p:cNvSpPr txBox="1">
            <a:spLocks/>
          </p:cNvSpPr>
          <p:nvPr userDrawn="1"/>
        </p:nvSpPr>
        <p:spPr>
          <a:xfrm>
            <a:off x="339151" y="6404349"/>
            <a:ext cx="318135" cy="182562"/>
          </a:xfrm>
          <a:prstGeom prst="rect">
            <a:avLst/>
          </a:prstGeom>
        </p:spPr>
        <p:txBody>
          <a:bodyPr lIns="0" tIns="0" rIns="0" bIns="0" anchor="b"/>
          <a:lstStyle>
            <a:defPPr>
              <a:defRPr lang="en-US"/>
            </a:defPPr>
            <a:lvl1pPr marL="0" algn="r" defTabSz="914400" rtl="0" eaLnBrk="1" latinLnBrk="0" hangingPunct="1">
              <a:defRPr sz="700" kern="1200">
                <a:solidFill>
                  <a:srgbClr val="464F60"/>
                </a:solidFill>
                <a:latin typeface="Courier"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D1382DBD-422C-46A9-94ED-8BDB34CA9651}" type="slidenum">
              <a:rPr lang="en-US" sz="525" smtClean="0">
                <a:solidFill>
                  <a:schemeClr val="accent4">
                    <a:lumMod val="75000"/>
                  </a:schemeClr>
                </a:solidFill>
                <a:latin typeface="Arial" panose="020B0604020202020204" pitchFamily="34" charset="0"/>
                <a:cs typeface="Arial" panose="020B0604020202020204" pitchFamily="34" charset="0"/>
              </a:rPr>
              <a:pPr algn="r"/>
              <a:t>‹#›</a:t>
            </a:fld>
            <a:endParaRPr lang="en-US" sz="525" dirty="0">
              <a:solidFill>
                <a:schemeClr val="accent4">
                  <a:lumMod val="75000"/>
                </a:schemeClr>
              </a:solidFill>
              <a:latin typeface="Arial" panose="020B0604020202020204" pitchFamily="34" charset="0"/>
              <a:cs typeface="Arial" panose="020B0604020202020204" pitchFamily="34" charset="0"/>
            </a:endParaRPr>
          </a:p>
        </p:txBody>
      </p:sp>
      <p:sp>
        <p:nvSpPr>
          <p:cNvPr id="11" name="Text Placeholder 8"/>
          <p:cNvSpPr>
            <a:spLocks noGrp="1"/>
          </p:cNvSpPr>
          <p:nvPr>
            <p:ph type="body" sz="quarter" idx="14" hasCustomPrompt="1"/>
          </p:nvPr>
        </p:nvSpPr>
        <p:spPr>
          <a:xfrm>
            <a:off x="707362" y="6437267"/>
            <a:ext cx="4572000" cy="165100"/>
          </a:xfrm>
          <a:prstGeom prst="rect">
            <a:avLst/>
          </a:prstGeom>
        </p:spPr>
        <p:txBody>
          <a:bodyPr/>
          <a:lstStyle>
            <a:lvl1pPr algn="l">
              <a:defRPr sz="525">
                <a:solidFill>
                  <a:schemeClr val="accent4">
                    <a:lumMod val="75000"/>
                  </a:schemeClr>
                </a:solidFill>
              </a:defRPr>
            </a:lvl1pPr>
            <a:lvl2pPr>
              <a:defRPr sz="525"/>
            </a:lvl2pPr>
            <a:lvl3pPr>
              <a:defRPr sz="525"/>
            </a:lvl3pPr>
            <a:lvl4pPr>
              <a:defRPr sz="525"/>
            </a:lvl4pPr>
            <a:lvl5pPr>
              <a:defRPr sz="525"/>
            </a:lvl5pPr>
          </a:lstStyle>
          <a:p>
            <a:pPr lvl="0"/>
            <a:r>
              <a:rPr lang="en-US" dirty="0"/>
              <a:t>Optional footer text (program team name, etc.)</a:t>
            </a:r>
          </a:p>
        </p:txBody>
      </p:sp>
      <p:sp>
        <p:nvSpPr>
          <p:cNvPr id="12" name="Text Placeholder 7"/>
          <p:cNvSpPr>
            <a:spLocks noGrp="1"/>
          </p:cNvSpPr>
          <p:nvPr>
            <p:ph type="body" sz="quarter" idx="10" hasCustomPrompt="1"/>
          </p:nvPr>
        </p:nvSpPr>
        <p:spPr>
          <a:xfrm>
            <a:off x="498218" y="400050"/>
            <a:ext cx="4991100" cy="171450"/>
          </a:xfrm>
          <a:prstGeom prst="rect">
            <a:avLst/>
          </a:prstGeom>
        </p:spPr>
        <p:txBody>
          <a:bodyPr/>
          <a:lstStyle>
            <a:lvl1pPr>
              <a:defRPr sz="525" baseline="0">
                <a:solidFill>
                  <a:schemeClr val="accent4">
                    <a:lumMod val="75000"/>
                  </a:schemeClr>
                </a:solidFill>
              </a:defRPr>
            </a:lvl1pPr>
            <a:lvl2pPr>
              <a:defRPr sz="525"/>
            </a:lvl2pPr>
            <a:lvl3pPr>
              <a:defRPr sz="525"/>
            </a:lvl3pPr>
            <a:lvl4pPr>
              <a:defRPr sz="525"/>
            </a:lvl4pPr>
            <a:lvl5pPr>
              <a:defRPr sz="525"/>
            </a:lvl5pPr>
          </a:lstStyle>
          <a:p>
            <a:pPr lvl="0"/>
            <a:r>
              <a:rPr lang="en-US" dirty="0"/>
              <a:t>Presentation Title | Chapter Title</a:t>
            </a:r>
          </a:p>
        </p:txBody>
      </p:sp>
    </p:spTree>
    <p:extLst>
      <p:ext uri="{BB962C8B-B14F-4D97-AF65-F5344CB8AC3E}">
        <p14:creationId xmlns:p14="http://schemas.microsoft.com/office/powerpoint/2010/main" val="3828359050"/>
      </p:ext>
    </p:extLst>
  </p:cSld>
  <p:clrMapOvr>
    <a:masterClrMapping/>
  </p:clrMapOvr>
  <p:extLst>
    <p:ext uri="{DCECCB84-F9BA-43D5-87BE-67443E8EF086}">
      <p15:sldGuideLst xmlns:p15="http://schemas.microsoft.com/office/powerpoint/2012/main">
        <p15:guide id="1" pos="480">
          <p15:clr>
            <a:srgbClr val="FBAE40"/>
          </p15:clr>
        </p15:guide>
        <p15:guide id="2" pos="7232">
          <p15:clr>
            <a:srgbClr val="FBAE40"/>
          </p15:clr>
        </p15:guide>
        <p15:guide id="18" orient="horz" pos="3960">
          <p15:clr>
            <a:srgbClr val="FBAE40"/>
          </p15:clr>
        </p15:guide>
        <p15:guide id="19" orient="horz" pos="360">
          <p15:clr>
            <a:srgbClr val="FBAE40"/>
          </p15:clr>
        </p15:guide>
        <p15:guide id="20" orient="horz" pos="1272">
          <p15:clr>
            <a:srgbClr val="FBAE40"/>
          </p15:clr>
        </p15:guide>
        <p15:guide id="21" orient="horz" pos="2184">
          <p15:clr>
            <a:srgbClr val="FBAE40"/>
          </p15:clr>
        </p15:guide>
        <p15:guide id="22" orient="horz" pos="1224">
          <p15:clr>
            <a:srgbClr val="FBAE40"/>
          </p15:clr>
        </p15:guide>
        <p15:guide id="23" orient="horz" pos="2136">
          <p15:clr>
            <a:srgbClr val="FBAE40"/>
          </p15:clr>
        </p15:guide>
        <p15:guide id="24" orient="horz" pos="3048">
          <p15:clr>
            <a:srgbClr val="FBAE40"/>
          </p15:clr>
        </p15:guide>
        <p15:guide id="25" orient="horz" pos="3096">
          <p15:clr>
            <a:srgbClr val="FBAE40"/>
          </p15:clr>
        </p15:guide>
        <p15:guide id="26" pos="1248">
          <p15:clr>
            <a:srgbClr val="FBAE40"/>
          </p15:clr>
        </p15:guide>
        <p15:guide id="27" pos="1344">
          <p15:clr>
            <a:srgbClr val="FBAE40"/>
          </p15:clr>
        </p15:guide>
        <p15:guide id="28" pos="2080">
          <p15:clr>
            <a:srgbClr val="FBAE40"/>
          </p15:clr>
        </p15:guide>
        <p15:guide id="29" pos="2176">
          <p15:clr>
            <a:srgbClr val="FBAE40"/>
          </p15:clr>
        </p15:guide>
        <p15:guide id="30" pos="2944">
          <p15:clr>
            <a:srgbClr val="FBAE40"/>
          </p15:clr>
        </p15:guide>
        <p15:guide id="31" pos="3040">
          <p15:clr>
            <a:srgbClr val="FBAE40"/>
          </p15:clr>
        </p15:guide>
        <p15:guide id="32" pos="3808">
          <p15:clr>
            <a:srgbClr val="FBAE40"/>
          </p15:clr>
        </p15:guide>
        <p15:guide id="33" pos="3904">
          <p15:clr>
            <a:srgbClr val="FBAE40"/>
          </p15:clr>
        </p15:guide>
        <p15:guide id="34" pos="4672">
          <p15:clr>
            <a:srgbClr val="FBAE40"/>
          </p15:clr>
        </p15:guide>
        <p15:guide id="35" pos="4768">
          <p15:clr>
            <a:srgbClr val="FBAE40"/>
          </p15:clr>
        </p15:guide>
        <p15:guide id="36" pos="5504">
          <p15:clr>
            <a:srgbClr val="FBAE40"/>
          </p15:clr>
        </p15:guide>
        <p15:guide id="37" pos="5600">
          <p15:clr>
            <a:srgbClr val="FBAE40"/>
          </p15:clr>
        </p15:guide>
        <p15:guide id="38" pos="6464">
          <p15:clr>
            <a:srgbClr val="FBAE40"/>
          </p15:clr>
        </p15:guide>
        <p15:guide id="39" pos="6368">
          <p15:clr>
            <a:srgbClr val="FBAE40"/>
          </p15:clr>
        </p15:guide>
        <p15:guide id="40" orient="horz" pos="768">
          <p15:clr>
            <a:srgbClr val="FBAE40"/>
          </p15:clr>
        </p15:guide>
        <p15:guide id="41" orient="horz" pos="816">
          <p15:clr>
            <a:srgbClr val="FBAE40"/>
          </p15:clr>
        </p15:guide>
        <p15:guide id="42" orient="horz" pos="1680">
          <p15:clr>
            <a:srgbClr val="FBAE40"/>
          </p15:clr>
        </p15:guide>
        <p15:guide id="43" orient="horz" pos="1728">
          <p15:clr>
            <a:srgbClr val="FBAE40"/>
          </p15:clr>
        </p15:guide>
        <p15:guide id="44" orient="horz" pos="2592">
          <p15:clr>
            <a:srgbClr val="FBAE40"/>
          </p15:clr>
        </p15:guide>
        <p15:guide id="45" orient="horz" pos="2640">
          <p15:clr>
            <a:srgbClr val="FBAE40"/>
          </p15:clr>
        </p15:guide>
        <p15:guide id="46" orient="horz" pos="3504">
          <p15:clr>
            <a:srgbClr val="FBAE40"/>
          </p15:clr>
        </p15:guide>
        <p15:guide id="47" orient="horz" pos="3552">
          <p15:clr>
            <a:srgbClr val="FBAE40"/>
          </p15:clr>
        </p15:guide>
        <p15:guide id="48" orient="horz" pos="2160">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PATH: Shapes/Numbers graphic">
    <p:spTree>
      <p:nvGrpSpPr>
        <p:cNvPr id="1" name=""/>
        <p:cNvGrpSpPr/>
        <p:nvPr/>
      </p:nvGrpSpPr>
      <p:grpSpPr>
        <a:xfrm>
          <a:off x="0" y="0"/>
          <a:ext cx="0" cy="0"/>
          <a:chOff x="0" y="0"/>
          <a:chExt cx="0" cy="0"/>
        </a:xfrm>
      </p:grpSpPr>
      <p:sp>
        <p:nvSpPr>
          <p:cNvPr id="16" name="Rectangle 15"/>
          <p:cNvSpPr/>
          <p:nvPr userDrawn="1"/>
        </p:nvSpPr>
        <p:spPr>
          <a:xfrm>
            <a:off x="0" y="0"/>
            <a:ext cx="9144000"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7" name="Hexagon 6"/>
          <p:cNvSpPr/>
          <p:nvPr/>
        </p:nvSpPr>
        <p:spPr>
          <a:xfrm>
            <a:off x="2353224" y="851824"/>
            <a:ext cx="4469945" cy="5137866"/>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Freeform 17"/>
          <p:cNvSpPr/>
          <p:nvPr/>
        </p:nvSpPr>
        <p:spPr>
          <a:xfrm>
            <a:off x="1" y="792109"/>
            <a:ext cx="2260948" cy="5197583"/>
          </a:xfrm>
          <a:custGeom>
            <a:avLst/>
            <a:gdLst>
              <a:gd name="connsiteX0" fmla="*/ 0 w 2259599"/>
              <a:gd name="connsiteY0" fmla="*/ 0 h 3895861"/>
              <a:gd name="connsiteX1" fmla="*/ 2259599 w 2259599"/>
              <a:gd name="connsiteY1" fmla="*/ 3895861 h 3895861"/>
              <a:gd name="connsiteX2" fmla="*/ 0 w 2259599"/>
              <a:gd name="connsiteY2" fmla="*/ 3895861 h 3895861"/>
            </a:gdLst>
            <a:ahLst/>
            <a:cxnLst>
              <a:cxn ang="0">
                <a:pos x="connsiteX0" y="connsiteY0"/>
              </a:cxn>
              <a:cxn ang="0">
                <a:pos x="connsiteX1" y="connsiteY1"/>
              </a:cxn>
              <a:cxn ang="0">
                <a:pos x="connsiteX2" y="connsiteY2"/>
              </a:cxn>
            </a:cxnLst>
            <a:rect l="l" t="t" r="r" b="b"/>
            <a:pathLst>
              <a:path w="2259599" h="3895861">
                <a:moveTo>
                  <a:pt x="0" y="0"/>
                </a:moveTo>
                <a:lnTo>
                  <a:pt x="2259599" y="3895861"/>
                </a:lnTo>
                <a:lnTo>
                  <a:pt x="0" y="3895861"/>
                </a:lnTo>
                <a:close/>
              </a:path>
            </a:pathLst>
          </a:custGeom>
          <a:solidFill>
            <a:srgbClr val="9330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Freeform 18"/>
          <p:cNvSpPr/>
          <p:nvPr/>
        </p:nvSpPr>
        <p:spPr>
          <a:xfrm>
            <a:off x="7309514" y="857664"/>
            <a:ext cx="1839946" cy="5126184"/>
          </a:xfrm>
          <a:custGeom>
            <a:avLst/>
            <a:gdLst>
              <a:gd name="connsiteX0" fmla="*/ 1838848 w 1838848"/>
              <a:gd name="connsiteY0" fmla="*/ 0 h 3842344"/>
              <a:gd name="connsiteX1" fmla="*/ 1838848 w 1838848"/>
              <a:gd name="connsiteY1" fmla="*/ 3842344 h 3842344"/>
              <a:gd name="connsiteX2" fmla="*/ 1728674 w 1838848"/>
              <a:gd name="connsiteY2" fmla="*/ 3836781 h 3842344"/>
              <a:gd name="connsiteX3" fmla="*/ 0 w 1838848"/>
              <a:gd name="connsiteY3" fmla="*/ 1921172 h 3842344"/>
              <a:gd name="connsiteX4" fmla="*/ 1728674 w 1838848"/>
              <a:gd name="connsiteY4" fmla="*/ 5564 h 38423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38848" h="3842344">
                <a:moveTo>
                  <a:pt x="1838848" y="0"/>
                </a:moveTo>
                <a:lnTo>
                  <a:pt x="1838848" y="3842344"/>
                </a:lnTo>
                <a:lnTo>
                  <a:pt x="1728674" y="3836781"/>
                </a:lnTo>
                <a:cubicBezTo>
                  <a:pt x="757704" y="3738173"/>
                  <a:pt x="0" y="2918159"/>
                  <a:pt x="0" y="1921172"/>
                </a:cubicBezTo>
                <a:cubicBezTo>
                  <a:pt x="0" y="924186"/>
                  <a:pt x="757704" y="104171"/>
                  <a:pt x="1728674" y="5564"/>
                </a:cubicBezTo>
                <a:close/>
              </a:path>
            </a:pathLst>
          </a:custGeom>
          <a:solidFill>
            <a:srgbClr val="9330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Text Placeholder 13"/>
          <p:cNvSpPr>
            <a:spLocks noGrp="1"/>
          </p:cNvSpPr>
          <p:nvPr userDrawn="1">
            <p:ph type="body" sz="quarter" idx="12" hasCustomPrompt="1"/>
          </p:nvPr>
        </p:nvSpPr>
        <p:spPr>
          <a:xfrm>
            <a:off x="3322561" y="2406422"/>
            <a:ext cx="2531269" cy="1200150"/>
          </a:xfrm>
          <a:prstGeom prst="rect">
            <a:avLst/>
          </a:prstGeom>
        </p:spPr>
        <p:txBody>
          <a:bodyPr/>
          <a:lstStyle>
            <a:lvl1pPr algn="ctr">
              <a:defRPr sz="6150">
                <a:solidFill>
                  <a:schemeClr val="accent2"/>
                </a:solidFill>
              </a:defRPr>
            </a:lvl1pPr>
          </a:lstStyle>
          <a:p>
            <a:pPr lvl="0"/>
            <a:r>
              <a:rPr lang="en-US" dirty="0"/>
              <a:t>100%</a:t>
            </a:r>
          </a:p>
        </p:txBody>
      </p:sp>
      <p:sp>
        <p:nvSpPr>
          <p:cNvPr id="15" name="Text Placeholder 13"/>
          <p:cNvSpPr>
            <a:spLocks noGrp="1"/>
          </p:cNvSpPr>
          <p:nvPr userDrawn="1">
            <p:ph type="body" sz="quarter" idx="13" hasCustomPrompt="1"/>
          </p:nvPr>
        </p:nvSpPr>
        <p:spPr>
          <a:xfrm>
            <a:off x="3322561" y="3654197"/>
            <a:ext cx="2531269" cy="928024"/>
          </a:xfrm>
          <a:prstGeom prst="rect">
            <a:avLst/>
          </a:prstGeom>
        </p:spPr>
        <p:txBody>
          <a:bodyPr/>
          <a:lstStyle>
            <a:lvl1pPr algn="ctr">
              <a:defRPr sz="750">
                <a:solidFill>
                  <a:schemeClr val="accent2"/>
                </a:solidFill>
              </a:defRPr>
            </a:lvl1pPr>
          </a:lstStyle>
          <a:p>
            <a:pPr lvl="0"/>
            <a:r>
              <a:rPr lang="en-US" dirty="0"/>
              <a:t>Further context</a:t>
            </a:r>
          </a:p>
          <a:p>
            <a:pPr lvl="0"/>
            <a:r>
              <a:rPr lang="en-US" dirty="0"/>
              <a:t>For number(s)</a:t>
            </a:r>
          </a:p>
        </p:txBody>
      </p:sp>
      <p:pic>
        <p:nvPicPr>
          <p:cNvPr id="12" name="Picture 11"/>
          <p:cNvPicPr>
            <a:picLocks noChangeAspect="1"/>
          </p:cNvPicPr>
          <p:nvPr userDrawn="1"/>
        </p:nvPicPr>
        <p:blipFill>
          <a:blip r:embed="rId2"/>
          <a:stretch>
            <a:fillRect/>
          </a:stretch>
        </p:blipFill>
        <p:spPr>
          <a:xfrm>
            <a:off x="8096619" y="6286500"/>
            <a:ext cx="513982" cy="294956"/>
          </a:xfrm>
          <a:prstGeom prst="rect">
            <a:avLst/>
          </a:prstGeom>
        </p:spPr>
      </p:pic>
      <p:sp>
        <p:nvSpPr>
          <p:cNvPr id="13" name="Slide Number Placeholder 49"/>
          <p:cNvSpPr txBox="1">
            <a:spLocks/>
          </p:cNvSpPr>
          <p:nvPr userDrawn="1"/>
        </p:nvSpPr>
        <p:spPr>
          <a:xfrm>
            <a:off x="339151" y="6404349"/>
            <a:ext cx="318135" cy="182562"/>
          </a:xfrm>
          <a:prstGeom prst="rect">
            <a:avLst/>
          </a:prstGeom>
        </p:spPr>
        <p:txBody>
          <a:bodyPr lIns="0" tIns="0" rIns="0" bIns="0" anchor="b"/>
          <a:lstStyle>
            <a:defPPr>
              <a:defRPr lang="en-US"/>
            </a:defPPr>
            <a:lvl1pPr marL="0" algn="r" defTabSz="914400" rtl="0" eaLnBrk="1" latinLnBrk="0" hangingPunct="1">
              <a:defRPr sz="700" kern="1200">
                <a:solidFill>
                  <a:srgbClr val="464F60"/>
                </a:solidFill>
                <a:latin typeface="Courier"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D1382DBD-422C-46A9-94ED-8BDB34CA9651}" type="slidenum">
              <a:rPr lang="en-US" sz="525" smtClean="0">
                <a:solidFill>
                  <a:schemeClr val="bg1"/>
                </a:solidFill>
                <a:latin typeface="Arial" panose="020B0604020202020204" pitchFamily="34" charset="0"/>
                <a:cs typeface="Arial" panose="020B0604020202020204" pitchFamily="34" charset="0"/>
              </a:rPr>
              <a:pPr algn="r"/>
              <a:t>‹#›</a:t>
            </a:fld>
            <a:endParaRPr lang="en-US" sz="525" dirty="0">
              <a:solidFill>
                <a:schemeClr val="bg1"/>
              </a:solidFill>
              <a:latin typeface="Arial" panose="020B0604020202020204" pitchFamily="34" charset="0"/>
              <a:cs typeface="Arial" panose="020B0604020202020204" pitchFamily="34" charset="0"/>
            </a:endParaRPr>
          </a:p>
        </p:txBody>
      </p:sp>
      <p:sp>
        <p:nvSpPr>
          <p:cNvPr id="17" name="Text Placeholder 8"/>
          <p:cNvSpPr>
            <a:spLocks noGrp="1"/>
          </p:cNvSpPr>
          <p:nvPr>
            <p:ph type="body" sz="quarter" idx="14" hasCustomPrompt="1"/>
          </p:nvPr>
        </p:nvSpPr>
        <p:spPr>
          <a:xfrm>
            <a:off x="707362" y="6437267"/>
            <a:ext cx="4572000" cy="165100"/>
          </a:xfrm>
          <a:prstGeom prst="rect">
            <a:avLst/>
          </a:prstGeom>
        </p:spPr>
        <p:txBody>
          <a:bodyPr/>
          <a:lstStyle>
            <a:lvl1pPr algn="l">
              <a:defRPr sz="525">
                <a:solidFill>
                  <a:schemeClr val="bg1"/>
                </a:solidFill>
              </a:defRPr>
            </a:lvl1pPr>
            <a:lvl2pPr>
              <a:defRPr sz="525"/>
            </a:lvl2pPr>
            <a:lvl3pPr>
              <a:defRPr sz="525"/>
            </a:lvl3pPr>
            <a:lvl4pPr>
              <a:defRPr sz="525"/>
            </a:lvl4pPr>
            <a:lvl5pPr>
              <a:defRPr sz="525"/>
            </a:lvl5pPr>
          </a:lstStyle>
          <a:p>
            <a:pPr lvl="0"/>
            <a:r>
              <a:rPr lang="en-US" dirty="0"/>
              <a:t>Optional footer text (program team name, etc.)</a:t>
            </a:r>
          </a:p>
        </p:txBody>
      </p:sp>
      <p:sp>
        <p:nvSpPr>
          <p:cNvPr id="18" name="Text Placeholder 7"/>
          <p:cNvSpPr>
            <a:spLocks noGrp="1"/>
          </p:cNvSpPr>
          <p:nvPr>
            <p:ph type="body" sz="quarter" idx="10" hasCustomPrompt="1"/>
          </p:nvPr>
        </p:nvSpPr>
        <p:spPr>
          <a:xfrm>
            <a:off x="498218" y="400050"/>
            <a:ext cx="4991100" cy="171450"/>
          </a:xfrm>
          <a:prstGeom prst="rect">
            <a:avLst/>
          </a:prstGeom>
        </p:spPr>
        <p:txBody>
          <a:bodyPr/>
          <a:lstStyle>
            <a:lvl1pPr>
              <a:defRPr sz="525" baseline="0">
                <a:solidFill>
                  <a:schemeClr val="bg1"/>
                </a:solidFill>
              </a:defRPr>
            </a:lvl1pPr>
            <a:lvl2pPr>
              <a:defRPr sz="525"/>
            </a:lvl2pPr>
            <a:lvl3pPr>
              <a:defRPr sz="525"/>
            </a:lvl3pPr>
            <a:lvl4pPr>
              <a:defRPr sz="525"/>
            </a:lvl4pPr>
            <a:lvl5pPr>
              <a:defRPr sz="525"/>
            </a:lvl5pPr>
          </a:lstStyle>
          <a:p>
            <a:pPr lvl="0"/>
            <a:r>
              <a:rPr lang="en-US" dirty="0"/>
              <a:t>Presentation Title | Chapter Title</a:t>
            </a:r>
          </a:p>
        </p:txBody>
      </p:sp>
    </p:spTree>
    <p:extLst>
      <p:ext uri="{BB962C8B-B14F-4D97-AF65-F5344CB8AC3E}">
        <p14:creationId xmlns:p14="http://schemas.microsoft.com/office/powerpoint/2010/main" val="4196413515"/>
      </p:ext>
    </p:extLst>
  </p:cSld>
  <p:clrMapOvr>
    <a:masterClrMapping/>
  </p:clrMapOvr>
  <p:extLst>
    <p:ext uri="{DCECCB84-F9BA-43D5-87BE-67443E8EF086}">
      <p15:sldGuideLst xmlns:p15="http://schemas.microsoft.com/office/powerpoint/2012/main">
        <p15:guide id="1" pos="480">
          <p15:clr>
            <a:srgbClr val="FBAE40"/>
          </p15:clr>
        </p15:guide>
        <p15:guide id="2" pos="7232">
          <p15:clr>
            <a:srgbClr val="FBAE40"/>
          </p15:clr>
        </p15:guide>
        <p15:guide id="18" orient="horz" pos="3960">
          <p15:clr>
            <a:srgbClr val="FBAE40"/>
          </p15:clr>
        </p15:guide>
        <p15:guide id="19" orient="horz" pos="360">
          <p15:clr>
            <a:srgbClr val="FBAE40"/>
          </p15:clr>
        </p15:guide>
        <p15:guide id="20" orient="horz" pos="1272">
          <p15:clr>
            <a:srgbClr val="FBAE40"/>
          </p15:clr>
        </p15:guide>
        <p15:guide id="21" orient="horz" pos="2184">
          <p15:clr>
            <a:srgbClr val="FBAE40"/>
          </p15:clr>
        </p15:guide>
        <p15:guide id="22" orient="horz" pos="1224">
          <p15:clr>
            <a:srgbClr val="FBAE40"/>
          </p15:clr>
        </p15:guide>
        <p15:guide id="23" orient="horz" pos="2136">
          <p15:clr>
            <a:srgbClr val="FBAE40"/>
          </p15:clr>
        </p15:guide>
        <p15:guide id="24" orient="horz" pos="3048">
          <p15:clr>
            <a:srgbClr val="FBAE40"/>
          </p15:clr>
        </p15:guide>
        <p15:guide id="25" orient="horz" pos="3096">
          <p15:clr>
            <a:srgbClr val="FBAE40"/>
          </p15:clr>
        </p15:guide>
        <p15:guide id="26" pos="1248">
          <p15:clr>
            <a:srgbClr val="FBAE40"/>
          </p15:clr>
        </p15:guide>
        <p15:guide id="27" pos="1344">
          <p15:clr>
            <a:srgbClr val="FBAE40"/>
          </p15:clr>
        </p15:guide>
        <p15:guide id="28" pos="2080">
          <p15:clr>
            <a:srgbClr val="FBAE40"/>
          </p15:clr>
        </p15:guide>
        <p15:guide id="29" pos="2176">
          <p15:clr>
            <a:srgbClr val="FBAE40"/>
          </p15:clr>
        </p15:guide>
        <p15:guide id="30" pos="2944">
          <p15:clr>
            <a:srgbClr val="FBAE40"/>
          </p15:clr>
        </p15:guide>
        <p15:guide id="31" pos="3040">
          <p15:clr>
            <a:srgbClr val="FBAE40"/>
          </p15:clr>
        </p15:guide>
        <p15:guide id="32" pos="3808">
          <p15:clr>
            <a:srgbClr val="FBAE40"/>
          </p15:clr>
        </p15:guide>
        <p15:guide id="33" pos="3904">
          <p15:clr>
            <a:srgbClr val="FBAE40"/>
          </p15:clr>
        </p15:guide>
        <p15:guide id="34" pos="4672">
          <p15:clr>
            <a:srgbClr val="FBAE40"/>
          </p15:clr>
        </p15:guide>
        <p15:guide id="35" pos="4768">
          <p15:clr>
            <a:srgbClr val="FBAE40"/>
          </p15:clr>
        </p15:guide>
        <p15:guide id="36" pos="5504">
          <p15:clr>
            <a:srgbClr val="FBAE40"/>
          </p15:clr>
        </p15:guide>
        <p15:guide id="37" pos="5600">
          <p15:clr>
            <a:srgbClr val="FBAE40"/>
          </p15:clr>
        </p15:guide>
        <p15:guide id="38" pos="6464">
          <p15:clr>
            <a:srgbClr val="FBAE40"/>
          </p15:clr>
        </p15:guide>
        <p15:guide id="39" pos="6368">
          <p15:clr>
            <a:srgbClr val="FBAE40"/>
          </p15:clr>
        </p15:guide>
        <p15:guide id="40" orient="horz" pos="768">
          <p15:clr>
            <a:srgbClr val="FBAE40"/>
          </p15:clr>
        </p15:guide>
        <p15:guide id="41" orient="horz" pos="816">
          <p15:clr>
            <a:srgbClr val="FBAE40"/>
          </p15:clr>
        </p15:guide>
        <p15:guide id="42" orient="horz" pos="1680">
          <p15:clr>
            <a:srgbClr val="FBAE40"/>
          </p15:clr>
        </p15:guide>
        <p15:guide id="43" orient="horz" pos="1728">
          <p15:clr>
            <a:srgbClr val="FBAE40"/>
          </p15:clr>
        </p15:guide>
        <p15:guide id="44" orient="horz" pos="2592">
          <p15:clr>
            <a:srgbClr val="FBAE40"/>
          </p15:clr>
        </p15:guide>
        <p15:guide id="45" orient="horz" pos="2640">
          <p15:clr>
            <a:srgbClr val="FBAE40"/>
          </p15:clr>
        </p15:guide>
        <p15:guide id="46" orient="horz" pos="3504">
          <p15:clr>
            <a:srgbClr val="FBAE40"/>
          </p15:clr>
        </p15:guide>
        <p15:guide id="47" orient="horz" pos="3552">
          <p15:clr>
            <a:srgbClr val="FBAE40"/>
          </p15:clr>
        </p15:guide>
        <p15:guide id="48" orient="horz" pos="2160">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PATH: Section divider Purple">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6" name="Freeform: Shape 5"/>
          <p:cNvSpPr/>
          <p:nvPr userDrawn="1"/>
        </p:nvSpPr>
        <p:spPr>
          <a:xfrm>
            <a:off x="3387586" y="1828800"/>
            <a:ext cx="2415996" cy="3221328"/>
          </a:xfrm>
          <a:custGeom>
            <a:avLst/>
            <a:gdLst>
              <a:gd name="connsiteX0" fmla="*/ 1610664 w 3221328"/>
              <a:gd name="connsiteY0" fmla="*/ 581964 h 3221328"/>
              <a:gd name="connsiteX1" fmla="*/ 581964 w 3221328"/>
              <a:gd name="connsiteY1" fmla="*/ 1610664 h 3221328"/>
              <a:gd name="connsiteX2" fmla="*/ 1610664 w 3221328"/>
              <a:gd name="connsiteY2" fmla="*/ 2639364 h 3221328"/>
              <a:gd name="connsiteX3" fmla="*/ 2639364 w 3221328"/>
              <a:gd name="connsiteY3" fmla="*/ 1610664 h 3221328"/>
              <a:gd name="connsiteX4" fmla="*/ 1610664 w 3221328"/>
              <a:gd name="connsiteY4" fmla="*/ 581964 h 3221328"/>
              <a:gd name="connsiteX5" fmla="*/ 1610664 w 3221328"/>
              <a:gd name="connsiteY5" fmla="*/ 0 h 3221328"/>
              <a:gd name="connsiteX6" fmla="*/ 3221328 w 3221328"/>
              <a:gd name="connsiteY6" fmla="*/ 1610664 h 3221328"/>
              <a:gd name="connsiteX7" fmla="*/ 1610664 w 3221328"/>
              <a:gd name="connsiteY7" fmla="*/ 3221328 h 3221328"/>
              <a:gd name="connsiteX8" fmla="*/ 0 w 3221328"/>
              <a:gd name="connsiteY8" fmla="*/ 1610664 h 3221328"/>
              <a:gd name="connsiteX9" fmla="*/ 1610664 w 3221328"/>
              <a:gd name="connsiteY9" fmla="*/ 0 h 3221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21328" h="3221328">
                <a:moveTo>
                  <a:pt x="1610664" y="581964"/>
                </a:moveTo>
                <a:cubicBezTo>
                  <a:pt x="1042529" y="581964"/>
                  <a:pt x="581964" y="1042529"/>
                  <a:pt x="581964" y="1610664"/>
                </a:cubicBezTo>
                <a:cubicBezTo>
                  <a:pt x="581964" y="2178799"/>
                  <a:pt x="1042529" y="2639364"/>
                  <a:pt x="1610664" y="2639364"/>
                </a:cubicBezTo>
                <a:cubicBezTo>
                  <a:pt x="2178799" y="2639364"/>
                  <a:pt x="2639364" y="2178799"/>
                  <a:pt x="2639364" y="1610664"/>
                </a:cubicBezTo>
                <a:cubicBezTo>
                  <a:pt x="2639364" y="1042529"/>
                  <a:pt x="2178799" y="581964"/>
                  <a:pt x="1610664" y="581964"/>
                </a:cubicBezTo>
                <a:close/>
                <a:moveTo>
                  <a:pt x="1610664" y="0"/>
                </a:moveTo>
                <a:cubicBezTo>
                  <a:pt x="2500209" y="0"/>
                  <a:pt x="3221328" y="721119"/>
                  <a:pt x="3221328" y="1610664"/>
                </a:cubicBezTo>
                <a:cubicBezTo>
                  <a:pt x="3221328" y="2500209"/>
                  <a:pt x="2500209" y="3221328"/>
                  <a:pt x="1610664" y="3221328"/>
                </a:cubicBezTo>
                <a:cubicBezTo>
                  <a:pt x="721119" y="3221328"/>
                  <a:pt x="0" y="2500209"/>
                  <a:pt x="0" y="1610664"/>
                </a:cubicBezTo>
                <a:cubicBezTo>
                  <a:pt x="0" y="721119"/>
                  <a:pt x="721119" y="0"/>
                  <a:pt x="1610664" y="0"/>
                </a:cubicBezTo>
                <a:close/>
              </a:path>
            </a:pathLst>
          </a:custGeom>
          <a:solidFill>
            <a:srgbClr val="3032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Text Placeholder 10"/>
          <p:cNvSpPr>
            <a:spLocks noGrp="1"/>
          </p:cNvSpPr>
          <p:nvPr>
            <p:ph type="body" sz="quarter" idx="11" hasCustomPrompt="1"/>
          </p:nvPr>
        </p:nvSpPr>
        <p:spPr>
          <a:xfrm>
            <a:off x="1600200" y="2019300"/>
            <a:ext cx="5931694" cy="2819400"/>
          </a:xfrm>
          <a:prstGeom prst="rect">
            <a:avLst/>
          </a:prstGeom>
        </p:spPr>
        <p:txBody>
          <a:bodyPr anchor="ctr" anchorCtr="0"/>
          <a:lstStyle>
            <a:lvl1pPr algn="ctr">
              <a:defRPr sz="3600" baseline="0">
                <a:solidFill>
                  <a:schemeClr val="bg1"/>
                </a:solidFill>
              </a:defRPr>
            </a:lvl1pPr>
            <a:lvl2pPr algn="ctr">
              <a:defRPr sz="3600" baseline="0"/>
            </a:lvl2pPr>
            <a:lvl3pPr algn="ctr">
              <a:defRPr sz="3600" baseline="0"/>
            </a:lvl3pPr>
            <a:lvl4pPr algn="ctr">
              <a:defRPr sz="3600" baseline="0"/>
            </a:lvl4pPr>
            <a:lvl5pPr algn="ctr">
              <a:defRPr sz="3600" baseline="0"/>
            </a:lvl5pPr>
          </a:lstStyle>
          <a:p>
            <a:pPr lvl="0"/>
            <a:r>
              <a:rPr lang="en-US" dirty="0"/>
              <a:t>Singular thought or</a:t>
            </a:r>
            <a:br>
              <a:rPr lang="en-US" dirty="0"/>
            </a:br>
            <a:r>
              <a:rPr lang="en-US" dirty="0"/>
              <a:t>section divider.</a:t>
            </a:r>
          </a:p>
        </p:txBody>
      </p:sp>
      <p:pic>
        <p:nvPicPr>
          <p:cNvPr id="8" name="Picture 7"/>
          <p:cNvPicPr>
            <a:picLocks noChangeAspect="1"/>
          </p:cNvPicPr>
          <p:nvPr userDrawn="1"/>
        </p:nvPicPr>
        <p:blipFill>
          <a:blip r:embed="rId2"/>
          <a:stretch>
            <a:fillRect/>
          </a:stretch>
        </p:blipFill>
        <p:spPr>
          <a:xfrm>
            <a:off x="8096619" y="6286500"/>
            <a:ext cx="513982" cy="294956"/>
          </a:xfrm>
          <a:prstGeom prst="rect">
            <a:avLst/>
          </a:prstGeom>
        </p:spPr>
      </p:pic>
      <p:sp>
        <p:nvSpPr>
          <p:cNvPr id="10" name="Slide Number Placeholder 49"/>
          <p:cNvSpPr txBox="1">
            <a:spLocks/>
          </p:cNvSpPr>
          <p:nvPr userDrawn="1"/>
        </p:nvSpPr>
        <p:spPr>
          <a:xfrm>
            <a:off x="339151" y="6404349"/>
            <a:ext cx="318135" cy="182562"/>
          </a:xfrm>
          <a:prstGeom prst="rect">
            <a:avLst/>
          </a:prstGeom>
        </p:spPr>
        <p:txBody>
          <a:bodyPr lIns="0" tIns="0" rIns="0" bIns="0" anchor="b"/>
          <a:lstStyle>
            <a:defPPr>
              <a:defRPr lang="en-US"/>
            </a:defPPr>
            <a:lvl1pPr marL="0" algn="r" defTabSz="914400" rtl="0" eaLnBrk="1" latinLnBrk="0" hangingPunct="1">
              <a:defRPr sz="700" kern="1200">
                <a:solidFill>
                  <a:srgbClr val="464F60"/>
                </a:solidFill>
                <a:latin typeface="Courier"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D1382DBD-422C-46A9-94ED-8BDB34CA9651}" type="slidenum">
              <a:rPr lang="en-US" sz="525" smtClean="0">
                <a:solidFill>
                  <a:schemeClr val="bg1"/>
                </a:solidFill>
                <a:latin typeface="Arial" panose="020B0604020202020204" pitchFamily="34" charset="0"/>
                <a:cs typeface="Arial" panose="020B0604020202020204" pitchFamily="34" charset="0"/>
              </a:rPr>
              <a:pPr algn="r"/>
              <a:t>‹#›</a:t>
            </a:fld>
            <a:endParaRPr lang="en-US" sz="525" dirty="0">
              <a:solidFill>
                <a:schemeClr val="bg1"/>
              </a:solidFill>
              <a:latin typeface="Arial" panose="020B0604020202020204" pitchFamily="34" charset="0"/>
              <a:cs typeface="Arial" panose="020B0604020202020204" pitchFamily="34" charset="0"/>
            </a:endParaRPr>
          </a:p>
        </p:txBody>
      </p:sp>
      <p:sp>
        <p:nvSpPr>
          <p:cNvPr id="12" name="Text Placeholder 8"/>
          <p:cNvSpPr>
            <a:spLocks noGrp="1"/>
          </p:cNvSpPr>
          <p:nvPr>
            <p:ph type="body" sz="quarter" idx="12" hasCustomPrompt="1"/>
          </p:nvPr>
        </p:nvSpPr>
        <p:spPr>
          <a:xfrm>
            <a:off x="707362" y="6437267"/>
            <a:ext cx="4572000" cy="165100"/>
          </a:xfrm>
          <a:prstGeom prst="rect">
            <a:avLst/>
          </a:prstGeom>
        </p:spPr>
        <p:txBody>
          <a:bodyPr/>
          <a:lstStyle>
            <a:lvl1pPr algn="l">
              <a:defRPr sz="525">
                <a:solidFill>
                  <a:schemeClr val="bg1"/>
                </a:solidFill>
              </a:defRPr>
            </a:lvl1pPr>
            <a:lvl2pPr>
              <a:defRPr sz="525"/>
            </a:lvl2pPr>
            <a:lvl3pPr>
              <a:defRPr sz="525"/>
            </a:lvl3pPr>
            <a:lvl4pPr>
              <a:defRPr sz="525"/>
            </a:lvl4pPr>
            <a:lvl5pPr>
              <a:defRPr sz="525"/>
            </a:lvl5pPr>
          </a:lstStyle>
          <a:p>
            <a:pPr lvl="0"/>
            <a:r>
              <a:rPr lang="en-US" dirty="0"/>
              <a:t>Optional footer text (program team name, etc.)</a:t>
            </a:r>
          </a:p>
        </p:txBody>
      </p:sp>
      <p:sp>
        <p:nvSpPr>
          <p:cNvPr id="13" name="Text Placeholder 7"/>
          <p:cNvSpPr>
            <a:spLocks noGrp="1"/>
          </p:cNvSpPr>
          <p:nvPr>
            <p:ph type="body" sz="quarter" idx="10" hasCustomPrompt="1"/>
          </p:nvPr>
        </p:nvSpPr>
        <p:spPr>
          <a:xfrm>
            <a:off x="498218" y="400050"/>
            <a:ext cx="4991100" cy="171450"/>
          </a:xfrm>
          <a:prstGeom prst="rect">
            <a:avLst/>
          </a:prstGeom>
        </p:spPr>
        <p:txBody>
          <a:bodyPr/>
          <a:lstStyle>
            <a:lvl1pPr>
              <a:defRPr sz="525" baseline="0">
                <a:solidFill>
                  <a:schemeClr val="bg1"/>
                </a:solidFill>
              </a:defRPr>
            </a:lvl1pPr>
            <a:lvl2pPr>
              <a:defRPr sz="525"/>
            </a:lvl2pPr>
            <a:lvl3pPr>
              <a:defRPr sz="525"/>
            </a:lvl3pPr>
            <a:lvl4pPr>
              <a:defRPr sz="525"/>
            </a:lvl4pPr>
            <a:lvl5pPr>
              <a:defRPr sz="525"/>
            </a:lvl5pPr>
          </a:lstStyle>
          <a:p>
            <a:pPr lvl="0"/>
            <a:r>
              <a:rPr lang="en-US" dirty="0"/>
              <a:t>Presentation Title | Chapter Title</a:t>
            </a:r>
          </a:p>
        </p:txBody>
      </p:sp>
    </p:spTree>
    <p:extLst>
      <p:ext uri="{BB962C8B-B14F-4D97-AF65-F5344CB8AC3E}">
        <p14:creationId xmlns:p14="http://schemas.microsoft.com/office/powerpoint/2010/main" val="3631428029"/>
      </p:ext>
    </p:extLst>
  </p:cSld>
  <p:clrMapOvr>
    <a:masterClrMapping/>
  </p:clrMapOvr>
  <p:extLst>
    <p:ext uri="{DCECCB84-F9BA-43D5-87BE-67443E8EF086}">
      <p15:sldGuideLst xmlns:p15="http://schemas.microsoft.com/office/powerpoint/2012/main">
        <p15:guide id="1" pos="480">
          <p15:clr>
            <a:srgbClr val="FBAE40"/>
          </p15:clr>
        </p15:guide>
        <p15:guide id="2" pos="7232">
          <p15:clr>
            <a:srgbClr val="FBAE40"/>
          </p15:clr>
        </p15:guide>
        <p15:guide id="18" orient="horz" pos="3960">
          <p15:clr>
            <a:srgbClr val="FBAE40"/>
          </p15:clr>
        </p15:guide>
        <p15:guide id="19" orient="horz" pos="360">
          <p15:clr>
            <a:srgbClr val="FBAE40"/>
          </p15:clr>
        </p15:guide>
        <p15:guide id="20" orient="horz" pos="1272">
          <p15:clr>
            <a:srgbClr val="FBAE40"/>
          </p15:clr>
        </p15:guide>
        <p15:guide id="21" orient="horz" pos="2184">
          <p15:clr>
            <a:srgbClr val="FBAE40"/>
          </p15:clr>
        </p15:guide>
        <p15:guide id="22" orient="horz" pos="1224">
          <p15:clr>
            <a:srgbClr val="FBAE40"/>
          </p15:clr>
        </p15:guide>
        <p15:guide id="23" orient="horz" pos="2136">
          <p15:clr>
            <a:srgbClr val="FBAE40"/>
          </p15:clr>
        </p15:guide>
        <p15:guide id="24" orient="horz" pos="3048">
          <p15:clr>
            <a:srgbClr val="FBAE40"/>
          </p15:clr>
        </p15:guide>
        <p15:guide id="25" orient="horz" pos="3096">
          <p15:clr>
            <a:srgbClr val="FBAE40"/>
          </p15:clr>
        </p15:guide>
        <p15:guide id="26" pos="1248">
          <p15:clr>
            <a:srgbClr val="FBAE40"/>
          </p15:clr>
        </p15:guide>
        <p15:guide id="27" pos="1344">
          <p15:clr>
            <a:srgbClr val="FBAE40"/>
          </p15:clr>
        </p15:guide>
        <p15:guide id="28" pos="2080">
          <p15:clr>
            <a:srgbClr val="FBAE40"/>
          </p15:clr>
        </p15:guide>
        <p15:guide id="29" pos="2176">
          <p15:clr>
            <a:srgbClr val="FBAE40"/>
          </p15:clr>
        </p15:guide>
        <p15:guide id="30" pos="2944">
          <p15:clr>
            <a:srgbClr val="FBAE40"/>
          </p15:clr>
        </p15:guide>
        <p15:guide id="31" pos="3040">
          <p15:clr>
            <a:srgbClr val="FBAE40"/>
          </p15:clr>
        </p15:guide>
        <p15:guide id="32" pos="3808">
          <p15:clr>
            <a:srgbClr val="FBAE40"/>
          </p15:clr>
        </p15:guide>
        <p15:guide id="33" pos="3904">
          <p15:clr>
            <a:srgbClr val="FBAE40"/>
          </p15:clr>
        </p15:guide>
        <p15:guide id="34" pos="4672">
          <p15:clr>
            <a:srgbClr val="FBAE40"/>
          </p15:clr>
        </p15:guide>
        <p15:guide id="35" pos="4768">
          <p15:clr>
            <a:srgbClr val="FBAE40"/>
          </p15:clr>
        </p15:guide>
        <p15:guide id="36" pos="5504">
          <p15:clr>
            <a:srgbClr val="FBAE40"/>
          </p15:clr>
        </p15:guide>
        <p15:guide id="37" pos="5600">
          <p15:clr>
            <a:srgbClr val="FBAE40"/>
          </p15:clr>
        </p15:guide>
        <p15:guide id="38" pos="6464">
          <p15:clr>
            <a:srgbClr val="FBAE40"/>
          </p15:clr>
        </p15:guide>
        <p15:guide id="39" pos="6368">
          <p15:clr>
            <a:srgbClr val="FBAE40"/>
          </p15:clr>
        </p15:guide>
        <p15:guide id="40" orient="horz" pos="768">
          <p15:clr>
            <a:srgbClr val="FBAE40"/>
          </p15:clr>
        </p15:guide>
        <p15:guide id="41" orient="horz" pos="816">
          <p15:clr>
            <a:srgbClr val="FBAE40"/>
          </p15:clr>
        </p15:guide>
        <p15:guide id="42" orient="horz" pos="1680">
          <p15:clr>
            <a:srgbClr val="FBAE40"/>
          </p15:clr>
        </p15:guide>
        <p15:guide id="43" orient="horz" pos="1728">
          <p15:clr>
            <a:srgbClr val="FBAE40"/>
          </p15:clr>
        </p15:guide>
        <p15:guide id="44" orient="horz" pos="2592">
          <p15:clr>
            <a:srgbClr val="FBAE40"/>
          </p15:clr>
        </p15:guide>
        <p15:guide id="45" orient="horz" pos="2640">
          <p15:clr>
            <a:srgbClr val="FBAE40"/>
          </p15:clr>
        </p15:guide>
        <p15:guide id="46" orient="horz" pos="3504">
          <p15:clr>
            <a:srgbClr val="FBAE40"/>
          </p15:clr>
        </p15:guide>
        <p15:guide id="47" orient="horz" pos="3552">
          <p15:clr>
            <a:srgbClr val="FBAE40"/>
          </p15:clr>
        </p15:guide>
        <p15:guide id="48" orient="horz" pos="2160">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PATH: Section divider Red">
    <p:spTree>
      <p:nvGrpSpPr>
        <p:cNvPr id="1" name=""/>
        <p:cNvGrpSpPr/>
        <p:nvPr/>
      </p:nvGrpSpPr>
      <p:grpSpPr>
        <a:xfrm>
          <a:off x="0" y="0"/>
          <a:ext cx="0" cy="0"/>
          <a:chOff x="0" y="0"/>
          <a:chExt cx="0" cy="0"/>
        </a:xfrm>
      </p:grpSpPr>
      <p:sp>
        <p:nvSpPr>
          <p:cNvPr id="7" name="Rectangle 6"/>
          <p:cNvSpPr/>
          <p:nvPr userDrawn="1"/>
        </p:nvSpPr>
        <p:spPr>
          <a:xfrm>
            <a:off x="5354" y="0"/>
            <a:ext cx="9144000" cy="6858000"/>
          </a:xfrm>
          <a:prstGeom prst="rect">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grpSp>
        <p:nvGrpSpPr>
          <p:cNvPr id="8" name="Group 7"/>
          <p:cNvGrpSpPr/>
          <p:nvPr userDrawn="1"/>
        </p:nvGrpSpPr>
        <p:grpSpPr>
          <a:xfrm>
            <a:off x="3366374" y="1801445"/>
            <a:ext cx="2430303" cy="3255110"/>
            <a:chOff x="3033544" y="1728371"/>
            <a:chExt cx="3240404" cy="3255110"/>
          </a:xfrm>
        </p:grpSpPr>
        <p:sp>
          <p:nvSpPr>
            <p:cNvPr id="10" name="Oval 9"/>
            <p:cNvSpPr/>
            <p:nvPr/>
          </p:nvSpPr>
          <p:spPr>
            <a:xfrm>
              <a:off x="3033544" y="3671889"/>
              <a:ext cx="1311592" cy="1311592"/>
            </a:xfrm>
            <a:prstGeom prst="ellipse">
              <a:avLst/>
            </a:prstGeom>
            <a:solidFill>
              <a:srgbClr val="F84F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Oval 11"/>
            <p:cNvSpPr/>
            <p:nvPr/>
          </p:nvSpPr>
          <p:spPr>
            <a:xfrm>
              <a:off x="3033544" y="1728372"/>
              <a:ext cx="1311592" cy="1311592"/>
            </a:xfrm>
            <a:prstGeom prst="ellipse">
              <a:avLst/>
            </a:prstGeom>
            <a:solidFill>
              <a:srgbClr val="F84F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Oval 12"/>
            <p:cNvSpPr/>
            <p:nvPr/>
          </p:nvSpPr>
          <p:spPr>
            <a:xfrm>
              <a:off x="4962356" y="3671888"/>
              <a:ext cx="1311592" cy="1311592"/>
            </a:xfrm>
            <a:prstGeom prst="ellipse">
              <a:avLst/>
            </a:prstGeom>
            <a:solidFill>
              <a:srgbClr val="F84F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Oval 13"/>
            <p:cNvSpPr/>
            <p:nvPr/>
          </p:nvSpPr>
          <p:spPr>
            <a:xfrm>
              <a:off x="4962356" y="1728371"/>
              <a:ext cx="1311592" cy="1311592"/>
            </a:xfrm>
            <a:prstGeom prst="ellipse">
              <a:avLst/>
            </a:prstGeom>
            <a:solidFill>
              <a:srgbClr val="F84F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11" name="Text Placeholder 10"/>
          <p:cNvSpPr>
            <a:spLocks noGrp="1"/>
          </p:cNvSpPr>
          <p:nvPr>
            <p:ph type="body" sz="quarter" idx="11" hasCustomPrompt="1"/>
          </p:nvPr>
        </p:nvSpPr>
        <p:spPr>
          <a:xfrm>
            <a:off x="1600200" y="2019300"/>
            <a:ext cx="5931694" cy="2819400"/>
          </a:xfrm>
          <a:prstGeom prst="rect">
            <a:avLst/>
          </a:prstGeom>
        </p:spPr>
        <p:txBody>
          <a:bodyPr anchor="ctr" anchorCtr="0"/>
          <a:lstStyle>
            <a:lvl1pPr algn="ctr">
              <a:defRPr sz="3600" baseline="0">
                <a:solidFill>
                  <a:schemeClr val="bg1"/>
                </a:solidFill>
              </a:defRPr>
            </a:lvl1pPr>
            <a:lvl2pPr algn="ctr">
              <a:defRPr sz="3600" baseline="0"/>
            </a:lvl2pPr>
            <a:lvl3pPr algn="ctr">
              <a:defRPr sz="3600" baseline="0"/>
            </a:lvl3pPr>
            <a:lvl4pPr algn="ctr">
              <a:defRPr sz="3600" baseline="0"/>
            </a:lvl4pPr>
            <a:lvl5pPr algn="ctr">
              <a:defRPr sz="3600" baseline="0"/>
            </a:lvl5pPr>
          </a:lstStyle>
          <a:p>
            <a:pPr lvl="0"/>
            <a:r>
              <a:rPr lang="en-US" dirty="0"/>
              <a:t>Singular thought or</a:t>
            </a:r>
            <a:br>
              <a:rPr lang="en-US" dirty="0"/>
            </a:br>
            <a:r>
              <a:rPr lang="en-US" dirty="0"/>
              <a:t>section divider.</a:t>
            </a:r>
          </a:p>
        </p:txBody>
      </p:sp>
      <p:pic>
        <p:nvPicPr>
          <p:cNvPr id="15" name="Picture 14"/>
          <p:cNvPicPr>
            <a:picLocks noChangeAspect="1"/>
          </p:cNvPicPr>
          <p:nvPr userDrawn="1"/>
        </p:nvPicPr>
        <p:blipFill>
          <a:blip r:embed="rId2"/>
          <a:stretch>
            <a:fillRect/>
          </a:stretch>
        </p:blipFill>
        <p:spPr>
          <a:xfrm>
            <a:off x="8096619" y="6286500"/>
            <a:ext cx="513982" cy="294956"/>
          </a:xfrm>
          <a:prstGeom prst="rect">
            <a:avLst/>
          </a:prstGeom>
        </p:spPr>
      </p:pic>
      <p:sp>
        <p:nvSpPr>
          <p:cNvPr id="16" name="Slide Number Placeholder 49"/>
          <p:cNvSpPr txBox="1">
            <a:spLocks/>
          </p:cNvSpPr>
          <p:nvPr userDrawn="1"/>
        </p:nvSpPr>
        <p:spPr>
          <a:xfrm>
            <a:off x="339151" y="6404349"/>
            <a:ext cx="318135" cy="182562"/>
          </a:xfrm>
          <a:prstGeom prst="rect">
            <a:avLst/>
          </a:prstGeom>
        </p:spPr>
        <p:txBody>
          <a:bodyPr lIns="0" tIns="0" rIns="0" bIns="0" anchor="b"/>
          <a:lstStyle>
            <a:defPPr>
              <a:defRPr lang="en-US"/>
            </a:defPPr>
            <a:lvl1pPr marL="0" algn="r" defTabSz="914400" rtl="0" eaLnBrk="1" latinLnBrk="0" hangingPunct="1">
              <a:defRPr sz="700" kern="1200">
                <a:solidFill>
                  <a:srgbClr val="464F60"/>
                </a:solidFill>
                <a:latin typeface="Courier"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D1382DBD-422C-46A9-94ED-8BDB34CA9651}" type="slidenum">
              <a:rPr lang="en-US" sz="525" smtClean="0">
                <a:solidFill>
                  <a:schemeClr val="bg1"/>
                </a:solidFill>
                <a:latin typeface="Arial" panose="020B0604020202020204" pitchFamily="34" charset="0"/>
                <a:cs typeface="Arial" panose="020B0604020202020204" pitchFamily="34" charset="0"/>
              </a:rPr>
              <a:pPr algn="r"/>
              <a:t>‹#›</a:t>
            </a:fld>
            <a:endParaRPr lang="en-US" sz="525" dirty="0">
              <a:solidFill>
                <a:schemeClr val="bg1"/>
              </a:solidFill>
              <a:latin typeface="Arial" panose="020B0604020202020204" pitchFamily="34" charset="0"/>
              <a:cs typeface="Arial" panose="020B0604020202020204" pitchFamily="34" charset="0"/>
            </a:endParaRPr>
          </a:p>
        </p:txBody>
      </p:sp>
      <p:sp>
        <p:nvSpPr>
          <p:cNvPr id="17" name="Text Placeholder 8"/>
          <p:cNvSpPr>
            <a:spLocks noGrp="1"/>
          </p:cNvSpPr>
          <p:nvPr>
            <p:ph type="body" sz="quarter" idx="12" hasCustomPrompt="1"/>
          </p:nvPr>
        </p:nvSpPr>
        <p:spPr>
          <a:xfrm>
            <a:off x="707362" y="6437267"/>
            <a:ext cx="4572000" cy="165100"/>
          </a:xfrm>
          <a:prstGeom prst="rect">
            <a:avLst/>
          </a:prstGeom>
        </p:spPr>
        <p:txBody>
          <a:bodyPr/>
          <a:lstStyle>
            <a:lvl1pPr algn="l">
              <a:defRPr sz="525">
                <a:solidFill>
                  <a:schemeClr val="bg1"/>
                </a:solidFill>
              </a:defRPr>
            </a:lvl1pPr>
            <a:lvl2pPr>
              <a:defRPr sz="525"/>
            </a:lvl2pPr>
            <a:lvl3pPr>
              <a:defRPr sz="525"/>
            </a:lvl3pPr>
            <a:lvl4pPr>
              <a:defRPr sz="525"/>
            </a:lvl4pPr>
            <a:lvl5pPr>
              <a:defRPr sz="525"/>
            </a:lvl5pPr>
          </a:lstStyle>
          <a:p>
            <a:pPr lvl="0"/>
            <a:r>
              <a:rPr lang="en-US" dirty="0"/>
              <a:t>Optional footer text (program team name, etc.)</a:t>
            </a:r>
          </a:p>
        </p:txBody>
      </p:sp>
      <p:sp>
        <p:nvSpPr>
          <p:cNvPr id="18" name="Text Placeholder 7"/>
          <p:cNvSpPr>
            <a:spLocks noGrp="1"/>
          </p:cNvSpPr>
          <p:nvPr>
            <p:ph type="body" sz="quarter" idx="10" hasCustomPrompt="1"/>
          </p:nvPr>
        </p:nvSpPr>
        <p:spPr>
          <a:xfrm>
            <a:off x="498218" y="400050"/>
            <a:ext cx="4991100" cy="171450"/>
          </a:xfrm>
          <a:prstGeom prst="rect">
            <a:avLst/>
          </a:prstGeom>
        </p:spPr>
        <p:txBody>
          <a:bodyPr/>
          <a:lstStyle>
            <a:lvl1pPr>
              <a:defRPr sz="525" baseline="0">
                <a:solidFill>
                  <a:schemeClr val="bg1"/>
                </a:solidFill>
              </a:defRPr>
            </a:lvl1pPr>
            <a:lvl2pPr>
              <a:defRPr sz="525"/>
            </a:lvl2pPr>
            <a:lvl3pPr>
              <a:defRPr sz="525"/>
            </a:lvl3pPr>
            <a:lvl4pPr>
              <a:defRPr sz="525"/>
            </a:lvl4pPr>
            <a:lvl5pPr>
              <a:defRPr sz="525"/>
            </a:lvl5pPr>
          </a:lstStyle>
          <a:p>
            <a:pPr lvl="0"/>
            <a:r>
              <a:rPr lang="en-US" dirty="0"/>
              <a:t>Presentation Title | Chapter Title</a:t>
            </a:r>
          </a:p>
        </p:txBody>
      </p:sp>
    </p:spTree>
    <p:extLst>
      <p:ext uri="{BB962C8B-B14F-4D97-AF65-F5344CB8AC3E}">
        <p14:creationId xmlns:p14="http://schemas.microsoft.com/office/powerpoint/2010/main" val="2003463002"/>
      </p:ext>
    </p:extLst>
  </p:cSld>
  <p:clrMapOvr>
    <a:masterClrMapping/>
  </p:clrMapOvr>
  <p:extLst>
    <p:ext uri="{DCECCB84-F9BA-43D5-87BE-67443E8EF086}">
      <p15:sldGuideLst xmlns:p15="http://schemas.microsoft.com/office/powerpoint/2012/main">
        <p15:guide id="1" pos="480">
          <p15:clr>
            <a:srgbClr val="FBAE40"/>
          </p15:clr>
        </p15:guide>
        <p15:guide id="2" pos="7232">
          <p15:clr>
            <a:srgbClr val="FBAE40"/>
          </p15:clr>
        </p15:guide>
        <p15:guide id="18" orient="horz" pos="3960">
          <p15:clr>
            <a:srgbClr val="FBAE40"/>
          </p15:clr>
        </p15:guide>
        <p15:guide id="19" orient="horz" pos="360">
          <p15:clr>
            <a:srgbClr val="FBAE40"/>
          </p15:clr>
        </p15:guide>
        <p15:guide id="20" orient="horz" pos="1272">
          <p15:clr>
            <a:srgbClr val="FBAE40"/>
          </p15:clr>
        </p15:guide>
        <p15:guide id="21" orient="horz" pos="2184">
          <p15:clr>
            <a:srgbClr val="FBAE40"/>
          </p15:clr>
        </p15:guide>
        <p15:guide id="22" orient="horz" pos="1224">
          <p15:clr>
            <a:srgbClr val="FBAE40"/>
          </p15:clr>
        </p15:guide>
        <p15:guide id="23" orient="horz" pos="2136">
          <p15:clr>
            <a:srgbClr val="FBAE40"/>
          </p15:clr>
        </p15:guide>
        <p15:guide id="24" orient="horz" pos="3048">
          <p15:clr>
            <a:srgbClr val="FBAE40"/>
          </p15:clr>
        </p15:guide>
        <p15:guide id="25" orient="horz" pos="3096">
          <p15:clr>
            <a:srgbClr val="FBAE40"/>
          </p15:clr>
        </p15:guide>
        <p15:guide id="26" pos="1248">
          <p15:clr>
            <a:srgbClr val="FBAE40"/>
          </p15:clr>
        </p15:guide>
        <p15:guide id="27" pos="1344">
          <p15:clr>
            <a:srgbClr val="FBAE40"/>
          </p15:clr>
        </p15:guide>
        <p15:guide id="28" pos="2080">
          <p15:clr>
            <a:srgbClr val="FBAE40"/>
          </p15:clr>
        </p15:guide>
        <p15:guide id="29" pos="2176">
          <p15:clr>
            <a:srgbClr val="FBAE40"/>
          </p15:clr>
        </p15:guide>
        <p15:guide id="30" pos="2944">
          <p15:clr>
            <a:srgbClr val="FBAE40"/>
          </p15:clr>
        </p15:guide>
        <p15:guide id="31" pos="3040">
          <p15:clr>
            <a:srgbClr val="FBAE40"/>
          </p15:clr>
        </p15:guide>
        <p15:guide id="32" pos="3808">
          <p15:clr>
            <a:srgbClr val="FBAE40"/>
          </p15:clr>
        </p15:guide>
        <p15:guide id="33" pos="3904">
          <p15:clr>
            <a:srgbClr val="FBAE40"/>
          </p15:clr>
        </p15:guide>
        <p15:guide id="34" pos="4672">
          <p15:clr>
            <a:srgbClr val="FBAE40"/>
          </p15:clr>
        </p15:guide>
        <p15:guide id="35" pos="4768">
          <p15:clr>
            <a:srgbClr val="FBAE40"/>
          </p15:clr>
        </p15:guide>
        <p15:guide id="36" pos="5504">
          <p15:clr>
            <a:srgbClr val="FBAE40"/>
          </p15:clr>
        </p15:guide>
        <p15:guide id="37" pos="5600">
          <p15:clr>
            <a:srgbClr val="FBAE40"/>
          </p15:clr>
        </p15:guide>
        <p15:guide id="38" pos="6464">
          <p15:clr>
            <a:srgbClr val="FBAE40"/>
          </p15:clr>
        </p15:guide>
        <p15:guide id="39" pos="6368">
          <p15:clr>
            <a:srgbClr val="FBAE40"/>
          </p15:clr>
        </p15:guide>
        <p15:guide id="40" orient="horz" pos="768">
          <p15:clr>
            <a:srgbClr val="FBAE40"/>
          </p15:clr>
        </p15:guide>
        <p15:guide id="41" orient="horz" pos="816">
          <p15:clr>
            <a:srgbClr val="FBAE40"/>
          </p15:clr>
        </p15:guide>
        <p15:guide id="42" orient="horz" pos="1680">
          <p15:clr>
            <a:srgbClr val="FBAE40"/>
          </p15:clr>
        </p15:guide>
        <p15:guide id="43" orient="horz" pos="1728">
          <p15:clr>
            <a:srgbClr val="FBAE40"/>
          </p15:clr>
        </p15:guide>
        <p15:guide id="44" orient="horz" pos="2592">
          <p15:clr>
            <a:srgbClr val="FBAE40"/>
          </p15:clr>
        </p15:guide>
        <p15:guide id="45" orient="horz" pos="2640">
          <p15:clr>
            <a:srgbClr val="FBAE40"/>
          </p15:clr>
        </p15:guide>
        <p15:guide id="46" orient="horz" pos="3504">
          <p15:clr>
            <a:srgbClr val="FBAE40"/>
          </p15:clr>
        </p15:guide>
        <p15:guide id="47" orient="horz" pos="3552">
          <p15:clr>
            <a:srgbClr val="FBAE40"/>
          </p15:clr>
        </p15:guide>
        <p15:guide id="48" orient="horz" pos="2160">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PATH: Section divider Green">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rgbClr val="12693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9" name="Text Placeholder 7"/>
          <p:cNvSpPr>
            <a:spLocks noGrp="1"/>
          </p:cNvSpPr>
          <p:nvPr>
            <p:ph type="body" sz="quarter" idx="10" hasCustomPrompt="1"/>
          </p:nvPr>
        </p:nvSpPr>
        <p:spPr>
          <a:xfrm>
            <a:off x="498218" y="400050"/>
            <a:ext cx="4991100" cy="171450"/>
          </a:xfrm>
          <a:prstGeom prst="rect">
            <a:avLst/>
          </a:prstGeom>
        </p:spPr>
        <p:txBody>
          <a:bodyPr/>
          <a:lstStyle>
            <a:lvl1pPr>
              <a:defRPr sz="525" baseline="0">
                <a:solidFill>
                  <a:schemeClr val="bg1"/>
                </a:solidFill>
              </a:defRPr>
            </a:lvl1pPr>
            <a:lvl2pPr>
              <a:defRPr sz="525"/>
            </a:lvl2pPr>
            <a:lvl3pPr>
              <a:defRPr sz="525"/>
            </a:lvl3pPr>
            <a:lvl4pPr>
              <a:defRPr sz="525"/>
            </a:lvl4pPr>
            <a:lvl5pPr>
              <a:defRPr sz="525"/>
            </a:lvl5pPr>
          </a:lstStyle>
          <a:p>
            <a:pPr lvl="0"/>
            <a:r>
              <a:rPr lang="en-US" dirty="0"/>
              <a:t>Presentation Title | Chapter Title</a:t>
            </a:r>
          </a:p>
        </p:txBody>
      </p:sp>
      <p:sp>
        <p:nvSpPr>
          <p:cNvPr id="15" name="Triangle 11"/>
          <p:cNvSpPr/>
          <p:nvPr userDrawn="1"/>
        </p:nvSpPr>
        <p:spPr>
          <a:xfrm rot="5400000">
            <a:off x="3014104" y="2412891"/>
            <a:ext cx="3155716" cy="2040334"/>
          </a:xfrm>
          <a:prstGeom prst="triangle">
            <a:avLst/>
          </a:prstGeom>
          <a:solidFill>
            <a:srgbClr val="1EAF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Text Placeholder 10"/>
          <p:cNvSpPr>
            <a:spLocks noGrp="1"/>
          </p:cNvSpPr>
          <p:nvPr>
            <p:ph type="body" sz="quarter" idx="11" hasCustomPrompt="1"/>
          </p:nvPr>
        </p:nvSpPr>
        <p:spPr>
          <a:xfrm>
            <a:off x="1600200" y="2019300"/>
            <a:ext cx="5931694" cy="2819400"/>
          </a:xfrm>
          <a:prstGeom prst="rect">
            <a:avLst/>
          </a:prstGeom>
        </p:spPr>
        <p:txBody>
          <a:bodyPr anchor="ctr" anchorCtr="0"/>
          <a:lstStyle>
            <a:lvl1pPr algn="ctr">
              <a:defRPr sz="3600" baseline="0">
                <a:solidFill>
                  <a:schemeClr val="bg1"/>
                </a:solidFill>
              </a:defRPr>
            </a:lvl1pPr>
            <a:lvl2pPr algn="ctr">
              <a:defRPr sz="3600" baseline="0"/>
            </a:lvl2pPr>
            <a:lvl3pPr algn="ctr">
              <a:defRPr sz="3600" baseline="0"/>
            </a:lvl3pPr>
            <a:lvl4pPr algn="ctr">
              <a:defRPr sz="3600" baseline="0"/>
            </a:lvl4pPr>
            <a:lvl5pPr algn="ctr">
              <a:defRPr sz="3600" baseline="0"/>
            </a:lvl5pPr>
          </a:lstStyle>
          <a:p>
            <a:pPr lvl="0"/>
            <a:r>
              <a:rPr lang="en-US" dirty="0"/>
              <a:t>Singular thought or</a:t>
            </a:r>
            <a:br>
              <a:rPr lang="en-US" dirty="0"/>
            </a:br>
            <a:r>
              <a:rPr lang="en-US" dirty="0"/>
              <a:t>section divider.</a:t>
            </a:r>
          </a:p>
        </p:txBody>
      </p:sp>
      <p:pic>
        <p:nvPicPr>
          <p:cNvPr id="8" name="Picture 7"/>
          <p:cNvPicPr>
            <a:picLocks noChangeAspect="1"/>
          </p:cNvPicPr>
          <p:nvPr userDrawn="1"/>
        </p:nvPicPr>
        <p:blipFill>
          <a:blip r:embed="rId2"/>
          <a:stretch>
            <a:fillRect/>
          </a:stretch>
        </p:blipFill>
        <p:spPr>
          <a:xfrm>
            <a:off x="8096619" y="6286500"/>
            <a:ext cx="513982" cy="294956"/>
          </a:xfrm>
          <a:prstGeom prst="rect">
            <a:avLst/>
          </a:prstGeom>
        </p:spPr>
      </p:pic>
      <p:sp>
        <p:nvSpPr>
          <p:cNvPr id="10" name="Slide Number Placeholder 49"/>
          <p:cNvSpPr txBox="1">
            <a:spLocks/>
          </p:cNvSpPr>
          <p:nvPr userDrawn="1"/>
        </p:nvSpPr>
        <p:spPr>
          <a:xfrm>
            <a:off x="339151" y="6404349"/>
            <a:ext cx="318135" cy="182562"/>
          </a:xfrm>
          <a:prstGeom prst="rect">
            <a:avLst/>
          </a:prstGeom>
        </p:spPr>
        <p:txBody>
          <a:bodyPr lIns="0" tIns="0" rIns="0" bIns="0" anchor="b"/>
          <a:lstStyle>
            <a:defPPr>
              <a:defRPr lang="en-US"/>
            </a:defPPr>
            <a:lvl1pPr marL="0" algn="r" defTabSz="914400" rtl="0" eaLnBrk="1" latinLnBrk="0" hangingPunct="1">
              <a:defRPr sz="700" kern="1200">
                <a:solidFill>
                  <a:srgbClr val="464F60"/>
                </a:solidFill>
                <a:latin typeface="Courier"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D1382DBD-422C-46A9-94ED-8BDB34CA9651}" type="slidenum">
              <a:rPr lang="en-US" sz="525" smtClean="0">
                <a:solidFill>
                  <a:schemeClr val="bg1"/>
                </a:solidFill>
                <a:latin typeface="Arial" panose="020B0604020202020204" pitchFamily="34" charset="0"/>
                <a:cs typeface="Arial" panose="020B0604020202020204" pitchFamily="34" charset="0"/>
              </a:rPr>
              <a:pPr algn="r"/>
              <a:t>‹#›</a:t>
            </a:fld>
            <a:endParaRPr lang="en-US" sz="525" dirty="0">
              <a:solidFill>
                <a:schemeClr val="bg1"/>
              </a:solidFill>
              <a:latin typeface="Arial" panose="020B0604020202020204" pitchFamily="34" charset="0"/>
              <a:cs typeface="Arial" panose="020B0604020202020204" pitchFamily="34" charset="0"/>
            </a:endParaRPr>
          </a:p>
        </p:txBody>
      </p:sp>
      <p:sp>
        <p:nvSpPr>
          <p:cNvPr id="12" name="Text Placeholder 8"/>
          <p:cNvSpPr>
            <a:spLocks noGrp="1"/>
          </p:cNvSpPr>
          <p:nvPr>
            <p:ph type="body" sz="quarter" idx="12" hasCustomPrompt="1"/>
          </p:nvPr>
        </p:nvSpPr>
        <p:spPr>
          <a:xfrm>
            <a:off x="707362" y="6437267"/>
            <a:ext cx="4572000" cy="165100"/>
          </a:xfrm>
          <a:prstGeom prst="rect">
            <a:avLst/>
          </a:prstGeom>
        </p:spPr>
        <p:txBody>
          <a:bodyPr/>
          <a:lstStyle>
            <a:lvl1pPr algn="l">
              <a:defRPr sz="525">
                <a:solidFill>
                  <a:schemeClr val="bg1"/>
                </a:solidFill>
              </a:defRPr>
            </a:lvl1pPr>
            <a:lvl2pPr>
              <a:defRPr sz="525"/>
            </a:lvl2pPr>
            <a:lvl3pPr>
              <a:defRPr sz="525"/>
            </a:lvl3pPr>
            <a:lvl4pPr>
              <a:defRPr sz="525"/>
            </a:lvl4pPr>
            <a:lvl5pPr>
              <a:defRPr sz="525"/>
            </a:lvl5pPr>
          </a:lstStyle>
          <a:p>
            <a:pPr lvl="0"/>
            <a:r>
              <a:rPr lang="en-US" dirty="0"/>
              <a:t>Optional footer text (program team name, etc.)</a:t>
            </a:r>
          </a:p>
        </p:txBody>
      </p:sp>
    </p:spTree>
    <p:extLst>
      <p:ext uri="{BB962C8B-B14F-4D97-AF65-F5344CB8AC3E}">
        <p14:creationId xmlns:p14="http://schemas.microsoft.com/office/powerpoint/2010/main" val="4241609325"/>
      </p:ext>
    </p:extLst>
  </p:cSld>
  <p:clrMapOvr>
    <a:masterClrMapping/>
  </p:clrMapOvr>
  <p:extLst>
    <p:ext uri="{DCECCB84-F9BA-43D5-87BE-67443E8EF086}">
      <p15:sldGuideLst xmlns:p15="http://schemas.microsoft.com/office/powerpoint/2012/main">
        <p15:guide id="1" pos="480">
          <p15:clr>
            <a:srgbClr val="FBAE40"/>
          </p15:clr>
        </p15:guide>
        <p15:guide id="2" pos="7232">
          <p15:clr>
            <a:srgbClr val="FBAE40"/>
          </p15:clr>
        </p15:guide>
        <p15:guide id="18" orient="horz" pos="3960">
          <p15:clr>
            <a:srgbClr val="FBAE40"/>
          </p15:clr>
        </p15:guide>
        <p15:guide id="19" orient="horz" pos="360">
          <p15:clr>
            <a:srgbClr val="FBAE40"/>
          </p15:clr>
        </p15:guide>
        <p15:guide id="20" orient="horz" pos="1272">
          <p15:clr>
            <a:srgbClr val="FBAE40"/>
          </p15:clr>
        </p15:guide>
        <p15:guide id="21" orient="horz" pos="2184">
          <p15:clr>
            <a:srgbClr val="FBAE40"/>
          </p15:clr>
        </p15:guide>
        <p15:guide id="22" orient="horz" pos="1224">
          <p15:clr>
            <a:srgbClr val="FBAE40"/>
          </p15:clr>
        </p15:guide>
        <p15:guide id="23" orient="horz" pos="2136">
          <p15:clr>
            <a:srgbClr val="FBAE40"/>
          </p15:clr>
        </p15:guide>
        <p15:guide id="24" orient="horz" pos="3048">
          <p15:clr>
            <a:srgbClr val="FBAE40"/>
          </p15:clr>
        </p15:guide>
        <p15:guide id="25" orient="horz" pos="3096">
          <p15:clr>
            <a:srgbClr val="FBAE40"/>
          </p15:clr>
        </p15:guide>
        <p15:guide id="26" pos="1248">
          <p15:clr>
            <a:srgbClr val="FBAE40"/>
          </p15:clr>
        </p15:guide>
        <p15:guide id="27" pos="1344">
          <p15:clr>
            <a:srgbClr val="FBAE40"/>
          </p15:clr>
        </p15:guide>
        <p15:guide id="28" pos="2080">
          <p15:clr>
            <a:srgbClr val="FBAE40"/>
          </p15:clr>
        </p15:guide>
        <p15:guide id="29" pos="2176">
          <p15:clr>
            <a:srgbClr val="FBAE40"/>
          </p15:clr>
        </p15:guide>
        <p15:guide id="30" pos="2944">
          <p15:clr>
            <a:srgbClr val="FBAE40"/>
          </p15:clr>
        </p15:guide>
        <p15:guide id="31" pos="3040">
          <p15:clr>
            <a:srgbClr val="FBAE40"/>
          </p15:clr>
        </p15:guide>
        <p15:guide id="32" pos="3808">
          <p15:clr>
            <a:srgbClr val="FBAE40"/>
          </p15:clr>
        </p15:guide>
        <p15:guide id="33" pos="3904">
          <p15:clr>
            <a:srgbClr val="FBAE40"/>
          </p15:clr>
        </p15:guide>
        <p15:guide id="34" pos="4672">
          <p15:clr>
            <a:srgbClr val="FBAE40"/>
          </p15:clr>
        </p15:guide>
        <p15:guide id="35" pos="4768">
          <p15:clr>
            <a:srgbClr val="FBAE40"/>
          </p15:clr>
        </p15:guide>
        <p15:guide id="36" pos="5504">
          <p15:clr>
            <a:srgbClr val="FBAE40"/>
          </p15:clr>
        </p15:guide>
        <p15:guide id="37" pos="5600">
          <p15:clr>
            <a:srgbClr val="FBAE40"/>
          </p15:clr>
        </p15:guide>
        <p15:guide id="38" pos="6464">
          <p15:clr>
            <a:srgbClr val="FBAE40"/>
          </p15:clr>
        </p15:guide>
        <p15:guide id="39" pos="6368">
          <p15:clr>
            <a:srgbClr val="FBAE40"/>
          </p15:clr>
        </p15:guide>
        <p15:guide id="40" orient="horz" pos="768">
          <p15:clr>
            <a:srgbClr val="FBAE40"/>
          </p15:clr>
        </p15:guide>
        <p15:guide id="41" orient="horz" pos="816">
          <p15:clr>
            <a:srgbClr val="FBAE40"/>
          </p15:clr>
        </p15:guide>
        <p15:guide id="42" orient="horz" pos="1680">
          <p15:clr>
            <a:srgbClr val="FBAE40"/>
          </p15:clr>
        </p15:guide>
        <p15:guide id="43" orient="horz" pos="1728">
          <p15:clr>
            <a:srgbClr val="FBAE40"/>
          </p15:clr>
        </p15:guide>
        <p15:guide id="44" orient="horz" pos="2592">
          <p15:clr>
            <a:srgbClr val="FBAE40"/>
          </p15:clr>
        </p15:guide>
        <p15:guide id="45" orient="horz" pos="2640">
          <p15:clr>
            <a:srgbClr val="FBAE40"/>
          </p15:clr>
        </p15:guide>
        <p15:guide id="46" orient="horz" pos="3504">
          <p15:clr>
            <a:srgbClr val="FBAE40"/>
          </p15:clr>
        </p15:guide>
        <p15:guide id="47" orient="horz" pos="3552">
          <p15:clr>
            <a:srgbClr val="FBAE40"/>
          </p15:clr>
        </p15:guide>
        <p15:guide id="48" orient="horz" pos="2160">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grpSp>
        <p:nvGrpSpPr>
          <p:cNvPr id="41" name="Group 40"/>
          <p:cNvGrpSpPr/>
          <p:nvPr userDrawn="1"/>
        </p:nvGrpSpPr>
        <p:grpSpPr>
          <a:xfrm>
            <a:off x="170260" y="995320"/>
            <a:ext cx="8717593" cy="5402992"/>
            <a:chOff x="227013" y="2359644"/>
            <a:chExt cx="8688387" cy="4038668"/>
          </a:xfrm>
        </p:grpSpPr>
        <p:grpSp>
          <p:nvGrpSpPr>
            <p:cNvPr id="3" name="Group 4"/>
            <p:cNvGrpSpPr>
              <a:grpSpLocks/>
            </p:cNvGrpSpPr>
            <p:nvPr userDrawn="1"/>
          </p:nvGrpSpPr>
          <p:grpSpPr bwMode="auto">
            <a:xfrm>
              <a:off x="227014" y="2586658"/>
              <a:ext cx="8688386" cy="1034294"/>
              <a:chOff x="227013" y="1050711"/>
              <a:chExt cx="5214937" cy="1621331"/>
            </a:xfrm>
          </p:grpSpPr>
          <p:sp>
            <p:nvSpPr>
              <p:cNvPr id="4" name="Rectangle 3"/>
              <p:cNvSpPr/>
              <p:nvPr userDrawn="1"/>
            </p:nvSpPr>
            <p:spPr>
              <a:xfrm>
                <a:off x="227013" y="1050711"/>
                <a:ext cx="1738312" cy="1621331"/>
              </a:xfrm>
              <a:prstGeom prst="rect">
                <a:avLst/>
              </a:prstGeom>
              <a:solidFill>
                <a:srgbClr val="F75050"/>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450" dirty="0">
                    <a:latin typeface="Arial" panose="020B0604020202020204" pitchFamily="34" charset="0"/>
                    <a:cs typeface="Arial" panose="020B0604020202020204" pitchFamily="34" charset="0"/>
                  </a:rPr>
                  <a:t>Path Red</a:t>
                </a:r>
              </a:p>
              <a:p>
                <a:pPr>
                  <a:defRPr/>
                </a:pPr>
                <a:r>
                  <a:rPr lang="en-US" sz="450" dirty="0">
                    <a:latin typeface="Arial" panose="020B0604020202020204" pitchFamily="34" charset="0"/>
                    <a:cs typeface="Arial" panose="020B0604020202020204" pitchFamily="34" charset="0"/>
                  </a:rPr>
                  <a:t>RGB: 246, 80, 80</a:t>
                </a:r>
                <a:br>
                  <a:rPr lang="en-US" sz="450" dirty="0">
                    <a:latin typeface="Arial" panose="020B0604020202020204" pitchFamily="34" charset="0"/>
                    <a:cs typeface="Arial" panose="020B0604020202020204" pitchFamily="34" charset="0"/>
                  </a:rPr>
                </a:br>
                <a:r>
                  <a:rPr lang="en-US" sz="450" dirty="0">
                    <a:latin typeface="Arial" panose="020B0604020202020204" pitchFamily="34" charset="0"/>
                    <a:cs typeface="Arial" panose="020B0604020202020204" pitchFamily="34" charset="0"/>
                  </a:rPr>
                  <a:t>HEX: F65050</a:t>
                </a:r>
              </a:p>
            </p:txBody>
          </p:sp>
          <p:sp>
            <p:nvSpPr>
              <p:cNvPr id="5" name="Rectangle 4"/>
              <p:cNvSpPr/>
              <p:nvPr userDrawn="1"/>
            </p:nvSpPr>
            <p:spPr>
              <a:xfrm>
                <a:off x="1965325" y="1050711"/>
                <a:ext cx="1736725" cy="1621331"/>
              </a:xfrm>
              <a:prstGeom prst="rect">
                <a:avLst/>
              </a:prstGeom>
              <a:solidFill>
                <a:srgbClr val="454E60"/>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marL="0" marR="0" lvl="0" indent="0" algn="l" defTabSz="342900" rtl="0" eaLnBrk="0" fontAlgn="base" latinLnBrk="0" hangingPunct="0">
                  <a:lnSpc>
                    <a:spcPct val="100000"/>
                  </a:lnSpc>
                  <a:spcBef>
                    <a:spcPct val="0"/>
                  </a:spcBef>
                  <a:spcAft>
                    <a:spcPct val="0"/>
                  </a:spcAft>
                  <a:buClrTx/>
                  <a:buSzTx/>
                  <a:buFontTx/>
                  <a:buNone/>
                  <a:tabLst/>
                  <a:defRPr/>
                </a:pPr>
                <a:r>
                  <a:rPr lang="en-US" sz="450" dirty="0">
                    <a:latin typeface="Arial" panose="020B0604020202020204" pitchFamily="34" charset="0"/>
                    <a:cs typeface="Arial" panose="020B0604020202020204" pitchFamily="34" charset="0"/>
                  </a:rPr>
                  <a:t>Path Grey</a:t>
                </a:r>
              </a:p>
              <a:p>
                <a:pPr>
                  <a:defRPr/>
                </a:pPr>
                <a:r>
                  <a:rPr lang="en-US" sz="450" dirty="0">
                    <a:latin typeface="Arial" panose="020B0604020202020204" pitchFamily="34" charset="0"/>
                    <a:cs typeface="Arial" panose="020B0604020202020204" pitchFamily="34" charset="0"/>
                  </a:rPr>
                  <a:t>RGB: 70, 79, 97</a:t>
                </a:r>
                <a:br>
                  <a:rPr lang="en-US" sz="450" dirty="0">
                    <a:latin typeface="Arial" panose="020B0604020202020204" pitchFamily="34" charset="0"/>
                    <a:cs typeface="Arial" panose="020B0604020202020204" pitchFamily="34" charset="0"/>
                  </a:rPr>
                </a:br>
                <a:r>
                  <a:rPr lang="en-US" sz="450" dirty="0">
                    <a:latin typeface="Arial" panose="020B0604020202020204" pitchFamily="34" charset="0"/>
                    <a:cs typeface="Arial" panose="020B0604020202020204" pitchFamily="34" charset="0"/>
                  </a:rPr>
                  <a:t>HEX: 464F60</a:t>
                </a:r>
              </a:p>
            </p:txBody>
          </p:sp>
          <p:sp>
            <p:nvSpPr>
              <p:cNvPr id="6" name="Rectangle 5"/>
              <p:cNvSpPr/>
              <p:nvPr userDrawn="1"/>
            </p:nvSpPr>
            <p:spPr>
              <a:xfrm>
                <a:off x="3705225" y="1050711"/>
                <a:ext cx="1736725" cy="1621331"/>
              </a:xfrm>
              <a:prstGeom prst="rect">
                <a:avLst/>
              </a:prstGeom>
              <a:solidFill>
                <a:srgbClr val="EBEDEE"/>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marL="0" marR="0" lvl="0" indent="0" algn="l" defTabSz="342900" rtl="0" eaLnBrk="0" fontAlgn="base" latinLnBrk="0" hangingPunct="0">
                  <a:lnSpc>
                    <a:spcPct val="100000"/>
                  </a:lnSpc>
                  <a:spcBef>
                    <a:spcPct val="0"/>
                  </a:spcBef>
                  <a:spcAft>
                    <a:spcPct val="0"/>
                  </a:spcAft>
                  <a:buClrTx/>
                  <a:buSzTx/>
                  <a:buFontTx/>
                  <a:buNone/>
                  <a:tabLst/>
                  <a:defRPr/>
                </a:pPr>
                <a:r>
                  <a:rPr lang="en-US" sz="450" dirty="0">
                    <a:solidFill>
                      <a:srgbClr val="454E60"/>
                    </a:solidFill>
                    <a:latin typeface="Arial" panose="020B0604020202020204" pitchFamily="34" charset="0"/>
                    <a:cs typeface="Arial" panose="020B0604020202020204" pitchFamily="34" charset="0"/>
                  </a:rPr>
                  <a:t>Path Light Grey</a:t>
                </a:r>
              </a:p>
              <a:p>
                <a:pPr>
                  <a:defRPr/>
                </a:pPr>
                <a:r>
                  <a:rPr lang="en-US" sz="450" dirty="0">
                    <a:solidFill>
                      <a:srgbClr val="454E60"/>
                    </a:solidFill>
                    <a:latin typeface="Arial" panose="020B0604020202020204" pitchFamily="34" charset="0"/>
                    <a:cs typeface="Arial" panose="020B0604020202020204" pitchFamily="34" charset="0"/>
                  </a:rPr>
                  <a:t>RGB: 235, 237, 238</a:t>
                </a:r>
                <a:br>
                  <a:rPr lang="en-US" sz="450" dirty="0">
                    <a:solidFill>
                      <a:srgbClr val="454E60"/>
                    </a:solidFill>
                    <a:latin typeface="Arial" panose="020B0604020202020204" pitchFamily="34" charset="0"/>
                    <a:cs typeface="Arial" panose="020B0604020202020204" pitchFamily="34" charset="0"/>
                  </a:rPr>
                </a:br>
                <a:r>
                  <a:rPr lang="en-US" sz="450" dirty="0">
                    <a:solidFill>
                      <a:srgbClr val="454E60"/>
                    </a:solidFill>
                    <a:latin typeface="Arial" panose="020B0604020202020204" pitchFamily="34" charset="0"/>
                    <a:cs typeface="Arial" panose="020B0604020202020204" pitchFamily="34" charset="0"/>
                  </a:rPr>
                  <a:t>HEX: EBEDEE</a:t>
                </a:r>
              </a:p>
            </p:txBody>
          </p:sp>
        </p:grpSp>
        <p:sp>
          <p:nvSpPr>
            <p:cNvPr id="7" name="TextBox 6"/>
            <p:cNvSpPr txBox="1">
              <a:spLocks noChangeArrowheads="1"/>
            </p:cNvSpPr>
            <p:nvPr userDrawn="1"/>
          </p:nvSpPr>
          <p:spPr bwMode="auto">
            <a:xfrm>
              <a:off x="227013" y="2359644"/>
              <a:ext cx="3290887" cy="86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750" b="1" dirty="0">
                  <a:solidFill>
                    <a:srgbClr val="454E60"/>
                  </a:solidFill>
                  <a:latin typeface="Arial" panose="020B0604020202020204" pitchFamily="34" charset="0"/>
                  <a:cs typeface="Arial" panose="020B0604020202020204" pitchFamily="34" charset="0"/>
                </a:rPr>
                <a:t>Core Colors</a:t>
              </a:r>
            </a:p>
          </p:txBody>
        </p:sp>
        <p:sp>
          <p:nvSpPr>
            <p:cNvPr id="8" name="TextBox 7"/>
            <p:cNvSpPr txBox="1">
              <a:spLocks noChangeArrowheads="1"/>
            </p:cNvSpPr>
            <p:nvPr userDrawn="1"/>
          </p:nvSpPr>
          <p:spPr bwMode="auto">
            <a:xfrm>
              <a:off x="227013" y="3854005"/>
              <a:ext cx="3290887" cy="86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750" b="1" dirty="0">
                  <a:solidFill>
                    <a:srgbClr val="454E60"/>
                  </a:solidFill>
                  <a:latin typeface="Arial" panose="020B0604020202020204" pitchFamily="34" charset="0"/>
                  <a:cs typeface="Arial" panose="020B0604020202020204" pitchFamily="34" charset="0"/>
                </a:rPr>
                <a:t>Extended Data Visualization Colors</a:t>
              </a:r>
            </a:p>
          </p:txBody>
        </p:sp>
        <p:sp>
          <p:nvSpPr>
            <p:cNvPr id="9" name="Rectangle 8"/>
            <p:cNvSpPr/>
            <p:nvPr userDrawn="1"/>
          </p:nvSpPr>
          <p:spPr bwMode="auto">
            <a:xfrm>
              <a:off x="3487738" y="4094169"/>
              <a:ext cx="1085850" cy="482600"/>
            </a:xfrm>
            <a:prstGeom prst="rect">
              <a:avLst/>
            </a:prstGeom>
            <a:solidFill>
              <a:srgbClr val="FCDBDB"/>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450" dirty="0">
                  <a:solidFill>
                    <a:srgbClr val="00383D"/>
                  </a:solidFill>
                  <a:latin typeface="Arial" panose="020B0604020202020204" pitchFamily="34" charset="0"/>
                  <a:cs typeface="Arial" panose="020B0604020202020204" pitchFamily="34" charset="0"/>
                </a:rPr>
                <a:t>Red Infographic 4</a:t>
              </a:r>
            </a:p>
            <a:p>
              <a:pPr>
                <a:defRPr/>
              </a:pPr>
              <a:r>
                <a:rPr lang="en-US" sz="450" dirty="0">
                  <a:solidFill>
                    <a:srgbClr val="00383D"/>
                  </a:solidFill>
                  <a:latin typeface="Arial" panose="020B0604020202020204" pitchFamily="34" charset="0"/>
                  <a:cs typeface="Arial" panose="020B0604020202020204" pitchFamily="34" charset="0"/>
                </a:rPr>
                <a:t>RGB: 253, 220, 220</a:t>
              </a:r>
              <a:br>
                <a:rPr lang="en-US" sz="450" dirty="0">
                  <a:solidFill>
                    <a:srgbClr val="00383D"/>
                  </a:solidFill>
                  <a:latin typeface="Arial" panose="020B0604020202020204" pitchFamily="34" charset="0"/>
                  <a:cs typeface="Arial" panose="020B0604020202020204" pitchFamily="34" charset="0"/>
                </a:rPr>
              </a:br>
              <a:r>
                <a:rPr lang="en-US" sz="450" dirty="0">
                  <a:solidFill>
                    <a:srgbClr val="00383D"/>
                  </a:solidFill>
                  <a:latin typeface="Arial" panose="020B0604020202020204" pitchFamily="34" charset="0"/>
                  <a:cs typeface="Arial" panose="020B0604020202020204" pitchFamily="34" charset="0"/>
                </a:rPr>
                <a:t>HEX: FDDCDC</a:t>
              </a:r>
            </a:p>
          </p:txBody>
        </p:sp>
        <p:sp>
          <p:nvSpPr>
            <p:cNvPr id="10" name="Rectangle 9"/>
            <p:cNvSpPr/>
            <p:nvPr userDrawn="1"/>
          </p:nvSpPr>
          <p:spPr bwMode="auto">
            <a:xfrm>
              <a:off x="2405063" y="4094169"/>
              <a:ext cx="1085850" cy="482600"/>
            </a:xfrm>
            <a:prstGeom prst="rect">
              <a:avLst/>
            </a:prstGeom>
            <a:solidFill>
              <a:srgbClr val="FA9995"/>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450" dirty="0">
                  <a:latin typeface="Arial" panose="020B0604020202020204" pitchFamily="34" charset="0"/>
                  <a:cs typeface="Arial" panose="020B0604020202020204" pitchFamily="34" charset="0"/>
                </a:rPr>
                <a:t>Red Infographic 3</a:t>
              </a:r>
            </a:p>
            <a:p>
              <a:pPr>
                <a:defRPr/>
              </a:pPr>
              <a:r>
                <a:rPr lang="en-US" sz="450" dirty="0">
                  <a:latin typeface="Arial" panose="020B0604020202020204" pitchFamily="34" charset="0"/>
                  <a:cs typeface="Arial" panose="020B0604020202020204" pitchFamily="34" charset="0"/>
                </a:rPr>
                <a:t>RGB: 247, 114, 114</a:t>
              </a:r>
              <a:br>
                <a:rPr lang="en-US" sz="450" dirty="0">
                  <a:latin typeface="Arial" panose="020B0604020202020204" pitchFamily="34" charset="0"/>
                  <a:cs typeface="Arial" panose="020B0604020202020204" pitchFamily="34" charset="0"/>
                </a:rPr>
              </a:br>
              <a:r>
                <a:rPr lang="en-US" sz="450" dirty="0">
                  <a:latin typeface="Arial" panose="020B0604020202020204" pitchFamily="34" charset="0"/>
                  <a:cs typeface="Arial" panose="020B0604020202020204" pitchFamily="34" charset="0"/>
                </a:rPr>
                <a:t>HEX: F77272</a:t>
              </a:r>
            </a:p>
          </p:txBody>
        </p:sp>
        <p:sp>
          <p:nvSpPr>
            <p:cNvPr id="11" name="Rectangle 10"/>
            <p:cNvSpPr/>
            <p:nvPr userDrawn="1"/>
          </p:nvSpPr>
          <p:spPr bwMode="auto">
            <a:xfrm>
              <a:off x="1323975" y="4094169"/>
              <a:ext cx="1085850" cy="482600"/>
            </a:xfrm>
            <a:prstGeom prst="rect">
              <a:avLst/>
            </a:prstGeom>
            <a:solidFill>
              <a:srgbClr val="933030"/>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450" dirty="0">
                  <a:latin typeface="Arial" panose="020B0604020202020204" pitchFamily="34" charset="0"/>
                  <a:cs typeface="Arial" panose="020B0604020202020204" pitchFamily="34" charset="0"/>
                </a:rPr>
                <a:t>Red Infographic 2</a:t>
              </a:r>
            </a:p>
            <a:p>
              <a:pPr>
                <a:defRPr/>
              </a:pPr>
              <a:r>
                <a:rPr lang="en-US" sz="450" dirty="0">
                  <a:latin typeface="Arial" panose="020B0604020202020204" pitchFamily="34" charset="0"/>
                  <a:cs typeface="Arial" panose="020B0604020202020204" pitchFamily="34" charset="0"/>
                </a:rPr>
                <a:t>RGB: 147, 48, 48</a:t>
              </a:r>
              <a:br>
                <a:rPr lang="en-US" sz="450" dirty="0">
                  <a:latin typeface="Arial" panose="020B0604020202020204" pitchFamily="34" charset="0"/>
                  <a:cs typeface="Arial" panose="020B0604020202020204" pitchFamily="34" charset="0"/>
                </a:rPr>
              </a:br>
              <a:r>
                <a:rPr lang="en-US" sz="450" dirty="0">
                  <a:latin typeface="Arial" panose="020B0604020202020204" pitchFamily="34" charset="0"/>
                  <a:cs typeface="Arial" panose="020B0604020202020204" pitchFamily="34" charset="0"/>
                </a:rPr>
                <a:t>HEX: 933030</a:t>
              </a:r>
            </a:p>
          </p:txBody>
        </p:sp>
        <p:sp>
          <p:nvSpPr>
            <p:cNvPr id="12" name="Rectangle 11"/>
            <p:cNvSpPr/>
            <p:nvPr userDrawn="1"/>
          </p:nvSpPr>
          <p:spPr bwMode="auto">
            <a:xfrm>
              <a:off x="239713" y="4094169"/>
              <a:ext cx="1085850" cy="482600"/>
            </a:xfrm>
            <a:prstGeom prst="rect">
              <a:avLst/>
            </a:prstGeom>
            <a:solidFill>
              <a:srgbClr val="F65050"/>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450" dirty="0">
                  <a:latin typeface="Arial" panose="020B0604020202020204" pitchFamily="34" charset="0"/>
                  <a:cs typeface="Arial" panose="020B0604020202020204" pitchFamily="34" charset="0"/>
                </a:rPr>
                <a:t>Red Infographic 1</a:t>
              </a:r>
            </a:p>
            <a:p>
              <a:pPr>
                <a:defRPr/>
              </a:pPr>
              <a:r>
                <a:rPr lang="en-US" sz="450" dirty="0">
                  <a:latin typeface="Arial" panose="020B0604020202020204" pitchFamily="34" charset="0"/>
                  <a:cs typeface="Arial" panose="020B0604020202020204" pitchFamily="34" charset="0"/>
                </a:rPr>
                <a:t>RGB: 246, 80, 80</a:t>
              </a:r>
              <a:br>
                <a:rPr lang="en-US" sz="450" dirty="0">
                  <a:latin typeface="Arial" panose="020B0604020202020204" pitchFamily="34" charset="0"/>
                  <a:cs typeface="Arial" panose="020B0604020202020204" pitchFamily="34" charset="0"/>
                </a:rPr>
              </a:br>
              <a:r>
                <a:rPr lang="en-US" sz="450" dirty="0">
                  <a:latin typeface="Arial" panose="020B0604020202020204" pitchFamily="34" charset="0"/>
                  <a:cs typeface="Arial" panose="020B0604020202020204" pitchFamily="34" charset="0"/>
                </a:rPr>
                <a:t>HEX: F65050</a:t>
              </a:r>
            </a:p>
          </p:txBody>
        </p:sp>
        <p:sp>
          <p:nvSpPr>
            <p:cNvPr id="13" name="Rectangle 12"/>
            <p:cNvSpPr/>
            <p:nvPr userDrawn="1"/>
          </p:nvSpPr>
          <p:spPr bwMode="auto">
            <a:xfrm>
              <a:off x="7829550" y="4094169"/>
              <a:ext cx="1085850" cy="482600"/>
            </a:xfrm>
            <a:prstGeom prst="rect">
              <a:avLst/>
            </a:prstGeom>
            <a:solidFill>
              <a:srgbClr val="622020"/>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450" dirty="0">
                  <a:latin typeface="Arial" panose="020B0604020202020204" pitchFamily="34" charset="0"/>
                  <a:cs typeface="Arial" panose="020B0604020202020204" pitchFamily="34" charset="0"/>
                </a:rPr>
                <a:t>Red Infographic 8</a:t>
              </a:r>
            </a:p>
            <a:p>
              <a:pPr>
                <a:defRPr/>
              </a:pPr>
              <a:r>
                <a:rPr lang="en-US" sz="450" dirty="0">
                  <a:latin typeface="Arial" panose="020B0604020202020204" pitchFamily="34" charset="0"/>
                  <a:cs typeface="Arial" panose="020B0604020202020204" pitchFamily="34" charset="0"/>
                </a:rPr>
                <a:t>RGB: 98, 32, 32</a:t>
              </a:r>
              <a:br>
                <a:rPr lang="en-US" sz="450" dirty="0">
                  <a:latin typeface="Arial" panose="020B0604020202020204" pitchFamily="34" charset="0"/>
                  <a:cs typeface="Arial" panose="020B0604020202020204" pitchFamily="34" charset="0"/>
                </a:rPr>
              </a:br>
              <a:r>
                <a:rPr lang="en-US" sz="450" dirty="0">
                  <a:latin typeface="Arial" panose="020B0604020202020204" pitchFamily="34" charset="0"/>
                  <a:cs typeface="Arial" panose="020B0604020202020204" pitchFamily="34" charset="0"/>
                </a:rPr>
                <a:t>HEX: 622020</a:t>
              </a:r>
            </a:p>
          </p:txBody>
        </p:sp>
        <p:sp>
          <p:nvSpPr>
            <p:cNvPr id="14" name="Rectangle 13"/>
            <p:cNvSpPr/>
            <p:nvPr userDrawn="1"/>
          </p:nvSpPr>
          <p:spPr bwMode="auto">
            <a:xfrm>
              <a:off x="6743700" y="4094169"/>
              <a:ext cx="1085850" cy="482600"/>
            </a:xfrm>
            <a:prstGeom prst="rect">
              <a:avLst/>
            </a:prstGeom>
            <a:solidFill>
              <a:srgbClr val="F87272"/>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450" dirty="0">
                  <a:latin typeface="Arial" panose="020B0604020202020204" pitchFamily="34" charset="0"/>
                  <a:cs typeface="Arial" panose="020B0604020202020204" pitchFamily="34" charset="0"/>
                </a:rPr>
                <a:t>Red Infographic 7</a:t>
              </a:r>
            </a:p>
            <a:p>
              <a:pPr>
                <a:defRPr/>
              </a:pPr>
              <a:r>
                <a:rPr lang="en-US" sz="450" dirty="0">
                  <a:latin typeface="Arial" panose="020B0604020202020204" pitchFamily="34" charset="0"/>
                  <a:cs typeface="Arial" panose="020B0604020202020204" pitchFamily="34" charset="0"/>
                </a:rPr>
                <a:t>RGB: 248, 114, 114</a:t>
              </a:r>
              <a:br>
                <a:rPr lang="en-US" sz="450" dirty="0">
                  <a:latin typeface="Arial" panose="020B0604020202020204" pitchFamily="34" charset="0"/>
                  <a:cs typeface="Arial" panose="020B0604020202020204" pitchFamily="34" charset="0"/>
                </a:rPr>
              </a:br>
              <a:r>
                <a:rPr lang="en-US" sz="450" dirty="0">
                  <a:latin typeface="Arial" panose="020B0604020202020204" pitchFamily="34" charset="0"/>
                  <a:cs typeface="Arial" panose="020B0604020202020204" pitchFamily="34" charset="0"/>
                </a:rPr>
                <a:t>HEX: F87272</a:t>
              </a:r>
            </a:p>
          </p:txBody>
        </p:sp>
        <p:sp>
          <p:nvSpPr>
            <p:cNvPr id="15" name="Rectangle 14"/>
            <p:cNvSpPr/>
            <p:nvPr userDrawn="1"/>
          </p:nvSpPr>
          <p:spPr bwMode="auto">
            <a:xfrm>
              <a:off x="5659438" y="4094169"/>
              <a:ext cx="1085850" cy="482600"/>
            </a:xfrm>
            <a:prstGeom prst="rect">
              <a:avLst/>
            </a:prstGeom>
            <a:solidFill>
              <a:srgbClr val="FBBAB9"/>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450" dirty="0">
                  <a:latin typeface="Arial" panose="020B0604020202020204" pitchFamily="34" charset="0"/>
                  <a:cs typeface="Arial" panose="020B0604020202020204" pitchFamily="34" charset="0"/>
                </a:rPr>
                <a:t>Red Infographic 6</a:t>
              </a:r>
            </a:p>
            <a:p>
              <a:pPr>
                <a:defRPr/>
              </a:pPr>
              <a:r>
                <a:rPr lang="en-US" sz="450" dirty="0">
                  <a:latin typeface="Arial" panose="020B0604020202020204" pitchFamily="34" charset="0"/>
                  <a:cs typeface="Arial" panose="020B0604020202020204" pitchFamily="34" charset="0"/>
                </a:rPr>
                <a:t>RGB: 251, 185, 185</a:t>
              </a:r>
              <a:br>
                <a:rPr lang="en-US" sz="450" dirty="0">
                  <a:latin typeface="Arial" panose="020B0604020202020204" pitchFamily="34" charset="0"/>
                  <a:cs typeface="Arial" panose="020B0604020202020204" pitchFamily="34" charset="0"/>
                </a:rPr>
              </a:br>
              <a:r>
                <a:rPr lang="en-US" sz="450" dirty="0">
                  <a:latin typeface="Arial" panose="020B0604020202020204" pitchFamily="34" charset="0"/>
                  <a:cs typeface="Arial" panose="020B0604020202020204" pitchFamily="34" charset="0"/>
                </a:rPr>
                <a:t>HEX: FBB9B9</a:t>
              </a:r>
            </a:p>
          </p:txBody>
        </p:sp>
        <p:sp>
          <p:nvSpPr>
            <p:cNvPr id="16" name="Rectangle 15"/>
            <p:cNvSpPr/>
            <p:nvPr userDrawn="1"/>
          </p:nvSpPr>
          <p:spPr bwMode="auto">
            <a:xfrm>
              <a:off x="4573588" y="4094169"/>
              <a:ext cx="1085850" cy="482600"/>
            </a:xfrm>
            <a:prstGeom prst="rect">
              <a:avLst/>
            </a:prstGeom>
            <a:solidFill>
              <a:srgbClr val="C4403F"/>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450" dirty="0">
                  <a:latin typeface="Arial" panose="020B0604020202020204" pitchFamily="34" charset="0"/>
                  <a:cs typeface="Arial" panose="020B0604020202020204" pitchFamily="34" charset="0"/>
                </a:rPr>
                <a:t>Red Infographic 5</a:t>
              </a:r>
            </a:p>
            <a:p>
              <a:pPr>
                <a:defRPr/>
              </a:pPr>
              <a:r>
                <a:rPr lang="en-US" sz="450" dirty="0">
                  <a:latin typeface="Arial" panose="020B0604020202020204" pitchFamily="34" charset="0"/>
                  <a:cs typeface="Arial" panose="020B0604020202020204" pitchFamily="34" charset="0"/>
                </a:rPr>
                <a:t>RGB: 196, 64, 64</a:t>
              </a:r>
              <a:br>
                <a:rPr lang="en-US" sz="450" dirty="0">
                  <a:latin typeface="Arial" panose="020B0604020202020204" pitchFamily="34" charset="0"/>
                  <a:cs typeface="Arial" panose="020B0604020202020204" pitchFamily="34" charset="0"/>
                </a:rPr>
              </a:br>
              <a:r>
                <a:rPr lang="en-US" sz="450" dirty="0">
                  <a:latin typeface="Arial" panose="020B0604020202020204" pitchFamily="34" charset="0"/>
                  <a:cs typeface="Arial" panose="020B0604020202020204" pitchFamily="34" charset="0"/>
                </a:rPr>
                <a:t>HEX: C44040  </a:t>
              </a:r>
            </a:p>
          </p:txBody>
        </p:sp>
        <p:sp>
          <p:nvSpPr>
            <p:cNvPr id="17" name="Rectangle 16"/>
            <p:cNvSpPr/>
            <p:nvPr userDrawn="1"/>
          </p:nvSpPr>
          <p:spPr bwMode="auto">
            <a:xfrm>
              <a:off x="3487738" y="5313369"/>
              <a:ext cx="1085850" cy="482600"/>
            </a:xfrm>
            <a:prstGeom prst="rect">
              <a:avLst/>
            </a:prstGeom>
            <a:solidFill>
              <a:srgbClr val="CFE7EF"/>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450" dirty="0">
                  <a:solidFill>
                    <a:srgbClr val="00383D"/>
                  </a:solidFill>
                  <a:latin typeface="Arial" panose="020B0604020202020204" pitchFamily="34" charset="0"/>
                  <a:cs typeface="Arial" panose="020B0604020202020204" pitchFamily="34" charset="0"/>
                </a:rPr>
                <a:t>Teal Infographic 4</a:t>
              </a:r>
            </a:p>
            <a:p>
              <a:pPr>
                <a:defRPr/>
              </a:pPr>
              <a:r>
                <a:rPr lang="en-US" sz="450" dirty="0">
                  <a:solidFill>
                    <a:srgbClr val="00383D"/>
                  </a:solidFill>
                  <a:latin typeface="Arial" panose="020B0604020202020204" pitchFamily="34" charset="0"/>
                  <a:cs typeface="Arial" panose="020B0604020202020204" pitchFamily="34" charset="0"/>
                </a:rPr>
                <a:t>RGB: 207, 231, 239</a:t>
              </a:r>
              <a:br>
                <a:rPr lang="en-US" sz="450" dirty="0">
                  <a:solidFill>
                    <a:srgbClr val="00383D"/>
                  </a:solidFill>
                  <a:latin typeface="Arial" panose="020B0604020202020204" pitchFamily="34" charset="0"/>
                  <a:cs typeface="Arial" panose="020B0604020202020204" pitchFamily="34" charset="0"/>
                </a:rPr>
              </a:br>
              <a:r>
                <a:rPr lang="en-US" sz="450" dirty="0">
                  <a:solidFill>
                    <a:srgbClr val="00383D"/>
                  </a:solidFill>
                  <a:latin typeface="Arial" panose="020B0604020202020204" pitchFamily="34" charset="0"/>
                  <a:cs typeface="Arial" panose="020B0604020202020204" pitchFamily="34" charset="0"/>
                </a:rPr>
                <a:t>HEX: CFE7EF</a:t>
              </a:r>
            </a:p>
          </p:txBody>
        </p:sp>
        <p:sp>
          <p:nvSpPr>
            <p:cNvPr id="18" name="Rectangle 17"/>
            <p:cNvSpPr/>
            <p:nvPr userDrawn="1"/>
          </p:nvSpPr>
          <p:spPr bwMode="auto">
            <a:xfrm>
              <a:off x="2405063" y="5313369"/>
              <a:ext cx="1085850" cy="482600"/>
            </a:xfrm>
            <a:prstGeom prst="rect">
              <a:avLst/>
            </a:prstGeom>
            <a:solidFill>
              <a:srgbClr val="6FB7CF"/>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450" dirty="0">
                  <a:latin typeface="Arial" panose="020B0604020202020204" pitchFamily="34" charset="0"/>
                  <a:cs typeface="Arial" panose="020B0604020202020204" pitchFamily="34" charset="0"/>
                </a:rPr>
                <a:t>Teal Infographic 3</a:t>
              </a:r>
            </a:p>
            <a:p>
              <a:pPr>
                <a:defRPr/>
              </a:pPr>
              <a:r>
                <a:rPr lang="en-US" sz="450" dirty="0">
                  <a:latin typeface="Arial" panose="020B0604020202020204" pitchFamily="34" charset="0"/>
                  <a:cs typeface="Arial" panose="020B0604020202020204" pitchFamily="34" charset="0"/>
                </a:rPr>
                <a:t>RGB: 111, 183, 207</a:t>
              </a:r>
              <a:br>
                <a:rPr lang="en-US" sz="450" dirty="0">
                  <a:latin typeface="Arial" panose="020B0604020202020204" pitchFamily="34" charset="0"/>
                  <a:cs typeface="Arial" panose="020B0604020202020204" pitchFamily="34" charset="0"/>
                </a:rPr>
              </a:br>
              <a:r>
                <a:rPr lang="en-US" sz="450" dirty="0">
                  <a:latin typeface="Arial" panose="020B0604020202020204" pitchFamily="34" charset="0"/>
                  <a:cs typeface="Arial" panose="020B0604020202020204" pitchFamily="34" charset="0"/>
                </a:rPr>
                <a:t>HEX: 6FB7CF</a:t>
              </a:r>
            </a:p>
          </p:txBody>
        </p:sp>
        <p:sp>
          <p:nvSpPr>
            <p:cNvPr id="19" name="Rectangle 18"/>
            <p:cNvSpPr/>
            <p:nvPr userDrawn="1"/>
          </p:nvSpPr>
          <p:spPr bwMode="auto">
            <a:xfrm>
              <a:off x="1325563" y="5311925"/>
              <a:ext cx="1085850" cy="484043"/>
            </a:xfrm>
            <a:prstGeom prst="rect">
              <a:avLst/>
            </a:prstGeom>
            <a:solidFill>
              <a:srgbClr val="095169"/>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450" dirty="0">
                  <a:latin typeface="Arial" panose="020B0604020202020204" pitchFamily="34" charset="0"/>
                  <a:cs typeface="Arial" panose="020B0604020202020204" pitchFamily="34" charset="0"/>
                </a:rPr>
                <a:t>Teal Infographic 2</a:t>
              </a:r>
            </a:p>
            <a:p>
              <a:pPr>
                <a:defRPr/>
              </a:pPr>
              <a:r>
                <a:rPr lang="en-US" sz="450" dirty="0">
                  <a:latin typeface="Arial" panose="020B0604020202020204" pitchFamily="34" charset="0"/>
                  <a:cs typeface="Arial" panose="020B0604020202020204" pitchFamily="34" charset="0"/>
                </a:rPr>
                <a:t>RGB: 9, 81, 105</a:t>
              </a:r>
              <a:br>
                <a:rPr lang="en-US" sz="450" dirty="0">
                  <a:latin typeface="Arial" panose="020B0604020202020204" pitchFamily="34" charset="0"/>
                  <a:cs typeface="Arial" panose="020B0604020202020204" pitchFamily="34" charset="0"/>
                </a:rPr>
              </a:br>
              <a:r>
                <a:rPr lang="en-US" sz="450" dirty="0">
                  <a:latin typeface="Arial" panose="020B0604020202020204" pitchFamily="34" charset="0"/>
                  <a:cs typeface="Arial" panose="020B0604020202020204" pitchFamily="34" charset="0"/>
                </a:rPr>
                <a:t>HEX: 095169</a:t>
              </a:r>
            </a:p>
          </p:txBody>
        </p:sp>
        <p:sp>
          <p:nvSpPr>
            <p:cNvPr id="20" name="Rectangle 19"/>
            <p:cNvSpPr/>
            <p:nvPr userDrawn="1"/>
          </p:nvSpPr>
          <p:spPr bwMode="auto">
            <a:xfrm>
              <a:off x="239713" y="5313369"/>
              <a:ext cx="1085850" cy="482600"/>
            </a:xfrm>
            <a:prstGeom prst="rect">
              <a:avLst/>
            </a:prstGeom>
            <a:solidFill>
              <a:srgbClr val="0F87AF"/>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450" dirty="0">
                  <a:latin typeface="Arial" panose="020B0604020202020204" pitchFamily="34" charset="0"/>
                  <a:cs typeface="Arial" panose="020B0604020202020204" pitchFamily="34" charset="0"/>
                </a:rPr>
                <a:t>Teal Infographic 1</a:t>
              </a:r>
            </a:p>
            <a:p>
              <a:pPr>
                <a:defRPr/>
              </a:pPr>
              <a:r>
                <a:rPr lang="en-US" sz="450" dirty="0">
                  <a:latin typeface="Arial" panose="020B0604020202020204" pitchFamily="34" charset="0"/>
                  <a:cs typeface="Arial" panose="020B0604020202020204" pitchFamily="34" charset="0"/>
                </a:rPr>
                <a:t>RGB: 15, 135, 175</a:t>
              </a:r>
              <a:br>
                <a:rPr lang="en-US" sz="450" dirty="0">
                  <a:latin typeface="Arial" panose="020B0604020202020204" pitchFamily="34" charset="0"/>
                  <a:cs typeface="Arial" panose="020B0604020202020204" pitchFamily="34" charset="0"/>
                </a:rPr>
              </a:br>
              <a:r>
                <a:rPr lang="en-US" sz="450" dirty="0">
                  <a:latin typeface="Arial" panose="020B0604020202020204" pitchFamily="34" charset="0"/>
                  <a:cs typeface="Arial" panose="020B0604020202020204" pitchFamily="34" charset="0"/>
                </a:rPr>
                <a:t>HEX: 0F87AF</a:t>
              </a:r>
            </a:p>
          </p:txBody>
        </p:sp>
        <p:sp>
          <p:nvSpPr>
            <p:cNvPr id="21" name="Rectangle 20"/>
            <p:cNvSpPr/>
            <p:nvPr userDrawn="1"/>
          </p:nvSpPr>
          <p:spPr bwMode="auto">
            <a:xfrm>
              <a:off x="7829550" y="5313369"/>
              <a:ext cx="1085850" cy="482600"/>
            </a:xfrm>
            <a:prstGeom prst="rect">
              <a:avLst/>
            </a:prstGeom>
            <a:solidFill>
              <a:srgbClr val="063646"/>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450" dirty="0">
                  <a:latin typeface="Arial" panose="020B0604020202020204" pitchFamily="34" charset="0"/>
                  <a:cs typeface="Arial" panose="020B0604020202020204" pitchFamily="34" charset="0"/>
                </a:rPr>
                <a:t>Teal Infographic 8</a:t>
              </a:r>
            </a:p>
            <a:p>
              <a:pPr>
                <a:defRPr/>
              </a:pPr>
              <a:r>
                <a:rPr lang="en-US" sz="450" dirty="0">
                  <a:latin typeface="Arial" panose="020B0604020202020204" pitchFamily="34" charset="0"/>
                  <a:cs typeface="Arial" panose="020B0604020202020204" pitchFamily="34" charset="0"/>
                </a:rPr>
                <a:t>RGB: 6, 54, 70</a:t>
              </a:r>
              <a:br>
                <a:rPr lang="en-US" sz="450" dirty="0">
                  <a:latin typeface="Arial" panose="020B0604020202020204" pitchFamily="34" charset="0"/>
                  <a:cs typeface="Arial" panose="020B0604020202020204" pitchFamily="34" charset="0"/>
                </a:rPr>
              </a:br>
              <a:r>
                <a:rPr lang="en-US" sz="450" dirty="0">
                  <a:latin typeface="Arial" panose="020B0604020202020204" pitchFamily="34" charset="0"/>
                  <a:cs typeface="Arial" panose="020B0604020202020204" pitchFamily="34" charset="0"/>
                </a:rPr>
                <a:t>HEX: 063646</a:t>
              </a:r>
            </a:p>
          </p:txBody>
        </p:sp>
        <p:sp>
          <p:nvSpPr>
            <p:cNvPr id="22" name="Rectangle 21"/>
            <p:cNvSpPr/>
            <p:nvPr userDrawn="1"/>
          </p:nvSpPr>
          <p:spPr bwMode="auto">
            <a:xfrm>
              <a:off x="6743700" y="5313369"/>
              <a:ext cx="1085850" cy="482600"/>
            </a:xfrm>
            <a:prstGeom prst="rect">
              <a:avLst/>
            </a:prstGeom>
            <a:solidFill>
              <a:srgbClr val="3F9FBF"/>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450" dirty="0">
                  <a:latin typeface="Arial" panose="020B0604020202020204" pitchFamily="34" charset="0"/>
                  <a:cs typeface="Arial" panose="020B0604020202020204" pitchFamily="34" charset="0"/>
                </a:rPr>
                <a:t>Teal Infographic 7</a:t>
              </a:r>
            </a:p>
            <a:p>
              <a:pPr>
                <a:defRPr/>
              </a:pPr>
              <a:r>
                <a:rPr lang="en-US" sz="450" dirty="0">
                  <a:latin typeface="Arial" panose="020B0604020202020204" pitchFamily="34" charset="0"/>
                  <a:cs typeface="Arial" panose="020B0604020202020204" pitchFamily="34" charset="0"/>
                </a:rPr>
                <a:t>RGB: 63, 159, 191</a:t>
              </a:r>
              <a:br>
                <a:rPr lang="en-US" sz="450" dirty="0">
                  <a:latin typeface="Arial" panose="020B0604020202020204" pitchFamily="34" charset="0"/>
                  <a:cs typeface="Arial" panose="020B0604020202020204" pitchFamily="34" charset="0"/>
                </a:rPr>
              </a:br>
              <a:r>
                <a:rPr lang="en-US" sz="450" dirty="0">
                  <a:latin typeface="Arial" panose="020B0604020202020204" pitchFamily="34" charset="0"/>
                  <a:cs typeface="Arial" panose="020B0604020202020204" pitchFamily="34" charset="0"/>
                </a:rPr>
                <a:t>HEX: 3F9FBF</a:t>
              </a:r>
            </a:p>
          </p:txBody>
        </p:sp>
        <p:sp>
          <p:nvSpPr>
            <p:cNvPr id="23" name="Rectangle 22"/>
            <p:cNvSpPr/>
            <p:nvPr userDrawn="1"/>
          </p:nvSpPr>
          <p:spPr bwMode="auto">
            <a:xfrm>
              <a:off x="5659438" y="5313369"/>
              <a:ext cx="1085850" cy="482600"/>
            </a:xfrm>
            <a:prstGeom prst="rect">
              <a:avLst/>
            </a:prstGeom>
            <a:solidFill>
              <a:srgbClr val="9FCFDF"/>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450" dirty="0">
                  <a:latin typeface="Arial" panose="020B0604020202020204" pitchFamily="34" charset="0"/>
                  <a:cs typeface="Arial" panose="020B0604020202020204" pitchFamily="34" charset="0"/>
                </a:rPr>
                <a:t>Teal Infographic 6</a:t>
              </a:r>
            </a:p>
            <a:p>
              <a:pPr>
                <a:defRPr/>
              </a:pPr>
              <a:r>
                <a:rPr lang="en-US" sz="450" dirty="0">
                  <a:latin typeface="Arial" panose="020B0604020202020204" pitchFamily="34" charset="0"/>
                  <a:cs typeface="Arial" panose="020B0604020202020204" pitchFamily="34" charset="0"/>
                </a:rPr>
                <a:t>RGB: 159, 207, 223</a:t>
              </a:r>
              <a:br>
                <a:rPr lang="en-US" sz="450" dirty="0">
                  <a:latin typeface="Arial" panose="020B0604020202020204" pitchFamily="34" charset="0"/>
                  <a:cs typeface="Arial" panose="020B0604020202020204" pitchFamily="34" charset="0"/>
                </a:rPr>
              </a:br>
              <a:r>
                <a:rPr lang="en-US" sz="450" dirty="0">
                  <a:latin typeface="Arial" panose="020B0604020202020204" pitchFamily="34" charset="0"/>
                  <a:cs typeface="Arial" panose="020B0604020202020204" pitchFamily="34" charset="0"/>
                </a:rPr>
                <a:t>HEX: 9FCFDF</a:t>
              </a:r>
            </a:p>
          </p:txBody>
        </p:sp>
        <p:sp>
          <p:nvSpPr>
            <p:cNvPr id="24" name="Rectangle 23"/>
            <p:cNvSpPr/>
            <p:nvPr userDrawn="1"/>
          </p:nvSpPr>
          <p:spPr bwMode="auto">
            <a:xfrm>
              <a:off x="4573588" y="5313369"/>
              <a:ext cx="1085850" cy="482600"/>
            </a:xfrm>
            <a:prstGeom prst="rect">
              <a:avLst/>
            </a:prstGeom>
            <a:solidFill>
              <a:srgbClr val="0C6C8C"/>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450" dirty="0">
                  <a:latin typeface="Arial" panose="020B0604020202020204" pitchFamily="34" charset="0"/>
                  <a:cs typeface="Arial" panose="020B0604020202020204" pitchFamily="34" charset="0"/>
                </a:rPr>
                <a:t>Teal Infographic 5</a:t>
              </a:r>
            </a:p>
            <a:p>
              <a:pPr>
                <a:defRPr/>
              </a:pPr>
              <a:r>
                <a:rPr lang="en-US" sz="450" dirty="0">
                  <a:latin typeface="Arial" panose="020B0604020202020204" pitchFamily="34" charset="0"/>
                  <a:cs typeface="Arial" panose="020B0604020202020204" pitchFamily="34" charset="0"/>
                </a:rPr>
                <a:t>RGB: 12, 108, 140</a:t>
              </a:r>
              <a:br>
                <a:rPr lang="en-US" sz="450" dirty="0">
                  <a:latin typeface="Arial" panose="020B0604020202020204" pitchFamily="34" charset="0"/>
                  <a:cs typeface="Arial" panose="020B0604020202020204" pitchFamily="34" charset="0"/>
                </a:rPr>
              </a:br>
              <a:r>
                <a:rPr lang="en-US" sz="450" dirty="0">
                  <a:latin typeface="Arial" panose="020B0604020202020204" pitchFamily="34" charset="0"/>
                  <a:cs typeface="Arial" panose="020B0604020202020204" pitchFamily="34" charset="0"/>
                </a:rPr>
                <a:t>HEX: 0C6C8C</a:t>
              </a:r>
            </a:p>
          </p:txBody>
        </p:sp>
        <p:sp>
          <p:nvSpPr>
            <p:cNvPr id="25" name="Rectangle 24"/>
            <p:cNvSpPr/>
            <p:nvPr userDrawn="1"/>
          </p:nvSpPr>
          <p:spPr bwMode="auto">
            <a:xfrm>
              <a:off x="3487738" y="4709583"/>
              <a:ext cx="1085850" cy="482600"/>
            </a:xfrm>
            <a:prstGeom prst="rect">
              <a:avLst/>
            </a:prstGeom>
            <a:solidFill>
              <a:srgbClr val="DDDCF5"/>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450" dirty="0">
                  <a:solidFill>
                    <a:srgbClr val="00383D"/>
                  </a:solidFill>
                  <a:latin typeface="Arial" panose="020B0604020202020204" pitchFamily="34" charset="0"/>
                  <a:cs typeface="Arial" panose="020B0604020202020204" pitchFamily="34" charset="0"/>
                </a:rPr>
                <a:t>Purple Infographic 4</a:t>
              </a:r>
            </a:p>
            <a:p>
              <a:pPr>
                <a:defRPr/>
              </a:pPr>
              <a:r>
                <a:rPr lang="en-US" sz="450" dirty="0">
                  <a:solidFill>
                    <a:srgbClr val="00383D"/>
                  </a:solidFill>
                  <a:latin typeface="Arial" panose="020B0604020202020204" pitchFamily="34" charset="0"/>
                  <a:cs typeface="Arial" panose="020B0604020202020204" pitchFamily="34" charset="0"/>
                </a:rPr>
                <a:t>RGB: 220, 220, 245</a:t>
              </a:r>
              <a:br>
                <a:rPr lang="en-US" sz="450" dirty="0">
                  <a:solidFill>
                    <a:srgbClr val="00383D"/>
                  </a:solidFill>
                  <a:latin typeface="Arial" panose="020B0604020202020204" pitchFamily="34" charset="0"/>
                  <a:cs typeface="Arial" panose="020B0604020202020204" pitchFamily="34" charset="0"/>
                </a:rPr>
              </a:br>
              <a:r>
                <a:rPr lang="en-US" sz="450" dirty="0">
                  <a:solidFill>
                    <a:srgbClr val="00383D"/>
                  </a:solidFill>
                  <a:latin typeface="Arial" panose="020B0604020202020204" pitchFamily="34" charset="0"/>
                  <a:cs typeface="Arial" panose="020B0604020202020204" pitchFamily="34" charset="0"/>
                </a:rPr>
                <a:t>HEX: DDDCF5</a:t>
              </a:r>
            </a:p>
          </p:txBody>
        </p:sp>
        <p:sp>
          <p:nvSpPr>
            <p:cNvPr id="26" name="Rectangle 25"/>
            <p:cNvSpPr/>
            <p:nvPr userDrawn="1"/>
          </p:nvSpPr>
          <p:spPr bwMode="auto">
            <a:xfrm>
              <a:off x="2405063" y="4709583"/>
              <a:ext cx="1085850" cy="482600"/>
            </a:xfrm>
            <a:prstGeom prst="rect">
              <a:avLst/>
            </a:prstGeom>
            <a:solidFill>
              <a:srgbClr val="9697E2"/>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450" dirty="0">
                  <a:latin typeface="Arial" panose="020B0604020202020204" pitchFamily="34" charset="0"/>
                  <a:cs typeface="Arial" panose="020B0604020202020204" pitchFamily="34" charset="0"/>
                </a:rPr>
                <a:t>Purple Infographic 3</a:t>
              </a:r>
            </a:p>
            <a:p>
              <a:pPr>
                <a:defRPr/>
              </a:pPr>
              <a:r>
                <a:rPr lang="en-US" sz="450" dirty="0">
                  <a:latin typeface="Arial" panose="020B0604020202020204" pitchFamily="34" charset="0"/>
                  <a:cs typeface="Arial" panose="020B0604020202020204" pitchFamily="34" charset="0"/>
                </a:rPr>
                <a:t>RGB: 150, 150, 225</a:t>
              </a:r>
              <a:br>
                <a:rPr lang="en-US" sz="450" dirty="0">
                  <a:latin typeface="Arial" panose="020B0604020202020204" pitchFamily="34" charset="0"/>
                  <a:cs typeface="Arial" panose="020B0604020202020204" pitchFamily="34" charset="0"/>
                </a:rPr>
              </a:br>
              <a:r>
                <a:rPr lang="en-US" sz="450" dirty="0">
                  <a:latin typeface="Arial" panose="020B0604020202020204" pitchFamily="34" charset="0"/>
                  <a:cs typeface="Arial" panose="020B0604020202020204" pitchFamily="34" charset="0"/>
                </a:rPr>
                <a:t>HEX: 9697E2</a:t>
              </a:r>
            </a:p>
          </p:txBody>
        </p:sp>
        <p:sp>
          <p:nvSpPr>
            <p:cNvPr id="27" name="Rectangle 26"/>
            <p:cNvSpPr/>
            <p:nvPr userDrawn="1"/>
          </p:nvSpPr>
          <p:spPr bwMode="auto">
            <a:xfrm>
              <a:off x="1323975" y="4709583"/>
              <a:ext cx="1085850" cy="482600"/>
            </a:xfrm>
            <a:prstGeom prst="rect">
              <a:avLst/>
            </a:prstGeom>
            <a:solidFill>
              <a:srgbClr val="2F2F7B"/>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450" dirty="0">
                  <a:latin typeface="Arial" panose="020B0604020202020204" pitchFamily="34" charset="0"/>
                  <a:cs typeface="Arial" panose="020B0604020202020204" pitchFamily="34" charset="0"/>
                </a:rPr>
                <a:t>Purple Infographic 2</a:t>
              </a:r>
            </a:p>
            <a:p>
              <a:pPr>
                <a:defRPr/>
              </a:pPr>
              <a:r>
                <a:rPr lang="en-US" sz="450" dirty="0">
                  <a:latin typeface="Arial" panose="020B0604020202020204" pitchFamily="34" charset="0"/>
                  <a:cs typeface="Arial" panose="020B0604020202020204" pitchFamily="34" charset="0"/>
                </a:rPr>
                <a:t>RGB: 48, 48, 123</a:t>
              </a:r>
              <a:br>
                <a:rPr lang="en-US" sz="450" dirty="0">
                  <a:latin typeface="Arial" panose="020B0604020202020204" pitchFamily="34" charset="0"/>
                  <a:cs typeface="Arial" panose="020B0604020202020204" pitchFamily="34" charset="0"/>
                </a:rPr>
              </a:br>
              <a:r>
                <a:rPr lang="en-US" sz="450" dirty="0">
                  <a:latin typeface="Arial" panose="020B0604020202020204" pitchFamily="34" charset="0"/>
                  <a:cs typeface="Arial" panose="020B0604020202020204" pitchFamily="34" charset="0"/>
                </a:rPr>
                <a:t>HEX: 2F2F7B</a:t>
              </a:r>
            </a:p>
          </p:txBody>
        </p:sp>
        <p:sp>
          <p:nvSpPr>
            <p:cNvPr id="28" name="Rectangle 27"/>
            <p:cNvSpPr/>
            <p:nvPr userDrawn="1"/>
          </p:nvSpPr>
          <p:spPr bwMode="auto">
            <a:xfrm>
              <a:off x="239713" y="4709583"/>
              <a:ext cx="1085850" cy="482600"/>
            </a:xfrm>
            <a:prstGeom prst="rect">
              <a:avLst/>
            </a:prstGeom>
            <a:solidFill>
              <a:srgbClr val="504FCD"/>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450" dirty="0">
                  <a:latin typeface="Arial" panose="020B0604020202020204" pitchFamily="34" charset="0"/>
                  <a:cs typeface="Arial" panose="020B0604020202020204" pitchFamily="34" charset="0"/>
                </a:rPr>
                <a:t>Purple Infographic 1</a:t>
              </a:r>
            </a:p>
            <a:p>
              <a:pPr>
                <a:defRPr/>
              </a:pPr>
              <a:r>
                <a:rPr lang="en-US" sz="450" dirty="0">
                  <a:latin typeface="Arial" panose="020B0604020202020204" pitchFamily="34" charset="0"/>
                  <a:cs typeface="Arial" panose="020B0604020202020204" pitchFamily="34" charset="0"/>
                </a:rPr>
                <a:t>RGB: 80, 80, 205</a:t>
              </a:r>
              <a:br>
                <a:rPr lang="en-US" sz="450" dirty="0">
                  <a:latin typeface="Arial" panose="020B0604020202020204" pitchFamily="34" charset="0"/>
                  <a:cs typeface="Arial" panose="020B0604020202020204" pitchFamily="34" charset="0"/>
                </a:rPr>
              </a:br>
              <a:r>
                <a:rPr lang="en-US" sz="450" dirty="0">
                  <a:latin typeface="Arial" panose="020B0604020202020204" pitchFamily="34" charset="0"/>
                  <a:cs typeface="Arial" panose="020B0604020202020204" pitchFamily="34" charset="0"/>
                </a:rPr>
                <a:t>HEX: 5050CD</a:t>
              </a:r>
            </a:p>
          </p:txBody>
        </p:sp>
        <p:sp>
          <p:nvSpPr>
            <p:cNvPr id="29" name="Rectangle 28"/>
            <p:cNvSpPr/>
            <p:nvPr userDrawn="1"/>
          </p:nvSpPr>
          <p:spPr bwMode="auto">
            <a:xfrm>
              <a:off x="7829550" y="4709583"/>
              <a:ext cx="1085850" cy="482600"/>
            </a:xfrm>
            <a:prstGeom prst="rect">
              <a:avLst/>
            </a:prstGeom>
            <a:solidFill>
              <a:srgbClr val="1F2052"/>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450" dirty="0">
                  <a:latin typeface="Arial" panose="020B0604020202020204" pitchFamily="34" charset="0"/>
                  <a:cs typeface="Arial" panose="020B0604020202020204" pitchFamily="34" charset="0"/>
                </a:rPr>
                <a:t>Purple Infographic 8</a:t>
              </a:r>
            </a:p>
            <a:p>
              <a:pPr>
                <a:defRPr/>
              </a:pPr>
              <a:r>
                <a:rPr lang="en-US" sz="450" dirty="0">
                  <a:latin typeface="Arial" panose="020B0604020202020204" pitchFamily="34" charset="0"/>
                  <a:cs typeface="Arial" panose="020B0604020202020204" pitchFamily="34" charset="0"/>
                </a:rPr>
                <a:t>RGB: 32, 32, 82</a:t>
              </a:r>
              <a:br>
                <a:rPr lang="en-US" sz="450" dirty="0">
                  <a:latin typeface="Arial" panose="020B0604020202020204" pitchFamily="34" charset="0"/>
                  <a:cs typeface="Arial" panose="020B0604020202020204" pitchFamily="34" charset="0"/>
                </a:rPr>
              </a:br>
              <a:r>
                <a:rPr lang="en-US" sz="450" dirty="0">
                  <a:latin typeface="Arial" panose="020B0604020202020204" pitchFamily="34" charset="0"/>
                  <a:cs typeface="Arial" panose="020B0604020202020204" pitchFamily="34" charset="0"/>
                </a:rPr>
                <a:t>HEX: 1F2052</a:t>
              </a:r>
            </a:p>
          </p:txBody>
        </p:sp>
        <p:sp>
          <p:nvSpPr>
            <p:cNvPr id="30" name="Rectangle 29"/>
            <p:cNvSpPr/>
            <p:nvPr userDrawn="1"/>
          </p:nvSpPr>
          <p:spPr bwMode="auto">
            <a:xfrm>
              <a:off x="6743700" y="4709583"/>
              <a:ext cx="1085850" cy="482600"/>
            </a:xfrm>
            <a:prstGeom prst="rect">
              <a:avLst/>
            </a:prstGeom>
            <a:solidFill>
              <a:srgbClr val="7272D7"/>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450" dirty="0">
                  <a:latin typeface="Arial" panose="020B0604020202020204" pitchFamily="34" charset="0"/>
                  <a:cs typeface="Arial" panose="020B0604020202020204" pitchFamily="34" charset="0"/>
                </a:rPr>
                <a:t>Purple Infographic 7</a:t>
              </a:r>
            </a:p>
            <a:p>
              <a:pPr>
                <a:defRPr/>
              </a:pPr>
              <a:r>
                <a:rPr lang="en-US" sz="450" dirty="0">
                  <a:latin typeface="Arial" panose="020B0604020202020204" pitchFamily="34" charset="0"/>
                  <a:cs typeface="Arial" panose="020B0604020202020204" pitchFamily="34" charset="0"/>
                </a:rPr>
                <a:t>RGB: 114, 114, 215</a:t>
              </a:r>
              <a:br>
                <a:rPr lang="en-US" sz="450" dirty="0">
                  <a:latin typeface="Arial" panose="020B0604020202020204" pitchFamily="34" charset="0"/>
                  <a:cs typeface="Arial" panose="020B0604020202020204" pitchFamily="34" charset="0"/>
                </a:rPr>
              </a:br>
              <a:r>
                <a:rPr lang="en-US" sz="450" dirty="0">
                  <a:latin typeface="Arial" panose="020B0604020202020204" pitchFamily="34" charset="0"/>
                  <a:cs typeface="Arial" panose="020B0604020202020204" pitchFamily="34" charset="0"/>
                </a:rPr>
                <a:t>HEX: 7272D7</a:t>
              </a:r>
            </a:p>
          </p:txBody>
        </p:sp>
        <p:sp>
          <p:nvSpPr>
            <p:cNvPr id="31" name="Rectangle 30"/>
            <p:cNvSpPr/>
            <p:nvPr userDrawn="1"/>
          </p:nvSpPr>
          <p:spPr bwMode="auto">
            <a:xfrm>
              <a:off x="5659438" y="4709583"/>
              <a:ext cx="1085850" cy="482600"/>
            </a:xfrm>
            <a:prstGeom prst="rect">
              <a:avLst/>
            </a:prstGeom>
            <a:solidFill>
              <a:srgbClr val="B9B9EB"/>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450" dirty="0">
                  <a:latin typeface="Arial" panose="020B0604020202020204" pitchFamily="34" charset="0"/>
                  <a:cs typeface="Arial" panose="020B0604020202020204" pitchFamily="34" charset="0"/>
                </a:rPr>
                <a:t>Purple Infographic 6</a:t>
              </a:r>
            </a:p>
            <a:p>
              <a:pPr>
                <a:defRPr/>
              </a:pPr>
              <a:r>
                <a:rPr lang="en-US" sz="450" dirty="0">
                  <a:latin typeface="Arial" panose="020B0604020202020204" pitchFamily="34" charset="0"/>
                  <a:cs typeface="Arial" panose="020B0604020202020204" pitchFamily="34" charset="0"/>
                </a:rPr>
                <a:t>RGB: 185, 185, 235</a:t>
              </a:r>
              <a:br>
                <a:rPr lang="en-US" sz="450" dirty="0">
                  <a:latin typeface="Arial" panose="020B0604020202020204" pitchFamily="34" charset="0"/>
                  <a:cs typeface="Arial" panose="020B0604020202020204" pitchFamily="34" charset="0"/>
                </a:rPr>
              </a:br>
              <a:r>
                <a:rPr lang="en-US" sz="450" dirty="0">
                  <a:latin typeface="Arial" panose="020B0604020202020204" pitchFamily="34" charset="0"/>
                  <a:cs typeface="Arial" panose="020B0604020202020204" pitchFamily="34" charset="0"/>
                </a:rPr>
                <a:t>HEX: B9B9EB</a:t>
              </a:r>
            </a:p>
          </p:txBody>
        </p:sp>
        <p:sp>
          <p:nvSpPr>
            <p:cNvPr id="32" name="Rectangle 31"/>
            <p:cNvSpPr/>
            <p:nvPr userDrawn="1"/>
          </p:nvSpPr>
          <p:spPr bwMode="auto">
            <a:xfrm>
              <a:off x="4573588" y="4709583"/>
              <a:ext cx="1085850" cy="482600"/>
            </a:xfrm>
            <a:prstGeom prst="rect">
              <a:avLst/>
            </a:prstGeom>
            <a:solidFill>
              <a:srgbClr val="4040A4"/>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450" dirty="0">
                  <a:latin typeface="Arial" panose="020B0604020202020204" pitchFamily="34" charset="0"/>
                  <a:cs typeface="Arial" panose="020B0604020202020204" pitchFamily="34" charset="0"/>
                </a:rPr>
                <a:t>Purple Infographic 5</a:t>
              </a:r>
            </a:p>
            <a:p>
              <a:pPr>
                <a:defRPr/>
              </a:pPr>
              <a:r>
                <a:rPr lang="en-US" sz="450" dirty="0">
                  <a:latin typeface="Arial" panose="020B0604020202020204" pitchFamily="34" charset="0"/>
                  <a:cs typeface="Arial" panose="020B0604020202020204" pitchFamily="34" charset="0"/>
                </a:rPr>
                <a:t>RGB: 64, 64, 164</a:t>
              </a:r>
              <a:br>
                <a:rPr lang="en-US" sz="450" dirty="0">
                  <a:latin typeface="Arial" panose="020B0604020202020204" pitchFamily="34" charset="0"/>
                  <a:cs typeface="Arial" panose="020B0604020202020204" pitchFamily="34" charset="0"/>
                </a:rPr>
              </a:br>
              <a:r>
                <a:rPr lang="en-US" sz="450" dirty="0">
                  <a:latin typeface="Arial" panose="020B0604020202020204" pitchFamily="34" charset="0"/>
                  <a:cs typeface="Arial" panose="020B0604020202020204" pitchFamily="34" charset="0"/>
                </a:rPr>
                <a:t>HEX: 4040A4</a:t>
              </a:r>
            </a:p>
          </p:txBody>
        </p:sp>
        <p:sp>
          <p:nvSpPr>
            <p:cNvPr id="33" name="Rectangle 32"/>
            <p:cNvSpPr/>
            <p:nvPr userDrawn="1"/>
          </p:nvSpPr>
          <p:spPr bwMode="auto">
            <a:xfrm>
              <a:off x="3487738" y="5915712"/>
              <a:ext cx="1085850" cy="482600"/>
            </a:xfrm>
            <a:prstGeom prst="rect">
              <a:avLst/>
            </a:prstGeom>
            <a:solidFill>
              <a:srgbClr val="D3F0DF"/>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450" dirty="0">
                  <a:solidFill>
                    <a:srgbClr val="00383D"/>
                  </a:solidFill>
                  <a:latin typeface="Arial" panose="020B0604020202020204" pitchFamily="34" charset="0"/>
                  <a:cs typeface="Arial" panose="020B0604020202020204" pitchFamily="34" charset="0"/>
                </a:rPr>
                <a:t>Teal Infographic 4</a:t>
              </a:r>
            </a:p>
            <a:p>
              <a:pPr>
                <a:defRPr/>
              </a:pPr>
              <a:r>
                <a:rPr lang="en-US" sz="450" dirty="0">
                  <a:solidFill>
                    <a:srgbClr val="00383D"/>
                  </a:solidFill>
                  <a:latin typeface="Arial" panose="020B0604020202020204" pitchFamily="34" charset="0"/>
                  <a:cs typeface="Arial" panose="020B0604020202020204" pitchFamily="34" charset="0"/>
                </a:rPr>
                <a:t>RGB: 210, 239, 223</a:t>
              </a:r>
            </a:p>
            <a:p>
              <a:pPr>
                <a:defRPr/>
              </a:pPr>
              <a:r>
                <a:rPr lang="en-US" sz="450" dirty="0">
                  <a:solidFill>
                    <a:srgbClr val="00383D"/>
                  </a:solidFill>
                  <a:latin typeface="Arial" panose="020B0604020202020204" pitchFamily="34" charset="0"/>
                  <a:cs typeface="Arial" panose="020B0604020202020204" pitchFamily="34" charset="0"/>
                </a:rPr>
                <a:t>HEX: D3F0DF</a:t>
              </a:r>
            </a:p>
          </p:txBody>
        </p:sp>
        <p:sp>
          <p:nvSpPr>
            <p:cNvPr id="34" name="Rectangle 33"/>
            <p:cNvSpPr/>
            <p:nvPr userDrawn="1"/>
          </p:nvSpPr>
          <p:spPr bwMode="auto">
            <a:xfrm>
              <a:off x="2405063" y="5915712"/>
              <a:ext cx="1085850" cy="482600"/>
            </a:xfrm>
            <a:prstGeom prst="rect">
              <a:avLst/>
            </a:prstGeom>
            <a:solidFill>
              <a:srgbClr val="78CF9F"/>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450" dirty="0">
                  <a:latin typeface="Arial" panose="020B0604020202020204" pitchFamily="34" charset="0"/>
                  <a:cs typeface="Arial" panose="020B0604020202020204" pitchFamily="34" charset="0"/>
                </a:rPr>
                <a:t>Teal Infographic 3</a:t>
              </a:r>
            </a:p>
            <a:p>
              <a:pPr>
                <a:defRPr/>
              </a:pPr>
              <a:r>
                <a:rPr lang="en-US" sz="450" dirty="0">
                  <a:latin typeface="Arial" panose="020B0604020202020204" pitchFamily="34" charset="0"/>
                  <a:cs typeface="Arial" panose="020B0604020202020204" pitchFamily="34" charset="0"/>
                </a:rPr>
                <a:t>RGB: 110, 207, 159</a:t>
              </a:r>
              <a:br>
                <a:rPr lang="en-US" sz="450" dirty="0">
                  <a:latin typeface="Arial" panose="020B0604020202020204" pitchFamily="34" charset="0"/>
                  <a:cs typeface="Arial" panose="020B0604020202020204" pitchFamily="34" charset="0"/>
                </a:rPr>
              </a:br>
              <a:r>
                <a:rPr lang="en-US" sz="450" dirty="0">
                  <a:latin typeface="Arial" panose="020B0604020202020204" pitchFamily="34" charset="0"/>
                  <a:cs typeface="Arial" panose="020B0604020202020204" pitchFamily="34" charset="0"/>
                </a:rPr>
                <a:t>HEX: 78CF9F</a:t>
              </a:r>
            </a:p>
          </p:txBody>
        </p:sp>
        <p:sp>
          <p:nvSpPr>
            <p:cNvPr id="35" name="Rectangle 34"/>
            <p:cNvSpPr/>
            <p:nvPr userDrawn="1"/>
          </p:nvSpPr>
          <p:spPr bwMode="auto">
            <a:xfrm>
              <a:off x="1323975" y="5915712"/>
              <a:ext cx="1085850" cy="482600"/>
            </a:xfrm>
            <a:prstGeom prst="rect">
              <a:avLst/>
            </a:prstGeom>
            <a:solidFill>
              <a:srgbClr val="126939"/>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450" dirty="0">
                  <a:latin typeface="Arial" panose="020B0604020202020204" pitchFamily="34" charset="0"/>
                  <a:cs typeface="Arial" panose="020B0604020202020204" pitchFamily="34" charset="0"/>
                </a:rPr>
                <a:t>Teal Infographic 2</a:t>
              </a:r>
            </a:p>
            <a:p>
              <a:pPr>
                <a:defRPr/>
              </a:pPr>
              <a:r>
                <a:rPr lang="en-US" sz="450" dirty="0">
                  <a:latin typeface="Arial" panose="020B0604020202020204" pitchFamily="34" charset="0"/>
                  <a:cs typeface="Arial" panose="020B0604020202020204" pitchFamily="34" charset="0"/>
                </a:rPr>
                <a:t>RGB: 18, 105, 57</a:t>
              </a:r>
              <a:br>
                <a:rPr lang="en-US" sz="450" dirty="0">
                  <a:latin typeface="Arial" panose="020B0604020202020204" pitchFamily="34" charset="0"/>
                  <a:cs typeface="Arial" panose="020B0604020202020204" pitchFamily="34" charset="0"/>
                </a:rPr>
              </a:br>
              <a:r>
                <a:rPr lang="en-US" sz="450" dirty="0">
                  <a:latin typeface="Arial" panose="020B0604020202020204" pitchFamily="34" charset="0"/>
                  <a:cs typeface="Arial" panose="020B0604020202020204" pitchFamily="34" charset="0"/>
                </a:rPr>
                <a:t>HEX: 126939</a:t>
              </a:r>
            </a:p>
          </p:txBody>
        </p:sp>
        <p:sp>
          <p:nvSpPr>
            <p:cNvPr id="36" name="Rectangle 35"/>
            <p:cNvSpPr/>
            <p:nvPr userDrawn="1"/>
          </p:nvSpPr>
          <p:spPr bwMode="auto">
            <a:xfrm>
              <a:off x="239713" y="5915712"/>
              <a:ext cx="1085850" cy="482600"/>
            </a:xfrm>
            <a:prstGeom prst="rect">
              <a:avLst/>
            </a:prstGeom>
            <a:solidFill>
              <a:srgbClr val="1EAF5F"/>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450" dirty="0">
                  <a:latin typeface="Arial" panose="020B0604020202020204" pitchFamily="34" charset="0"/>
                  <a:cs typeface="Arial" panose="020B0604020202020204" pitchFamily="34" charset="0"/>
                </a:rPr>
                <a:t>Green Infographic 1</a:t>
              </a:r>
            </a:p>
            <a:p>
              <a:pPr>
                <a:defRPr/>
              </a:pPr>
              <a:r>
                <a:rPr lang="en-US" sz="450" dirty="0">
                  <a:solidFill>
                    <a:schemeClr val="bg1"/>
                  </a:solidFill>
                  <a:latin typeface="Arial" panose="020B0604020202020204" pitchFamily="34" charset="0"/>
                  <a:cs typeface="Arial" panose="020B0604020202020204" pitchFamily="34" charset="0"/>
                </a:rPr>
                <a:t>RGB: 30, 175, 95</a:t>
              </a:r>
              <a:br>
                <a:rPr lang="en-US" sz="450" dirty="0">
                  <a:solidFill>
                    <a:schemeClr val="bg1"/>
                  </a:solidFill>
                  <a:latin typeface="Arial" panose="020B0604020202020204" pitchFamily="34" charset="0"/>
                  <a:cs typeface="Arial" panose="020B0604020202020204" pitchFamily="34" charset="0"/>
                </a:rPr>
              </a:br>
              <a:r>
                <a:rPr lang="en-US" sz="450" dirty="0">
                  <a:solidFill>
                    <a:schemeClr val="bg1"/>
                  </a:solidFill>
                  <a:latin typeface="Arial" panose="020B0604020202020204" pitchFamily="34" charset="0"/>
                  <a:cs typeface="Arial" panose="020B0604020202020204" pitchFamily="34" charset="0"/>
                </a:rPr>
                <a:t>HEX: 1EAF5F</a:t>
              </a:r>
            </a:p>
          </p:txBody>
        </p:sp>
        <p:sp>
          <p:nvSpPr>
            <p:cNvPr id="37" name="Rectangle 36"/>
            <p:cNvSpPr/>
            <p:nvPr userDrawn="1"/>
          </p:nvSpPr>
          <p:spPr bwMode="auto">
            <a:xfrm>
              <a:off x="7829550" y="5915712"/>
              <a:ext cx="1085850" cy="482600"/>
            </a:xfrm>
            <a:prstGeom prst="rect">
              <a:avLst/>
            </a:prstGeom>
            <a:solidFill>
              <a:srgbClr val="0B4625"/>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450" dirty="0">
                  <a:solidFill>
                    <a:schemeClr val="bg1"/>
                  </a:solidFill>
                  <a:latin typeface="Arial" panose="020B0604020202020204" pitchFamily="34" charset="0"/>
                  <a:cs typeface="Arial" panose="020B0604020202020204" pitchFamily="34" charset="0"/>
                </a:rPr>
                <a:t>Teal Infographic 8</a:t>
              </a:r>
            </a:p>
            <a:p>
              <a:pPr>
                <a:defRPr/>
              </a:pPr>
              <a:r>
                <a:rPr lang="en-US" sz="450" dirty="0">
                  <a:solidFill>
                    <a:schemeClr val="bg1"/>
                  </a:solidFill>
                  <a:latin typeface="Arial" panose="020B0604020202020204" pitchFamily="34" charset="0"/>
                  <a:cs typeface="Arial" panose="020B0604020202020204" pitchFamily="34" charset="0"/>
                </a:rPr>
                <a:t>RGB:12, 70, 38</a:t>
              </a:r>
              <a:br>
                <a:rPr lang="en-US" sz="450" dirty="0">
                  <a:solidFill>
                    <a:schemeClr val="bg1"/>
                  </a:solidFill>
                  <a:latin typeface="Arial" panose="020B0604020202020204" pitchFamily="34" charset="0"/>
                  <a:cs typeface="Arial" panose="020B0604020202020204" pitchFamily="34" charset="0"/>
                </a:rPr>
              </a:br>
              <a:r>
                <a:rPr lang="en-US" sz="450" dirty="0">
                  <a:solidFill>
                    <a:schemeClr val="bg1"/>
                  </a:solidFill>
                  <a:latin typeface="Arial" panose="020B0604020202020204" pitchFamily="34" charset="0"/>
                  <a:cs typeface="Arial" panose="020B0604020202020204" pitchFamily="34" charset="0"/>
                </a:rPr>
                <a:t>HEX: 0B4625</a:t>
              </a:r>
            </a:p>
          </p:txBody>
        </p:sp>
        <p:sp>
          <p:nvSpPr>
            <p:cNvPr id="38" name="Rectangle 37"/>
            <p:cNvSpPr/>
            <p:nvPr userDrawn="1"/>
          </p:nvSpPr>
          <p:spPr bwMode="auto">
            <a:xfrm>
              <a:off x="6743700" y="5915712"/>
              <a:ext cx="1085850" cy="482600"/>
            </a:xfrm>
            <a:prstGeom prst="rect">
              <a:avLst/>
            </a:prstGeom>
            <a:solidFill>
              <a:srgbClr val="4ABF7E"/>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450" dirty="0">
                  <a:latin typeface="Arial" panose="020B0604020202020204" pitchFamily="34" charset="0"/>
                  <a:cs typeface="Arial" panose="020B0604020202020204" pitchFamily="34" charset="0"/>
                </a:rPr>
                <a:t>Teal Infographic 7</a:t>
              </a:r>
            </a:p>
            <a:p>
              <a:pPr>
                <a:defRPr/>
              </a:pPr>
              <a:r>
                <a:rPr lang="en-US" sz="450" dirty="0">
                  <a:latin typeface="Arial" panose="020B0604020202020204" pitchFamily="34" charset="0"/>
                  <a:cs typeface="Arial" panose="020B0604020202020204" pitchFamily="34" charset="0"/>
                </a:rPr>
                <a:t>RGB: 74, 191, 126</a:t>
              </a:r>
              <a:br>
                <a:rPr lang="en-US" sz="450" dirty="0">
                  <a:latin typeface="Arial" panose="020B0604020202020204" pitchFamily="34" charset="0"/>
                  <a:cs typeface="Arial" panose="020B0604020202020204" pitchFamily="34" charset="0"/>
                </a:rPr>
              </a:br>
              <a:r>
                <a:rPr lang="en-US" sz="450" dirty="0">
                  <a:latin typeface="Arial" panose="020B0604020202020204" pitchFamily="34" charset="0"/>
                  <a:cs typeface="Arial" panose="020B0604020202020204" pitchFamily="34" charset="0"/>
                </a:rPr>
                <a:t>HEX: 4ABF7E</a:t>
              </a:r>
            </a:p>
          </p:txBody>
        </p:sp>
        <p:sp>
          <p:nvSpPr>
            <p:cNvPr id="39" name="Rectangle 38"/>
            <p:cNvSpPr/>
            <p:nvPr userDrawn="1"/>
          </p:nvSpPr>
          <p:spPr bwMode="auto">
            <a:xfrm>
              <a:off x="5659438" y="5915712"/>
              <a:ext cx="1085850" cy="482600"/>
            </a:xfrm>
            <a:prstGeom prst="rect">
              <a:avLst/>
            </a:prstGeom>
            <a:solidFill>
              <a:srgbClr val="A6DFBF"/>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450" dirty="0">
                  <a:latin typeface="Arial" panose="020B0604020202020204" pitchFamily="34" charset="0"/>
                  <a:cs typeface="Arial" panose="020B0604020202020204" pitchFamily="34" charset="0"/>
                </a:rPr>
                <a:t>Teal Infographic 6</a:t>
              </a:r>
            </a:p>
            <a:p>
              <a:pPr>
                <a:defRPr/>
              </a:pPr>
              <a:r>
                <a:rPr lang="en-US" sz="450" dirty="0">
                  <a:latin typeface="Arial" panose="020B0604020202020204" pitchFamily="34" charset="0"/>
                  <a:cs typeface="Arial" panose="020B0604020202020204" pitchFamily="34" charset="0"/>
                </a:rPr>
                <a:t>RGB: 165, 223, 191</a:t>
              </a:r>
              <a:br>
                <a:rPr lang="en-US" sz="450" dirty="0">
                  <a:latin typeface="Arial" panose="020B0604020202020204" pitchFamily="34" charset="0"/>
                  <a:cs typeface="Arial" panose="020B0604020202020204" pitchFamily="34" charset="0"/>
                </a:rPr>
              </a:br>
              <a:r>
                <a:rPr lang="en-US" sz="450" dirty="0">
                  <a:latin typeface="Arial" panose="020B0604020202020204" pitchFamily="34" charset="0"/>
                  <a:cs typeface="Arial" panose="020B0604020202020204" pitchFamily="34" charset="0"/>
                </a:rPr>
                <a:t>HEX: A6DFBF</a:t>
              </a:r>
            </a:p>
          </p:txBody>
        </p:sp>
        <p:sp>
          <p:nvSpPr>
            <p:cNvPr id="40" name="Rectangle 39"/>
            <p:cNvSpPr/>
            <p:nvPr userDrawn="1"/>
          </p:nvSpPr>
          <p:spPr bwMode="auto">
            <a:xfrm>
              <a:off x="4573588" y="5915712"/>
              <a:ext cx="1085850" cy="482600"/>
            </a:xfrm>
            <a:prstGeom prst="rect">
              <a:avLst/>
            </a:prstGeom>
            <a:solidFill>
              <a:srgbClr val="188C4B"/>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450" dirty="0">
                  <a:latin typeface="Arial" panose="020B0604020202020204" pitchFamily="34" charset="0"/>
                  <a:cs typeface="Arial" panose="020B0604020202020204" pitchFamily="34" charset="0"/>
                </a:rPr>
                <a:t>Teal Infographic 5</a:t>
              </a:r>
            </a:p>
            <a:p>
              <a:pPr>
                <a:defRPr/>
              </a:pPr>
              <a:r>
                <a:rPr lang="en-US" sz="450" dirty="0">
                  <a:latin typeface="Arial" panose="020B0604020202020204" pitchFamily="34" charset="0"/>
                  <a:cs typeface="Arial" panose="020B0604020202020204" pitchFamily="34" charset="0"/>
                </a:rPr>
                <a:t>RGB: 24, 140, 76</a:t>
              </a:r>
              <a:br>
                <a:rPr lang="en-US" sz="450" dirty="0">
                  <a:latin typeface="Arial" panose="020B0604020202020204" pitchFamily="34" charset="0"/>
                  <a:cs typeface="Arial" panose="020B0604020202020204" pitchFamily="34" charset="0"/>
                </a:rPr>
              </a:br>
              <a:r>
                <a:rPr lang="en-US" sz="450" dirty="0">
                  <a:latin typeface="Arial" panose="020B0604020202020204" pitchFamily="34" charset="0"/>
                  <a:cs typeface="Arial" panose="020B0604020202020204" pitchFamily="34" charset="0"/>
                </a:rPr>
                <a:t>HEX: 188C4B </a:t>
              </a:r>
            </a:p>
          </p:txBody>
        </p:sp>
      </p:grpSp>
    </p:spTree>
    <p:extLst>
      <p:ext uri="{BB962C8B-B14F-4D97-AF65-F5344CB8AC3E}">
        <p14:creationId xmlns:p14="http://schemas.microsoft.com/office/powerpoint/2010/main" val="3762798080"/>
      </p:ext>
    </p:extLst>
  </p:cSld>
  <p:clrMapOvr>
    <a:masterClrMapping/>
  </p:clrMapOvr>
  <p:transition spd="med">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PATH: Base Gri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27329977"/>
      </p:ext>
    </p:extLst>
  </p:cSld>
  <p:clrMapOvr>
    <a:masterClrMapping/>
  </p:clrMapOvr>
  <p:extLst>
    <p:ext uri="{DCECCB84-F9BA-43D5-87BE-67443E8EF086}">
      <p15:sldGuideLst xmlns:p15="http://schemas.microsoft.com/office/powerpoint/2012/main">
        <p15:guide id="1" pos="480">
          <p15:clr>
            <a:srgbClr val="FBAE40"/>
          </p15:clr>
        </p15:guide>
        <p15:guide id="2" pos="7232">
          <p15:clr>
            <a:srgbClr val="FBAE40"/>
          </p15:clr>
        </p15:guide>
        <p15:guide id="18" orient="horz" pos="3960">
          <p15:clr>
            <a:srgbClr val="FBAE40"/>
          </p15:clr>
        </p15:guide>
        <p15:guide id="19" orient="horz" pos="360">
          <p15:clr>
            <a:srgbClr val="FBAE40"/>
          </p15:clr>
        </p15:guide>
        <p15:guide id="20" orient="horz" pos="1272">
          <p15:clr>
            <a:srgbClr val="FBAE40"/>
          </p15:clr>
        </p15:guide>
        <p15:guide id="21" orient="horz" pos="2184">
          <p15:clr>
            <a:srgbClr val="FBAE40"/>
          </p15:clr>
        </p15:guide>
        <p15:guide id="22" orient="horz" pos="1224">
          <p15:clr>
            <a:srgbClr val="FBAE40"/>
          </p15:clr>
        </p15:guide>
        <p15:guide id="23" orient="horz" pos="2136">
          <p15:clr>
            <a:srgbClr val="FBAE40"/>
          </p15:clr>
        </p15:guide>
        <p15:guide id="24" orient="horz" pos="3048">
          <p15:clr>
            <a:srgbClr val="FBAE40"/>
          </p15:clr>
        </p15:guide>
        <p15:guide id="25" orient="horz" pos="3096">
          <p15:clr>
            <a:srgbClr val="FBAE40"/>
          </p15:clr>
        </p15:guide>
        <p15:guide id="26" pos="1248">
          <p15:clr>
            <a:srgbClr val="FBAE40"/>
          </p15:clr>
        </p15:guide>
        <p15:guide id="27" pos="1344">
          <p15:clr>
            <a:srgbClr val="FBAE40"/>
          </p15:clr>
        </p15:guide>
        <p15:guide id="28" pos="2080">
          <p15:clr>
            <a:srgbClr val="FBAE40"/>
          </p15:clr>
        </p15:guide>
        <p15:guide id="29" pos="2176">
          <p15:clr>
            <a:srgbClr val="FBAE40"/>
          </p15:clr>
        </p15:guide>
        <p15:guide id="30" pos="2944">
          <p15:clr>
            <a:srgbClr val="FBAE40"/>
          </p15:clr>
        </p15:guide>
        <p15:guide id="31" pos="3040">
          <p15:clr>
            <a:srgbClr val="FBAE40"/>
          </p15:clr>
        </p15:guide>
        <p15:guide id="32" pos="3808">
          <p15:clr>
            <a:srgbClr val="FBAE40"/>
          </p15:clr>
        </p15:guide>
        <p15:guide id="33" pos="3904">
          <p15:clr>
            <a:srgbClr val="FBAE40"/>
          </p15:clr>
        </p15:guide>
        <p15:guide id="34" pos="4672">
          <p15:clr>
            <a:srgbClr val="FBAE40"/>
          </p15:clr>
        </p15:guide>
        <p15:guide id="35" pos="4768">
          <p15:clr>
            <a:srgbClr val="FBAE40"/>
          </p15:clr>
        </p15:guide>
        <p15:guide id="36" pos="5504">
          <p15:clr>
            <a:srgbClr val="FBAE40"/>
          </p15:clr>
        </p15:guide>
        <p15:guide id="37" pos="5600">
          <p15:clr>
            <a:srgbClr val="FBAE40"/>
          </p15:clr>
        </p15:guide>
        <p15:guide id="38" pos="6464">
          <p15:clr>
            <a:srgbClr val="FBAE40"/>
          </p15:clr>
        </p15:guide>
        <p15:guide id="39" pos="6368">
          <p15:clr>
            <a:srgbClr val="FBAE40"/>
          </p15:clr>
        </p15:guide>
        <p15:guide id="40" orient="horz" pos="768">
          <p15:clr>
            <a:srgbClr val="FBAE40"/>
          </p15:clr>
        </p15:guide>
        <p15:guide id="41" orient="horz" pos="816">
          <p15:clr>
            <a:srgbClr val="FBAE40"/>
          </p15:clr>
        </p15:guide>
        <p15:guide id="42" orient="horz" pos="1680">
          <p15:clr>
            <a:srgbClr val="FBAE40"/>
          </p15:clr>
        </p15:guide>
        <p15:guide id="43" orient="horz" pos="1728">
          <p15:clr>
            <a:srgbClr val="FBAE40"/>
          </p15:clr>
        </p15:guide>
        <p15:guide id="44" orient="horz" pos="2592">
          <p15:clr>
            <a:srgbClr val="FBAE40"/>
          </p15:clr>
        </p15:guide>
        <p15:guide id="45" orient="horz" pos="2640">
          <p15:clr>
            <a:srgbClr val="FBAE40"/>
          </p15:clr>
        </p15:guide>
        <p15:guide id="46" orient="horz" pos="3504">
          <p15:clr>
            <a:srgbClr val="FBAE40"/>
          </p15:clr>
        </p15:guide>
        <p15:guide id="47" orient="horz" pos="3552">
          <p15:clr>
            <a:srgbClr val="FBAE40"/>
          </p15:clr>
        </p15:guide>
        <p15:guide id="48" orient="horz" pos="2160">
          <p15:clr>
            <a:srgbClr val="FBAE4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PATH: Blank Header/Footer">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stretch>
            <a:fillRect/>
          </a:stretch>
        </p:blipFill>
        <p:spPr>
          <a:xfrm>
            <a:off x="8096619" y="6286501"/>
            <a:ext cx="513982" cy="294957"/>
          </a:xfrm>
          <a:prstGeom prst="rect">
            <a:avLst/>
          </a:prstGeom>
        </p:spPr>
      </p:pic>
      <p:sp>
        <p:nvSpPr>
          <p:cNvPr id="10" name="Slide Number Placeholder 49"/>
          <p:cNvSpPr txBox="1">
            <a:spLocks/>
          </p:cNvSpPr>
          <p:nvPr userDrawn="1"/>
        </p:nvSpPr>
        <p:spPr>
          <a:xfrm>
            <a:off x="339151" y="6404349"/>
            <a:ext cx="318135" cy="182562"/>
          </a:xfrm>
          <a:prstGeom prst="rect">
            <a:avLst/>
          </a:prstGeom>
        </p:spPr>
        <p:txBody>
          <a:bodyPr lIns="0" tIns="0" rIns="0" bIns="0" anchor="b"/>
          <a:lstStyle>
            <a:defPPr>
              <a:defRPr lang="en-US"/>
            </a:defPPr>
            <a:lvl1pPr marL="0" algn="r" defTabSz="914400" rtl="0" eaLnBrk="1" latinLnBrk="0" hangingPunct="1">
              <a:defRPr sz="700" kern="1200">
                <a:solidFill>
                  <a:srgbClr val="464F60"/>
                </a:solidFill>
                <a:latin typeface="Courier"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D1382DBD-422C-46A9-94ED-8BDB34CA9651}" type="slidenum">
              <a:rPr lang="en-US" sz="525" smtClean="0">
                <a:solidFill>
                  <a:schemeClr val="accent4">
                    <a:lumMod val="75000"/>
                  </a:schemeClr>
                </a:solidFill>
                <a:latin typeface="Arial" panose="020B0604020202020204" pitchFamily="34" charset="0"/>
                <a:cs typeface="Arial" panose="020B0604020202020204" pitchFamily="34" charset="0"/>
              </a:rPr>
              <a:pPr algn="r"/>
              <a:t>‹#›</a:t>
            </a:fld>
            <a:endParaRPr lang="en-US" sz="525" dirty="0">
              <a:solidFill>
                <a:schemeClr val="accent4">
                  <a:lumMod val="75000"/>
                </a:schemeClr>
              </a:solidFill>
              <a:latin typeface="Arial" panose="020B0604020202020204" pitchFamily="34" charset="0"/>
              <a:cs typeface="Arial" panose="020B0604020202020204" pitchFamily="34" charset="0"/>
            </a:endParaRPr>
          </a:p>
        </p:txBody>
      </p:sp>
      <p:sp>
        <p:nvSpPr>
          <p:cNvPr id="11" name="Text Placeholder 8"/>
          <p:cNvSpPr>
            <a:spLocks noGrp="1"/>
          </p:cNvSpPr>
          <p:nvPr>
            <p:ph type="body" sz="quarter" idx="11" hasCustomPrompt="1"/>
          </p:nvPr>
        </p:nvSpPr>
        <p:spPr>
          <a:xfrm>
            <a:off x="707362" y="6437267"/>
            <a:ext cx="4572000" cy="165100"/>
          </a:xfrm>
          <a:prstGeom prst="rect">
            <a:avLst/>
          </a:prstGeom>
        </p:spPr>
        <p:txBody>
          <a:bodyPr/>
          <a:lstStyle>
            <a:lvl1pPr algn="l">
              <a:defRPr sz="525">
                <a:solidFill>
                  <a:schemeClr val="accent4">
                    <a:lumMod val="75000"/>
                  </a:schemeClr>
                </a:solidFill>
              </a:defRPr>
            </a:lvl1pPr>
            <a:lvl2pPr>
              <a:defRPr sz="525"/>
            </a:lvl2pPr>
            <a:lvl3pPr>
              <a:defRPr sz="525"/>
            </a:lvl3pPr>
            <a:lvl4pPr>
              <a:defRPr sz="525"/>
            </a:lvl4pPr>
            <a:lvl5pPr>
              <a:defRPr sz="525"/>
            </a:lvl5pPr>
          </a:lstStyle>
          <a:p>
            <a:pPr lvl="0"/>
            <a:r>
              <a:rPr lang="en-US" dirty="0"/>
              <a:t>Optional footer text (program team name, etc.)</a:t>
            </a:r>
          </a:p>
        </p:txBody>
      </p:sp>
      <p:sp>
        <p:nvSpPr>
          <p:cNvPr id="12" name="Text Placeholder 7"/>
          <p:cNvSpPr>
            <a:spLocks noGrp="1"/>
          </p:cNvSpPr>
          <p:nvPr>
            <p:ph type="body" sz="quarter" idx="10" hasCustomPrompt="1"/>
          </p:nvPr>
        </p:nvSpPr>
        <p:spPr>
          <a:xfrm>
            <a:off x="498218" y="400050"/>
            <a:ext cx="4991100" cy="171450"/>
          </a:xfrm>
          <a:prstGeom prst="rect">
            <a:avLst/>
          </a:prstGeom>
        </p:spPr>
        <p:txBody>
          <a:bodyPr/>
          <a:lstStyle>
            <a:lvl1pPr>
              <a:defRPr sz="525" baseline="0">
                <a:solidFill>
                  <a:schemeClr val="accent4">
                    <a:lumMod val="75000"/>
                  </a:schemeClr>
                </a:solidFill>
              </a:defRPr>
            </a:lvl1pPr>
            <a:lvl2pPr>
              <a:defRPr sz="525"/>
            </a:lvl2pPr>
            <a:lvl3pPr>
              <a:defRPr sz="525"/>
            </a:lvl3pPr>
            <a:lvl4pPr>
              <a:defRPr sz="525"/>
            </a:lvl4pPr>
            <a:lvl5pPr>
              <a:defRPr sz="525"/>
            </a:lvl5pPr>
          </a:lstStyle>
          <a:p>
            <a:pPr lvl="0"/>
            <a:r>
              <a:rPr lang="en-US" dirty="0"/>
              <a:t>Presentation Title | Chapter Title</a:t>
            </a:r>
          </a:p>
        </p:txBody>
      </p:sp>
    </p:spTree>
    <p:extLst>
      <p:ext uri="{BB962C8B-B14F-4D97-AF65-F5344CB8AC3E}">
        <p14:creationId xmlns:p14="http://schemas.microsoft.com/office/powerpoint/2010/main" val="2236784006"/>
      </p:ext>
    </p:extLst>
  </p:cSld>
  <p:clrMapOvr>
    <a:masterClrMapping/>
  </p:clrMapOvr>
  <p:extLst>
    <p:ext uri="{DCECCB84-F9BA-43D5-87BE-67443E8EF086}">
      <p15:sldGuideLst xmlns:p15="http://schemas.microsoft.com/office/powerpoint/2012/main">
        <p15:guide id="1" pos="480">
          <p15:clr>
            <a:srgbClr val="FBAE40"/>
          </p15:clr>
        </p15:guide>
        <p15:guide id="2" pos="7232">
          <p15:clr>
            <a:srgbClr val="FBAE40"/>
          </p15:clr>
        </p15:guide>
        <p15:guide id="18" orient="horz" pos="3960">
          <p15:clr>
            <a:srgbClr val="FBAE40"/>
          </p15:clr>
        </p15:guide>
        <p15:guide id="19" orient="horz" pos="360">
          <p15:clr>
            <a:srgbClr val="FBAE40"/>
          </p15:clr>
        </p15:guide>
        <p15:guide id="20" orient="horz" pos="1272">
          <p15:clr>
            <a:srgbClr val="FBAE40"/>
          </p15:clr>
        </p15:guide>
        <p15:guide id="21" orient="horz" pos="2184">
          <p15:clr>
            <a:srgbClr val="FBAE40"/>
          </p15:clr>
        </p15:guide>
        <p15:guide id="22" orient="horz" pos="1224">
          <p15:clr>
            <a:srgbClr val="FBAE40"/>
          </p15:clr>
        </p15:guide>
        <p15:guide id="23" orient="horz" pos="2136">
          <p15:clr>
            <a:srgbClr val="FBAE40"/>
          </p15:clr>
        </p15:guide>
        <p15:guide id="24" orient="horz" pos="3048">
          <p15:clr>
            <a:srgbClr val="FBAE40"/>
          </p15:clr>
        </p15:guide>
        <p15:guide id="25" orient="horz" pos="3096">
          <p15:clr>
            <a:srgbClr val="FBAE40"/>
          </p15:clr>
        </p15:guide>
        <p15:guide id="26" pos="1248">
          <p15:clr>
            <a:srgbClr val="FBAE40"/>
          </p15:clr>
        </p15:guide>
        <p15:guide id="27" pos="1344">
          <p15:clr>
            <a:srgbClr val="FBAE40"/>
          </p15:clr>
        </p15:guide>
        <p15:guide id="28" pos="2080">
          <p15:clr>
            <a:srgbClr val="FBAE40"/>
          </p15:clr>
        </p15:guide>
        <p15:guide id="29" pos="2176">
          <p15:clr>
            <a:srgbClr val="FBAE40"/>
          </p15:clr>
        </p15:guide>
        <p15:guide id="30" pos="2944">
          <p15:clr>
            <a:srgbClr val="FBAE40"/>
          </p15:clr>
        </p15:guide>
        <p15:guide id="31" pos="3040">
          <p15:clr>
            <a:srgbClr val="FBAE40"/>
          </p15:clr>
        </p15:guide>
        <p15:guide id="32" pos="3808">
          <p15:clr>
            <a:srgbClr val="FBAE40"/>
          </p15:clr>
        </p15:guide>
        <p15:guide id="33" pos="3904">
          <p15:clr>
            <a:srgbClr val="FBAE40"/>
          </p15:clr>
        </p15:guide>
        <p15:guide id="34" pos="4672">
          <p15:clr>
            <a:srgbClr val="FBAE40"/>
          </p15:clr>
        </p15:guide>
        <p15:guide id="35" pos="4768">
          <p15:clr>
            <a:srgbClr val="FBAE40"/>
          </p15:clr>
        </p15:guide>
        <p15:guide id="36" pos="5504">
          <p15:clr>
            <a:srgbClr val="FBAE40"/>
          </p15:clr>
        </p15:guide>
        <p15:guide id="37" pos="5600">
          <p15:clr>
            <a:srgbClr val="FBAE40"/>
          </p15:clr>
        </p15:guide>
        <p15:guide id="38" pos="6464">
          <p15:clr>
            <a:srgbClr val="FBAE40"/>
          </p15:clr>
        </p15:guide>
        <p15:guide id="39" pos="6368">
          <p15:clr>
            <a:srgbClr val="FBAE40"/>
          </p15:clr>
        </p15:guide>
        <p15:guide id="40" orient="horz" pos="768">
          <p15:clr>
            <a:srgbClr val="FBAE40"/>
          </p15:clr>
        </p15:guide>
        <p15:guide id="41" orient="horz" pos="816">
          <p15:clr>
            <a:srgbClr val="FBAE40"/>
          </p15:clr>
        </p15:guide>
        <p15:guide id="42" orient="horz" pos="1680">
          <p15:clr>
            <a:srgbClr val="FBAE40"/>
          </p15:clr>
        </p15:guide>
        <p15:guide id="43" orient="horz" pos="1728">
          <p15:clr>
            <a:srgbClr val="FBAE40"/>
          </p15:clr>
        </p15:guide>
        <p15:guide id="44" orient="horz" pos="2592">
          <p15:clr>
            <a:srgbClr val="FBAE40"/>
          </p15:clr>
        </p15:guide>
        <p15:guide id="45" orient="horz" pos="2640">
          <p15:clr>
            <a:srgbClr val="FBAE40"/>
          </p15:clr>
        </p15:guide>
        <p15:guide id="46" orient="horz" pos="3504">
          <p15:clr>
            <a:srgbClr val="FBAE40"/>
          </p15:clr>
        </p15:guide>
        <p15:guide id="47" orient="horz" pos="3552">
          <p15:clr>
            <a:srgbClr val="FBAE40"/>
          </p15:clr>
        </p15:guide>
        <p15:guide id="48" orient="horz" pos="216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subhead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609600"/>
          </a:xfrm>
        </p:spPr>
        <p:txBody>
          <a:bodyPr/>
          <a:lstStyle/>
          <a:p>
            <a:r>
              <a:rPr lang="en-US"/>
              <a:t>Click to edit Master title style</a:t>
            </a:r>
          </a:p>
        </p:txBody>
      </p:sp>
      <p:sp>
        <p:nvSpPr>
          <p:cNvPr id="3" name="Content Placeholder 2"/>
          <p:cNvSpPr>
            <a:spLocks noGrp="1"/>
          </p:cNvSpPr>
          <p:nvPr>
            <p:ph idx="1"/>
          </p:nvPr>
        </p:nvSpPr>
        <p:spPr/>
        <p:txBody>
          <a:bodyPr>
            <a:normAutofit/>
          </a:bodyPr>
          <a:lstStyle>
            <a:lvl1pPr>
              <a:spcBef>
                <a:spcPts val="200"/>
              </a:spcBef>
              <a:defRPr sz="2400"/>
            </a:lvl1pPr>
            <a:lvl2pPr>
              <a:spcBef>
                <a:spcPts val="200"/>
              </a:spcBef>
              <a:defRPr sz="2000"/>
            </a:lvl2pPr>
            <a:lvl3pPr>
              <a:spcBef>
                <a:spcPts val="200"/>
              </a:spcBef>
              <a:defRPr sz="1800"/>
            </a:lvl3pPr>
            <a:lvl4pPr>
              <a:spcBef>
                <a:spcPts val="200"/>
              </a:spcBef>
              <a:defRPr sz="1600"/>
            </a:lvl4pPr>
            <a:lvl5pPr>
              <a:spcBef>
                <a:spcPts val="200"/>
              </a:spcBef>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smtClean="0"/>
              <a:t>17 June 2020</a:t>
            </a:r>
            <a:endParaRPr lang="en-US"/>
          </a:p>
        </p:txBody>
      </p:sp>
      <p:sp>
        <p:nvSpPr>
          <p:cNvPr id="6" name="Slide Number Placeholder 5"/>
          <p:cNvSpPr>
            <a:spLocks noGrp="1"/>
          </p:cNvSpPr>
          <p:nvPr>
            <p:ph type="sldNum" sz="quarter" idx="12"/>
          </p:nvPr>
        </p:nvSpPr>
        <p:spPr/>
        <p:txBody>
          <a:bodyPr/>
          <a:lstStyle/>
          <a:p>
            <a:fld id="{1966A91B-2C49-4308-9EBC-7A6C490B0A71}" type="slidenum">
              <a:rPr lang="en-US" smtClean="0"/>
              <a:t>‹#›</a:t>
            </a:fld>
            <a:endParaRPr lang="en-US"/>
          </a:p>
        </p:txBody>
      </p:sp>
      <p:sp>
        <p:nvSpPr>
          <p:cNvPr id="9" name="Text Placeholder 8"/>
          <p:cNvSpPr>
            <a:spLocks noGrp="1"/>
          </p:cNvSpPr>
          <p:nvPr>
            <p:ph type="body" sz="quarter" idx="13"/>
          </p:nvPr>
        </p:nvSpPr>
        <p:spPr>
          <a:xfrm>
            <a:off x="457200" y="1574800"/>
            <a:ext cx="8229600" cy="533400"/>
          </a:xfrm>
        </p:spPr>
        <p:txBody>
          <a:bodyPr>
            <a:noAutofit/>
          </a:bodyPr>
          <a:lstStyle>
            <a:lvl1pPr marL="0" indent="0">
              <a:buNone/>
              <a:defRPr sz="2400" b="1" cap="none" baseline="0">
                <a:solidFill>
                  <a:schemeClr val="bg2"/>
                </a:solidFill>
              </a:defRPr>
            </a:lvl1pPr>
          </a:lstStyle>
          <a:p>
            <a:pPr lvl="0"/>
            <a:r>
              <a:rPr lang="en-US"/>
              <a:t>Click to edit Master text styles</a:t>
            </a:r>
          </a:p>
        </p:txBody>
      </p:sp>
    </p:spTree>
    <p:extLst>
      <p:ext uri="{BB962C8B-B14F-4D97-AF65-F5344CB8AC3E}">
        <p14:creationId xmlns:p14="http://schemas.microsoft.com/office/powerpoint/2010/main" val="299988141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PATH: Blank Header/Footer White text">
    <p:spTree>
      <p:nvGrpSpPr>
        <p:cNvPr id="1" name=""/>
        <p:cNvGrpSpPr/>
        <p:nvPr/>
      </p:nvGrpSpPr>
      <p:grpSpPr>
        <a:xfrm>
          <a:off x="0" y="0"/>
          <a:ext cx="0" cy="0"/>
          <a:chOff x="0" y="0"/>
          <a:chExt cx="0" cy="0"/>
        </a:xfrm>
      </p:grpSpPr>
      <p:sp>
        <p:nvSpPr>
          <p:cNvPr id="5" name="Picture Placeholder 4"/>
          <p:cNvSpPr>
            <a:spLocks noGrp="1"/>
          </p:cNvSpPr>
          <p:nvPr>
            <p:ph type="pic" sz="quarter" idx="11" hasCustomPrompt="1"/>
          </p:nvPr>
        </p:nvSpPr>
        <p:spPr>
          <a:xfrm>
            <a:off x="0" y="0"/>
            <a:ext cx="9144000" cy="6858000"/>
          </a:xfrm>
          <a:prstGeom prst="rect">
            <a:avLst/>
          </a:prstGeom>
          <a:solidFill>
            <a:schemeClr val="tx2"/>
          </a:solidFill>
          <a:ln>
            <a:noFill/>
          </a:ln>
        </p:spPr>
        <p:txBody>
          <a:bodyPr/>
          <a:lstStyle>
            <a:lvl1pPr>
              <a:defRPr sz="1200" baseline="0">
                <a:solidFill>
                  <a:schemeClr val="bg1"/>
                </a:solidFill>
              </a:defRPr>
            </a:lvl1pPr>
          </a:lstStyle>
          <a:p>
            <a:r>
              <a:rPr lang="en-US" dirty="0"/>
              <a:t>  Dark colored background (change or delete as needed) – White header/footer text</a:t>
            </a:r>
          </a:p>
        </p:txBody>
      </p:sp>
      <p:pic>
        <p:nvPicPr>
          <p:cNvPr id="6" name="Picture 5"/>
          <p:cNvPicPr>
            <a:picLocks noChangeAspect="1"/>
          </p:cNvPicPr>
          <p:nvPr userDrawn="1"/>
        </p:nvPicPr>
        <p:blipFill>
          <a:blip r:embed="rId2"/>
          <a:stretch>
            <a:fillRect/>
          </a:stretch>
        </p:blipFill>
        <p:spPr>
          <a:xfrm>
            <a:off x="8096619" y="6286500"/>
            <a:ext cx="513982" cy="294956"/>
          </a:xfrm>
          <a:prstGeom prst="rect">
            <a:avLst/>
          </a:prstGeom>
        </p:spPr>
      </p:pic>
      <p:sp>
        <p:nvSpPr>
          <p:cNvPr id="7" name="Slide Number Placeholder 49"/>
          <p:cNvSpPr txBox="1">
            <a:spLocks/>
          </p:cNvSpPr>
          <p:nvPr userDrawn="1"/>
        </p:nvSpPr>
        <p:spPr>
          <a:xfrm>
            <a:off x="339151" y="6404349"/>
            <a:ext cx="318135" cy="182562"/>
          </a:xfrm>
          <a:prstGeom prst="rect">
            <a:avLst/>
          </a:prstGeom>
        </p:spPr>
        <p:txBody>
          <a:bodyPr lIns="0" tIns="0" rIns="0" bIns="0" anchor="b"/>
          <a:lstStyle>
            <a:defPPr>
              <a:defRPr lang="en-US"/>
            </a:defPPr>
            <a:lvl1pPr marL="0" algn="r" defTabSz="914400" rtl="0" eaLnBrk="1" latinLnBrk="0" hangingPunct="1">
              <a:defRPr sz="700" kern="1200">
                <a:solidFill>
                  <a:srgbClr val="464F60"/>
                </a:solidFill>
                <a:latin typeface="Courier"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D1382DBD-422C-46A9-94ED-8BDB34CA9651}" type="slidenum">
              <a:rPr lang="en-US" sz="525" smtClean="0">
                <a:solidFill>
                  <a:schemeClr val="bg1"/>
                </a:solidFill>
                <a:latin typeface="Arial" panose="020B0604020202020204" pitchFamily="34" charset="0"/>
                <a:cs typeface="Arial" panose="020B0604020202020204" pitchFamily="34" charset="0"/>
              </a:rPr>
              <a:pPr algn="r"/>
              <a:t>‹#›</a:t>
            </a:fld>
            <a:endParaRPr lang="en-US" sz="525" dirty="0">
              <a:solidFill>
                <a:schemeClr val="bg1"/>
              </a:solidFill>
              <a:latin typeface="Arial" panose="020B0604020202020204" pitchFamily="34" charset="0"/>
              <a:cs typeface="Arial" panose="020B0604020202020204" pitchFamily="34" charset="0"/>
            </a:endParaRPr>
          </a:p>
        </p:txBody>
      </p:sp>
      <p:sp>
        <p:nvSpPr>
          <p:cNvPr id="8" name="Text Placeholder 8"/>
          <p:cNvSpPr>
            <a:spLocks noGrp="1"/>
          </p:cNvSpPr>
          <p:nvPr>
            <p:ph type="body" sz="quarter" idx="12" hasCustomPrompt="1"/>
          </p:nvPr>
        </p:nvSpPr>
        <p:spPr>
          <a:xfrm>
            <a:off x="707362" y="6437267"/>
            <a:ext cx="4572000" cy="165100"/>
          </a:xfrm>
          <a:prstGeom prst="rect">
            <a:avLst/>
          </a:prstGeom>
        </p:spPr>
        <p:txBody>
          <a:bodyPr/>
          <a:lstStyle>
            <a:lvl1pPr algn="l">
              <a:defRPr sz="525">
                <a:solidFill>
                  <a:schemeClr val="bg1"/>
                </a:solidFill>
              </a:defRPr>
            </a:lvl1pPr>
            <a:lvl2pPr>
              <a:defRPr sz="525"/>
            </a:lvl2pPr>
            <a:lvl3pPr>
              <a:defRPr sz="525"/>
            </a:lvl3pPr>
            <a:lvl4pPr>
              <a:defRPr sz="525"/>
            </a:lvl4pPr>
            <a:lvl5pPr>
              <a:defRPr sz="525"/>
            </a:lvl5pPr>
          </a:lstStyle>
          <a:p>
            <a:pPr lvl="0"/>
            <a:r>
              <a:rPr lang="en-US" dirty="0"/>
              <a:t>Optional footer text (program team name, etc.)</a:t>
            </a:r>
          </a:p>
        </p:txBody>
      </p:sp>
      <p:sp>
        <p:nvSpPr>
          <p:cNvPr id="10" name="Text Placeholder 7"/>
          <p:cNvSpPr>
            <a:spLocks noGrp="1"/>
          </p:cNvSpPr>
          <p:nvPr>
            <p:ph type="body" sz="quarter" idx="10" hasCustomPrompt="1"/>
          </p:nvPr>
        </p:nvSpPr>
        <p:spPr>
          <a:xfrm>
            <a:off x="498218" y="400050"/>
            <a:ext cx="4991100" cy="171450"/>
          </a:xfrm>
          <a:prstGeom prst="rect">
            <a:avLst/>
          </a:prstGeom>
        </p:spPr>
        <p:txBody>
          <a:bodyPr/>
          <a:lstStyle>
            <a:lvl1pPr>
              <a:defRPr sz="525" baseline="0">
                <a:solidFill>
                  <a:schemeClr val="bg1"/>
                </a:solidFill>
              </a:defRPr>
            </a:lvl1pPr>
            <a:lvl2pPr>
              <a:defRPr sz="525"/>
            </a:lvl2pPr>
            <a:lvl3pPr>
              <a:defRPr sz="525"/>
            </a:lvl3pPr>
            <a:lvl4pPr>
              <a:defRPr sz="525"/>
            </a:lvl4pPr>
            <a:lvl5pPr>
              <a:defRPr sz="525"/>
            </a:lvl5pPr>
          </a:lstStyle>
          <a:p>
            <a:pPr lvl="0"/>
            <a:r>
              <a:rPr lang="en-US" dirty="0"/>
              <a:t>Presentation Title | Chapter Title</a:t>
            </a:r>
          </a:p>
        </p:txBody>
      </p:sp>
    </p:spTree>
    <p:extLst>
      <p:ext uri="{BB962C8B-B14F-4D97-AF65-F5344CB8AC3E}">
        <p14:creationId xmlns:p14="http://schemas.microsoft.com/office/powerpoint/2010/main" val="2320778993"/>
      </p:ext>
    </p:extLst>
  </p:cSld>
  <p:clrMapOvr>
    <a:masterClrMapping/>
  </p:clrMapOvr>
  <p:extLst>
    <p:ext uri="{DCECCB84-F9BA-43D5-87BE-67443E8EF086}">
      <p15:sldGuideLst xmlns:p15="http://schemas.microsoft.com/office/powerpoint/2012/main">
        <p15:guide id="1" pos="480">
          <p15:clr>
            <a:srgbClr val="FBAE40"/>
          </p15:clr>
        </p15:guide>
        <p15:guide id="2" pos="7232">
          <p15:clr>
            <a:srgbClr val="FBAE40"/>
          </p15:clr>
        </p15:guide>
        <p15:guide id="18" orient="horz" pos="3960">
          <p15:clr>
            <a:srgbClr val="FBAE40"/>
          </p15:clr>
        </p15:guide>
        <p15:guide id="19" orient="horz" pos="360">
          <p15:clr>
            <a:srgbClr val="FBAE40"/>
          </p15:clr>
        </p15:guide>
        <p15:guide id="20" orient="horz" pos="1272">
          <p15:clr>
            <a:srgbClr val="FBAE40"/>
          </p15:clr>
        </p15:guide>
        <p15:guide id="21" orient="horz" pos="2184">
          <p15:clr>
            <a:srgbClr val="FBAE40"/>
          </p15:clr>
        </p15:guide>
        <p15:guide id="22" orient="horz" pos="1224">
          <p15:clr>
            <a:srgbClr val="FBAE40"/>
          </p15:clr>
        </p15:guide>
        <p15:guide id="23" orient="horz" pos="2136">
          <p15:clr>
            <a:srgbClr val="FBAE40"/>
          </p15:clr>
        </p15:guide>
        <p15:guide id="24" orient="horz" pos="3048">
          <p15:clr>
            <a:srgbClr val="FBAE40"/>
          </p15:clr>
        </p15:guide>
        <p15:guide id="25" orient="horz" pos="3096">
          <p15:clr>
            <a:srgbClr val="FBAE40"/>
          </p15:clr>
        </p15:guide>
        <p15:guide id="26" pos="1248">
          <p15:clr>
            <a:srgbClr val="FBAE40"/>
          </p15:clr>
        </p15:guide>
        <p15:guide id="27" pos="1344">
          <p15:clr>
            <a:srgbClr val="FBAE40"/>
          </p15:clr>
        </p15:guide>
        <p15:guide id="28" pos="2080">
          <p15:clr>
            <a:srgbClr val="FBAE40"/>
          </p15:clr>
        </p15:guide>
        <p15:guide id="29" pos="2176">
          <p15:clr>
            <a:srgbClr val="FBAE40"/>
          </p15:clr>
        </p15:guide>
        <p15:guide id="30" pos="2944">
          <p15:clr>
            <a:srgbClr val="FBAE40"/>
          </p15:clr>
        </p15:guide>
        <p15:guide id="31" pos="3040">
          <p15:clr>
            <a:srgbClr val="FBAE40"/>
          </p15:clr>
        </p15:guide>
        <p15:guide id="32" pos="3808">
          <p15:clr>
            <a:srgbClr val="FBAE40"/>
          </p15:clr>
        </p15:guide>
        <p15:guide id="33" pos="3904">
          <p15:clr>
            <a:srgbClr val="FBAE40"/>
          </p15:clr>
        </p15:guide>
        <p15:guide id="34" pos="4672">
          <p15:clr>
            <a:srgbClr val="FBAE40"/>
          </p15:clr>
        </p15:guide>
        <p15:guide id="35" pos="4768">
          <p15:clr>
            <a:srgbClr val="FBAE40"/>
          </p15:clr>
        </p15:guide>
        <p15:guide id="36" pos="5504">
          <p15:clr>
            <a:srgbClr val="FBAE40"/>
          </p15:clr>
        </p15:guide>
        <p15:guide id="37" pos="5600">
          <p15:clr>
            <a:srgbClr val="FBAE40"/>
          </p15:clr>
        </p15:guide>
        <p15:guide id="38" pos="6464">
          <p15:clr>
            <a:srgbClr val="FBAE40"/>
          </p15:clr>
        </p15:guide>
        <p15:guide id="39" pos="6368">
          <p15:clr>
            <a:srgbClr val="FBAE40"/>
          </p15:clr>
        </p15:guide>
        <p15:guide id="40" orient="horz" pos="768">
          <p15:clr>
            <a:srgbClr val="FBAE40"/>
          </p15:clr>
        </p15:guide>
        <p15:guide id="41" orient="horz" pos="816">
          <p15:clr>
            <a:srgbClr val="FBAE40"/>
          </p15:clr>
        </p15:guide>
        <p15:guide id="42" orient="horz" pos="1680">
          <p15:clr>
            <a:srgbClr val="FBAE40"/>
          </p15:clr>
        </p15:guide>
        <p15:guide id="43" orient="horz" pos="1728">
          <p15:clr>
            <a:srgbClr val="FBAE40"/>
          </p15:clr>
        </p15:guide>
        <p15:guide id="44" orient="horz" pos="2592">
          <p15:clr>
            <a:srgbClr val="FBAE40"/>
          </p15:clr>
        </p15:guide>
        <p15:guide id="45" orient="horz" pos="2640">
          <p15:clr>
            <a:srgbClr val="FBAE40"/>
          </p15:clr>
        </p15:guide>
        <p15:guide id="46" orient="horz" pos="3504">
          <p15:clr>
            <a:srgbClr val="FBAE40"/>
          </p15:clr>
        </p15:guide>
        <p15:guide id="47" orient="horz" pos="3552">
          <p15:clr>
            <a:srgbClr val="FBAE40"/>
          </p15:clr>
        </p15:guide>
        <p15:guide id="48" orient="horz" pos="2160">
          <p15:clr>
            <a:srgbClr val="FBAE4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PATH: Single column intro with half page dark colored object">
    <p:spTree>
      <p:nvGrpSpPr>
        <p:cNvPr id="1" name=""/>
        <p:cNvGrpSpPr/>
        <p:nvPr/>
      </p:nvGrpSpPr>
      <p:grpSpPr>
        <a:xfrm>
          <a:off x="0" y="0"/>
          <a:ext cx="0" cy="0"/>
          <a:chOff x="0" y="0"/>
          <a:chExt cx="0" cy="0"/>
        </a:xfrm>
      </p:grpSpPr>
      <p:sp>
        <p:nvSpPr>
          <p:cNvPr id="5" name="Text Placeholder 4"/>
          <p:cNvSpPr>
            <a:spLocks noGrp="1"/>
          </p:cNvSpPr>
          <p:nvPr>
            <p:ph type="body" sz="quarter" idx="11" hasCustomPrompt="1"/>
          </p:nvPr>
        </p:nvSpPr>
        <p:spPr>
          <a:xfrm>
            <a:off x="571500" y="2743200"/>
            <a:ext cx="3962400" cy="1315450"/>
          </a:xfrm>
          <a:prstGeom prst="rect">
            <a:avLst/>
          </a:prstGeom>
        </p:spPr>
        <p:txBody>
          <a:bodyPr/>
          <a:lstStyle>
            <a:lvl1pPr>
              <a:defRPr sz="2400">
                <a:solidFill>
                  <a:schemeClr val="accent2"/>
                </a:solidFill>
              </a:defRPr>
            </a:lvl1pPr>
          </a:lstStyle>
          <a:p>
            <a:pPr lvl="0"/>
            <a:r>
              <a:rPr lang="en-US" dirty="0"/>
              <a:t>Single column </a:t>
            </a:r>
            <a:br>
              <a:rPr lang="en-US" dirty="0"/>
            </a:br>
            <a:r>
              <a:rPr lang="en-US" dirty="0"/>
              <a:t>w/ introductory copy</a:t>
            </a:r>
          </a:p>
        </p:txBody>
      </p:sp>
      <p:sp>
        <p:nvSpPr>
          <p:cNvPr id="7" name="Text Placeholder 6"/>
          <p:cNvSpPr>
            <a:spLocks noGrp="1"/>
          </p:cNvSpPr>
          <p:nvPr>
            <p:ph type="body" sz="quarter" idx="12" hasCustomPrompt="1"/>
          </p:nvPr>
        </p:nvSpPr>
        <p:spPr>
          <a:xfrm>
            <a:off x="571500" y="4114800"/>
            <a:ext cx="3962400" cy="2171700"/>
          </a:xfrm>
          <a:prstGeom prst="rect">
            <a:avLst/>
          </a:prstGeom>
        </p:spPr>
        <p:txBody>
          <a:bodyPr/>
          <a:lstStyle>
            <a:lvl1pPr>
              <a:defRPr sz="1275"/>
            </a:lvl1pPr>
            <a:lvl2pPr>
              <a:defRPr sz="1050"/>
            </a:lvl2pPr>
            <a:lvl3pPr>
              <a:defRPr sz="1050"/>
            </a:lvl3pPr>
            <a:lvl4pPr>
              <a:defRPr sz="1050"/>
            </a:lvl4pPr>
            <a:lvl5pPr>
              <a:defRPr sz="1050"/>
            </a:lvl5pPr>
          </a:lstStyle>
          <a:p>
            <a:pPr lvl="0"/>
            <a:r>
              <a:rPr lang="en-US" dirty="0"/>
              <a:t>This is used for a simple impact page with a medium amount of copy. It’s intended to hold a few talking points. The page should look clear and concise. </a:t>
            </a:r>
          </a:p>
        </p:txBody>
      </p:sp>
      <p:pic>
        <p:nvPicPr>
          <p:cNvPr id="8" name="Picture 7"/>
          <p:cNvPicPr>
            <a:picLocks noChangeAspect="1"/>
          </p:cNvPicPr>
          <p:nvPr userDrawn="1"/>
        </p:nvPicPr>
        <p:blipFill>
          <a:blip r:embed="rId2"/>
          <a:stretch>
            <a:fillRect/>
          </a:stretch>
        </p:blipFill>
        <p:spPr>
          <a:xfrm>
            <a:off x="8096619" y="6286501"/>
            <a:ext cx="513982" cy="294957"/>
          </a:xfrm>
          <a:prstGeom prst="rect">
            <a:avLst/>
          </a:prstGeom>
        </p:spPr>
      </p:pic>
      <p:sp>
        <p:nvSpPr>
          <p:cNvPr id="10" name="Slide Number Placeholder 49"/>
          <p:cNvSpPr txBox="1">
            <a:spLocks/>
          </p:cNvSpPr>
          <p:nvPr userDrawn="1"/>
        </p:nvSpPr>
        <p:spPr>
          <a:xfrm>
            <a:off x="339151" y="6404349"/>
            <a:ext cx="318135" cy="182562"/>
          </a:xfrm>
          <a:prstGeom prst="rect">
            <a:avLst/>
          </a:prstGeom>
        </p:spPr>
        <p:txBody>
          <a:bodyPr lIns="0" tIns="0" rIns="0" bIns="0" anchor="b"/>
          <a:lstStyle>
            <a:defPPr>
              <a:defRPr lang="en-US"/>
            </a:defPPr>
            <a:lvl1pPr marL="0" algn="r" defTabSz="914400" rtl="0" eaLnBrk="1" latinLnBrk="0" hangingPunct="1">
              <a:defRPr sz="700" kern="1200">
                <a:solidFill>
                  <a:srgbClr val="464F60"/>
                </a:solidFill>
                <a:latin typeface="Courier"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D1382DBD-422C-46A9-94ED-8BDB34CA9651}" type="slidenum">
              <a:rPr lang="en-US" sz="525" smtClean="0">
                <a:solidFill>
                  <a:schemeClr val="accent4">
                    <a:lumMod val="75000"/>
                  </a:schemeClr>
                </a:solidFill>
                <a:latin typeface="Arial" panose="020B0604020202020204" pitchFamily="34" charset="0"/>
                <a:cs typeface="Arial" panose="020B0604020202020204" pitchFamily="34" charset="0"/>
              </a:rPr>
              <a:pPr algn="r"/>
              <a:t>‹#›</a:t>
            </a:fld>
            <a:endParaRPr lang="en-US" sz="525" dirty="0">
              <a:solidFill>
                <a:schemeClr val="accent4">
                  <a:lumMod val="75000"/>
                </a:schemeClr>
              </a:solidFill>
              <a:latin typeface="Arial" panose="020B0604020202020204" pitchFamily="34" charset="0"/>
              <a:cs typeface="Arial" panose="020B0604020202020204" pitchFamily="34" charset="0"/>
            </a:endParaRPr>
          </a:p>
        </p:txBody>
      </p:sp>
      <p:sp>
        <p:nvSpPr>
          <p:cNvPr id="11" name="Text Placeholder 8"/>
          <p:cNvSpPr>
            <a:spLocks noGrp="1"/>
          </p:cNvSpPr>
          <p:nvPr>
            <p:ph type="body" sz="quarter" idx="13" hasCustomPrompt="1"/>
          </p:nvPr>
        </p:nvSpPr>
        <p:spPr>
          <a:xfrm>
            <a:off x="707362" y="6437267"/>
            <a:ext cx="4572000" cy="165100"/>
          </a:xfrm>
          <a:prstGeom prst="rect">
            <a:avLst/>
          </a:prstGeom>
        </p:spPr>
        <p:txBody>
          <a:bodyPr/>
          <a:lstStyle>
            <a:lvl1pPr algn="l">
              <a:defRPr sz="525">
                <a:solidFill>
                  <a:schemeClr val="accent4">
                    <a:lumMod val="75000"/>
                  </a:schemeClr>
                </a:solidFill>
              </a:defRPr>
            </a:lvl1pPr>
            <a:lvl2pPr>
              <a:defRPr sz="525"/>
            </a:lvl2pPr>
            <a:lvl3pPr>
              <a:defRPr sz="525"/>
            </a:lvl3pPr>
            <a:lvl4pPr>
              <a:defRPr sz="525"/>
            </a:lvl4pPr>
            <a:lvl5pPr>
              <a:defRPr sz="525"/>
            </a:lvl5pPr>
          </a:lstStyle>
          <a:p>
            <a:pPr lvl="0"/>
            <a:r>
              <a:rPr lang="en-US" dirty="0"/>
              <a:t>Optional footer text (program team name, etc.)</a:t>
            </a:r>
          </a:p>
        </p:txBody>
      </p:sp>
      <p:sp>
        <p:nvSpPr>
          <p:cNvPr id="12" name="Text Placeholder 7"/>
          <p:cNvSpPr>
            <a:spLocks noGrp="1"/>
          </p:cNvSpPr>
          <p:nvPr>
            <p:ph type="body" sz="quarter" idx="10" hasCustomPrompt="1"/>
          </p:nvPr>
        </p:nvSpPr>
        <p:spPr>
          <a:xfrm>
            <a:off x="498218" y="400050"/>
            <a:ext cx="4991100" cy="171450"/>
          </a:xfrm>
          <a:prstGeom prst="rect">
            <a:avLst/>
          </a:prstGeom>
        </p:spPr>
        <p:txBody>
          <a:bodyPr/>
          <a:lstStyle>
            <a:lvl1pPr>
              <a:defRPr sz="525" baseline="0">
                <a:solidFill>
                  <a:schemeClr val="accent4">
                    <a:lumMod val="75000"/>
                  </a:schemeClr>
                </a:solidFill>
              </a:defRPr>
            </a:lvl1pPr>
            <a:lvl2pPr>
              <a:defRPr sz="525"/>
            </a:lvl2pPr>
            <a:lvl3pPr>
              <a:defRPr sz="525"/>
            </a:lvl3pPr>
            <a:lvl4pPr>
              <a:defRPr sz="525"/>
            </a:lvl4pPr>
            <a:lvl5pPr>
              <a:defRPr sz="525"/>
            </a:lvl5pPr>
          </a:lstStyle>
          <a:p>
            <a:pPr lvl="0"/>
            <a:r>
              <a:rPr lang="en-US" dirty="0"/>
              <a:t>Presentation Title | Chapter Title</a:t>
            </a:r>
          </a:p>
        </p:txBody>
      </p:sp>
      <p:sp>
        <p:nvSpPr>
          <p:cNvPr id="13" name="Picture Placeholder 4"/>
          <p:cNvSpPr>
            <a:spLocks noGrp="1"/>
          </p:cNvSpPr>
          <p:nvPr>
            <p:ph type="pic" sz="quarter" idx="14" hasCustomPrompt="1"/>
          </p:nvPr>
        </p:nvSpPr>
        <p:spPr>
          <a:xfrm>
            <a:off x="4648200" y="0"/>
            <a:ext cx="4495800" cy="6858000"/>
          </a:xfrm>
          <a:prstGeom prst="rect">
            <a:avLst/>
          </a:prstGeom>
          <a:solidFill>
            <a:schemeClr val="tx2"/>
          </a:solidFill>
          <a:ln>
            <a:noFill/>
          </a:ln>
        </p:spPr>
        <p:txBody>
          <a:bodyPr/>
          <a:lstStyle>
            <a:lvl1pPr>
              <a:defRPr sz="1200" baseline="0">
                <a:solidFill>
                  <a:schemeClr val="bg1"/>
                </a:solidFill>
              </a:defRPr>
            </a:lvl1pPr>
          </a:lstStyle>
          <a:p>
            <a:r>
              <a:rPr lang="en-US" dirty="0"/>
              <a:t> Half page dark colored background (change or delete as needed) – White header/footer text</a:t>
            </a:r>
          </a:p>
        </p:txBody>
      </p:sp>
    </p:spTree>
    <p:extLst>
      <p:ext uri="{BB962C8B-B14F-4D97-AF65-F5344CB8AC3E}">
        <p14:creationId xmlns:p14="http://schemas.microsoft.com/office/powerpoint/2010/main" val="1025106755"/>
      </p:ext>
    </p:extLst>
  </p:cSld>
  <p:clrMapOvr>
    <a:masterClrMapping/>
  </p:clrMapOvr>
  <p:extLst>
    <p:ext uri="{DCECCB84-F9BA-43D5-87BE-67443E8EF086}">
      <p15:sldGuideLst xmlns:p15="http://schemas.microsoft.com/office/powerpoint/2012/main">
        <p15:guide id="1" pos="480">
          <p15:clr>
            <a:srgbClr val="FBAE40"/>
          </p15:clr>
        </p15:guide>
        <p15:guide id="2" pos="7232">
          <p15:clr>
            <a:srgbClr val="FBAE40"/>
          </p15:clr>
        </p15:guide>
        <p15:guide id="18" orient="horz" pos="3960">
          <p15:clr>
            <a:srgbClr val="FBAE40"/>
          </p15:clr>
        </p15:guide>
        <p15:guide id="19" orient="horz" pos="360">
          <p15:clr>
            <a:srgbClr val="FBAE40"/>
          </p15:clr>
        </p15:guide>
        <p15:guide id="20" orient="horz" pos="1272">
          <p15:clr>
            <a:srgbClr val="FBAE40"/>
          </p15:clr>
        </p15:guide>
        <p15:guide id="21" orient="horz" pos="2184">
          <p15:clr>
            <a:srgbClr val="FBAE40"/>
          </p15:clr>
        </p15:guide>
        <p15:guide id="22" orient="horz" pos="1224">
          <p15:clr>
            <a:srgbClr val="FBAE40"/>
          </p15:clr>
        </p15:guide>
        <p15:guide id="23" orient="horz" pos="2136">
          <p15:clr>
            <a:srgbClr val="FBAE40"/>
          </p15:clr>
        </p15:guide>
        <p15:guide id="24" orient="horz" pos="3048">
          <p15:clr>
            <a:srgbClr val="FBAE40"/>
          </p15:clr>
        </p15:guide>
        <p15:guide id="25" orient="horz" pos="3096">
          <p15:clr>
            <a:srgbClr val="FBAE40"/>
          </p15:clr>
        </p15:guide>
        <p15:guide id="26" pos="1248">
          <p15:clr>
            <a:srgbClr val="FBAE40"/>
          </p15:clr>
        </p15:guide>
        <p15:guide id="27" pos="1344">
          <p15:clr>
            <a:srgbClr val="FBAE40"/>
          </p15:clr>
        </p15:guide>
        <p15:guide id="28" pos="2080">
          <p15:clr>
            <a:srgbClr val="FBAE40"/>
          </p15:clr>
        </p15:guide>
        <p15:guide id="29" pos="2176">
          <p15:clr>
            <a:srgbClr val="FBAE40"/>
          </p15:clr>
        </p15:guide>
        <p15:guide id="30" pos="2944">
          <p15:clr>
            <a:srgbClr val="FBAE40"/>
          </p15:clr>
        </p15:guide>
        <p15:guide id="31" pos="3040">
          <p15:clr>
            <a:srgbClr val="FBAE40"/>
          </p15:clr>
        </p15:guide>
        <p15:guide id="32" pos="3808">
          <p15:clr>
            <a:srgbClr val="FBAE40"/>
          </p15:clr>
        </p15:guide>
        <p15:guide id="33" pos="3904">
          <p15:clr>
            <a:srgbClr val="FBAE40"/>
          </p15:clr>
        </p15:guide>
        <p15:guide id="34" pos="4672">
          <p15:clr>
            <a:srgbClr val="FBAE40"/>
          </p15:clr>
        </p15:guide>
        <p15:guide id="35" pos="4768">
          <p15:clr>
            <a:srgbClr val="FBAE40"/>
          </p15:clr>
        </p15:guide>
        <p15:guide id="36" pos="5504">
          <p15:clr>
            <a:srgbClr val="FBAE40"/>
          </p15:clr>
        </p15:guide>
        <p15:guide id="37" pos="5600">
          <p15:clr>
            <a:srgbClr val="FBAE40"/>
          </p15:clr>
        </p15:guide>
        <p15:guide id="38" pos="6464">
          <p15:clr>
            <a:srgbClr val="FBAE40"/>
          </p15:clr>
        </p15:guide>
        <p15:guide id="39" pos="6368">
          <p15:clr>
            <a:srgbClr val="FBAE40"/>
          </p15:clr>
        </p15:guide>
        <p15:guide id="40" orient="horz" pos="768">
          <p15:clr>
            <a:srgbClr val="FBAE40"/>
          </p15:clr>
        </p15:guide>
        <p15:guide id="41" orient="horz" pos="816">
          <p15:clr>
            <a:srgbClr val="FBAE40"/>
          </p15:clr>
        </p15:guide>
        <p15:guide id="42" orient="horz" pos="1680">
          <p15:clr>
            <a:srgbClr val="FBAE40"/>
          </p15:clr>
        </p15:guide>
        <p15:guide id="43" orient="horz" pos="1728">
          <p15:clr>
            <a:srgbClr val="FBAE40"/>
          </p15:clr>
        </p15:guide>
        <p15:guide id="44" orient="horz" pos="2592">
          <p15:clr>
            <a:srgbClr val="FBAE40"/>
          </p15:clr>
        </p15:guide>
        <p15:guide id="45" orient="horz" pos="2640">
          <p15:clr>
            <a:srgbClr val="FBAE40"/>
          </p15:clr>
        </p15:guide>
        <p15:guide id="46" orient="horz" pos="3504">
          <p15:clr>
            <a:srgbClr val="FBAE40"/>
          </p15:clr>
        </p15:guide>
        <p15:guide id="47" orient="horz" pos="3552">
          <p15:clr>
            <a:srgbClr val="FBAE40"/>
          </p15:clr>
        </p15:guide>
        <p15:guide id="48" orient="horz" pos="2160">
          <p15:clr>
            <a:srgbClr val="FBAE4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_PATH: Single column intro">
    <p:spTree>
      <p:nvGrpSpPr>
        <p:cNvPr id="1" name=""/>
        <p:cNvGrpSpPr/>
        <p:nvPr/>
      </p:nvGrpSpPr>
      <p:grpSpPr>
        <a:xfrm>
          <a:off x="0" y="0"/>
          <a:ext cx="0" cy="0"/>
          <a:chOff x="0" y="0"/>
          <a:chExt cx="0" cy="0"/>
        </a:xfrm>
      </p:grpSpPr>
      <p:sp>
        <p:nvSpPr>
          <p:cNvPr id="5" name="Text Placeholder 4"/>
          <p:cNvSpPr>
            <a:spLocks noGrp="1"/>
          </p:cNvSpPr>
          <p:nvPr>
            <p:ph type="body" sz="quarter" idx="11" hasCustomPrompt="1"/>
          </p:nvPr>
        </p:nvSpPr>
        <p:spPr>
          <a:xfrm>
            <a:off x="571500" y="2743200"/>
            <a:ext cx="3962400" cy="1315450"/>
          </a:xfrm>
          <a:prstGeom prst="rect">
            <a:avLst/>
          </a:prstGeom>
        </p:spPr>
        <p:txBody>
          <a:bodyPr/>
          <a:lstStyle>
            <a:lvl1pPr>
              <a:defRPr sz="2400">
                <a:solidFill>
                  <a:schemeClr val="accent2"/>
                </a:solidFill>
              </a:defRPr>
            </a:lvl1pPr>
          </a:lstStyle>
          <a:p>
            <a:pPr lvl="0"/>
            <a:r>
              <a:rPr lang="en-US" dirty="0"/>
              <a:t>Single column </a:t>
            </a:r>
            <a:br>
              <a:rPr lang="en-US" dirty="0"/>
            </a:br>
            <a:r>
              <a:rPr lang="en-US" dirty="0"/>
              <a:t>w/ introductory copy</a:t>
            </a:r>
          </a:p>
        </p:txBody>
      </p:sp>
      <p:sp>
        <p:nvSpPr>
          <p:cNvPr id="7" name="Text Placeholder 6"/>
          <p:cNvSpPr>
            <a:spLocks noGrp="1"/>
          </p:cNvSpPr>
          <p:nvPr>
            <p:ph type="body" sz="quarter" idx="12" hasCustomPrompt="1"/>
          </p:nvPr>
        </p:nvSpPr>
        <p:spPr>
          <a:xfrm>
            <a:off x="571500" y="4114800"/>
            <a:ext cx="3962400" cy="2171700"/>
          </a:xfrm>
          <a:prstGeom prst="rect">
            <a:avLst/>
          </a:prstGeom>
        </p:spPr>
        <p:txBody>
          <a:bodyPr/>
          <a:lstStyle>
            <a:lvl1pPr>
              <a:defRPr sz="1275"/>
            </a:lvl1pPr>
            <a:lvl2pPr>
              <a:defRPr sz="1050"/>
            </a:lvl2pPr>
            <a:lvl3pPr>
              <a:defRPr sz="1050"/>
            </a:lvl3pPr>
            <a:lvl4pPr>
              <a:defRPr sz="1050"/>
            </a:lvl4pPr>
            <a:lvl5pPr>
              <a:defRPr sz="1050"/>
            </a:lvl5pPr>
          </a:lstStyle>
          <a:p>
            <a:pPr lvl="0"/>
            <a:r>
              <a:rPr lang="en-US" dirty="0"/>
              <a:t>This is used for a simple impact page with a medium amount of copy. It’s intended to hold a few talking points. The page should look clear and concise. </a:t>
            </a:r>
          </a:p>
        </p:txBody>
      </p:sp>
      <p:pic>
        <p:nvPicPr>
          <p:cNvPr id="8" name="Picture 7"/>
          <p:cNvPicPr>
            <a:picLocks noChangeAspect="1"/>
          </p:cNvPicPr>
          <p:nvPr userDrawn="1"/>
        </p:nvPicPr>
        <p:blipFill>
          <a:blip r:embed="rId2"/>
          <a:stretch>
            <a:fillRect/>
          </a:stretch>
        </p:blipFill>
        <p:spPr>
          <a:xfrm>
            <a:off x="8096619" y="6286501"/>
            <a:ext cx="513982" cy="294957"/>
          </a:xfrm>
          <a:prstGeom prst="rect">
            <a:avLst/>
          </a:prstGeom>
        </p:spPr>
      </p:pic>
      <p:sp>
        <p:nvSpPr>
          <p:cNvPr id="10" name="Slide Number Placeholder 49"/>
          <p:cNvSpPr txBox="1">
            <a:spLocks/>
          </p:cNvSpPr>
          <p:nvPr userDrawn="1"/>
        </p:nvSpPr>
        <p:spPr>
          <a:xfrm>
            <a:off x="339151" y="6404349"/>
            <a:ext cx="318135" cy="182562"/>
          </a:xfrm>
          <a:prstGeom prst="rect">
            <a:avLst/>
          </a:prstGeom>
        </p:spPr>
        <p:txBody>
          <a:bodyPr lIns="0" tIns="0" rIns="0" bIns="0" anchor="b"/>
          <a:lstStyle>
            <a:defPPr>
              <a:defRPr lang="en-US"/>
            </a:defPPr>
            <a:lvl1pPr marL="0" algn="r" defTabSz="914400" rtl="0" eaLnBrk="1" latinLnBrk="0" hangingPunct="1">
              <a:defRPr sz="700" kern="1200">
                <a:solidFill>
                  <a:srgbClr val="464F60"/>
                </a:solidFill>
                <a:latin typeface="Courier"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D1382DBD-422C-46A9-94ED-8BDB34CA9651}" type="slidenum">
              <a:rPr lang="en-US" sz="525" smtClean="0">
                <a:solidFill>
                  <a:schemeClr val="accent4">
                    <a:lumMod val="75000"/>
                  </a:schemeClr>
                </a:solidFill>
                <a:latin typeface="Arial" panose="020B0604020202020204" pitchFamily="34" charset="0"/>
                <a:cs typeface="Arial" panose="020B0604020202020204" pitchFamily="34" charset="0"/>
              </a:rPr>
              <a:pPr algn="r"/>
              <a:t>‹#›</a:t>
            </a:fld>
            <a:endParaRPr lang="en-US" sz="525" dirty="0">
              <a:solidFill>
                <a:schemeClr val="accent4">
                  <a:lumMod val="75000"/>
                </a:schemeClr>
              </a:solidFill>
              <a:latin typeface="Arial" panose="020B0604020202020204" pitchFamily="34" charset="0"/>
              <a:cs typeface="Arial" panose="020B0604020202020204" pitchFamily="34" charset="0"/>
            </a:endParaRPr>
          </a:p>
        </p:txBody>
      </p:sp>
      <p:sp>
        <p:nvSpPr>
          <p:cNvPr id="11" name="Text Placeholder 8"/>
          <p:cNvSpPr>
            <a:spLocks noGrp="1"/>
          </p:cNvSpPr>
          <p:nvPr>
            <p:ph type="body" sz="quarter" idx="13" hasCustomPrompt="1"/>
          </p:nvPr>
        </p:nvSpPr>
        <p:spPr>
          <a:xfrm>
            <a:off x="707362" y="6437267"/>
            <a:ext cx="4572000" cy="165100"/>
          </a:xfrm>
          <a:prstGeom prst="rect">
            <a:avLst/>
          </a:prstGeom>
        </p:spPr>
        <p:txBody>
          <a:bodyPr/>
          <a:lstStyle>
            <a:lvl1pPr algn="l">
              <a:defRPr sz="525">
                <a:solidFill>
                  <a:schemeClr val="accent4">
                    <a:lumMod val="75000"/>
                  </a:schemeClr>
                </a:solidFill>
              </a:defRPr>
            </a:lvl1pPr>
            <a:lvl2pPr>
              <a:defRPr sz="525"/>
            </a:lvl2pPr>
            <a:lvl3pPr>
              <a:defRPr sz="525"/>
            </a:lvl3pPr>
            <a:lvl4pPr>
              <a:defRPr sz="525"/>
            </a:lvl4pPr>
            <a:lvl5pPr>
              <a:defRPr sz="525"/>
            </a:lvl5pPr>
          </a:lstStyle>
          <a:p>
            <a:pPr lvl="0"/>
            <a:r>
              <a:rPr lang="en-US" dirty="0"/>
              <a:t>Optional footer text (program team name, etc.)</a:t>
            </a:r>
          </a:p>
        </p:txBody>
      </p:sp>
      <p:sp>
        <p:nvSpPr>
          <p:cNvPr id="12" name="Text Placeholder 7"/>
          <p:cNvSpPr>
            <a:spLocks noGrp="1"/>
          </p:cNvSpPr>
          <p:nvPr>
            <p:ph type="body" sz="quarter" idx="10" hasCustomPrompt="1"/>
          </p:nvPr>
        </p:nvSpPr>
        <p:spPr>
          <a:xfrm>
            <a:off x="498218" y="400050"/>
            <a:ext cx="4991100" cy="171450"/>
          </a:xfrm>
          <a:prstGeom prst="rect">
            <a:avLst/>
          </a:prstGeom>
        </p:spPr>
        <p:txBody>
          <a:bodyPr/>
          <a:lstStyle>
            <a:lvl1pPr>
              <a:defRPr sz="525" baseline="0">
                <a:solidFill>
                  <a:schemeClr val="accent4">
                    <a:lumMod val="75000"/>
                  </a:schemeClr>
                </a:solidFill>
              </a:defRPr>
            </a:lvl1pPr>
            <a:lvl2pPr>
              <a:defRPr sz="525"/>
            </a:lvl2pPr>
            <a:lvl3pPr>
              <a:defRPr sz="525"/>
            </a:lvl3pPr>
            <a:lvl4pPr>
              <a:defRPr sz="525"/>
            </a:lvl4pPr>
            <a:lvl5pPr>
              <a:defRPr sz="525"/>
            </a:lvl5pPr>
          </a:lstStyle>
          <a:p>
            <a:pPr lvl="0"/>
            <a:r>
              <a:rPr lang="en-US" dirty="0"/>
              <a:t>Presentation Title | Chapter Title</a:t>
            </a:r>
          </a:p>
        </p:txBody>
      </p:sp>
    </p:spTree>
    <p:extLst>
      <p:ext uri="{BB962C8B-B14F-4D97-AF65-F5344CB8AC3E}">
        <p14:creationId xmlns:p14="http://schemas.microsoft.com/office/powerpoint/2010/main" val="3647458464"/>
      </p:ext>
    </p:extLst>
  </p:cSld>
  <p:clrMapOvr>
    <a:masterClrMapping/>
  </p:clrMapOvr>
  <p:extLst>
    <p:ext uri="{DCECCB84-F9BA-43D5-87BE-67443E8EF086}">
      <p15:sldGuideLst xmlns:p15="http://schemas.microsoft.com/office/powerpoint/2012/main">
        <p15:guide id="1" pos="480">
          <p15:clr>
            <a:srgbClr val="FBAE40"/>
          </p15:clr>
        </p15:guide>
        <p15:guide id="2" pos="7232">
          <p15:clr>
            <a:srgbClr val="FBAE40"/>
          </p15:clr>
        </p15:guide>
        <p15:guide id="18" orient="horz" pos="3960">
          <p15:clr>
            <a:srgbClr val="FBAE40"/>
          </p15:clr>
        </p15:guide>
        <p15:guide id="19" orient="horz" pos="360">
          <p15:clr>
            <a:srgbClr val="FBAE40"/>
          </p15:clr>
        </p15:guide>
        <p15:guide id="20" orient="horz" pos="1272">
          <p15:clr>
            <a:srgbClr val="FBAE40"/>
          </p15:clr>
        </p15:guide>
        <p15:guide id="21" orient="horz" pos="2184">
          <p15:clr>
            <a:srgbClr val="FBAE40"/>
          </p15:clr>
        </p15:guide>
        <p15:guide id="22" orient="horz" pos="1224">
          <p15:clr>
            <a:srgbClr val="FBAE40"/>
          </p15:clr>
        </p15:guide>
        <p15:guide id="23" orient="horz" pos="2136">
          <p15:clr>
            <a:srgbClr val="FBAE40"/>
          </p15:clr>
        </p15:guide>
        <p15:guide id="24" orient="horz" pos="3048">
          <p15:clr>
            <a:srgbClr val="FBAE40"/>
          </p15:clr>
        </p15:guide>
        <p15:guide id="25" orient="horz" pos="3096">
          <p15:clr>
            <a:srgbClr val="FBAE40"/>
          </p15:clr>
        </p15:guide>
        <p15:guide id="26" pos="1248">
          <p15:clr>
            <a:srgbClr val="FBAE40"/>
          </p15:clr>
        </p15:guide>
        <p15:guide id="27" pos="1344">
          <p15:clr>
            <a:srgbClr val="FBAE40"/>
          </p15:clr>
        </p15:guide>
        <p15:guide id="28" pos="2080">
          <p15:clr>
            <a:srgbClr val="FBAE40"/>
          </p15:clr>
        </p15:guide>
        <p15:guide id="29" pos="2176">
          <p15:clr>
            <a:srgbClr val="FBAE40"/>
          </p15:clr>
        </p15:guide>
        <p15:guide id="30" pos="2944">
          <p15:clr>
            <a:srgbClr val="FBAE40"/>
          </p15:clr>
        </p15:guide>
        <p15:guide id="31" pos="3040">
          <p15:clr>
            <a:srgbClr val="FBAE40"/>
          </p15:clr>
        </p15:guide>
        <p15:guide id="32" pos="3808">
          <p15:clr>
            <a:srgbClr val="FBAE40"/>
          </p15:clr>
        </p15:guide>
        <p15:guide id="33" pos="3904">
          <p15:clr>
            <a:srgbClr val="FBAE40"/>
          </p15:clr>
        </p15:guide>
        <p15:guide id="34" pos="4672">
          <p15:clr>
            <a:srgbClr val="FBAE40"/>
          </p15:clr>
        </p15:guide>
        <p15:guide id="35" pos="4768">
          <p15:clr>
            <a:srgbClr val="FBAE40"/>
          </p15:clr>
        </p15:guide>
        <p15:guide id="36" pos="5504">
          <p15:clr>
            <a:srgbClr val="FBAE40"/>
          </p15:clr>
        </p15:guide>
        <p15:guide id="37" pos="5600">
          <p15:clr>
            <a:srgbClr val="FBAE40"/>
          </p15:clr>
        </p15:guide>
        <p15:guide id="38" pos="6464">
          <p15:clr>
            <a:srgbClr val="FBAE40"/>
          </p15:clr>
        </p15:guide>
        <p15:guide id="39" pos="6368">
          <p15:clr>
            <a:srgbClr val="FBAE40"/>
          </p15:clr>
        </p15:guide>
        <p15:guide id="40" orient="horz" pos="768">
          <p15:clr>
            <a:srgbClr val="FBAE40"/>
          </p15:clr>
        </p15:guide>
        <p15:guide id="41" orient="horz" pos="816">
          <p15:clr>
            <a:srgbClr val="FBAE40"/>
          </p15:clr>
        </p15:guide>
        <p15:guide id="42" orient="horz" pos="1680">
          <p15:clr>
            <a:srgbClr val="FBAE40"/>
          </p15:clr>
        </p15:guide>
        <p15:guide id="43" orient="horz" pos="1728">
          <p15:clr>
            <a:srgbClr val="FBAE40"/>
          </p15:clr>
        </p15:guide>
        <p15:guide id="44" orient="horz" pos="2592">
          <p15:clr>
            <a:srgbClr val="FBAE40"/>
          </p15:clr>
        </p15:guide>
        <p15:guide id="45" orient="horz" pos="2640">
          <p15:clr>
            <a:srgbClr val="FBAE40"/>
          </p15:clr>
        </p15:guide>
        <p15:guide id="46" orient="horz" pos="3504">
          <p15:clr>
            <a:srgbClr val="FBAE40"/>
          </p15:clr>
        </p15:guide>
        <p15:guide id="47" orient="horz" pos="3552">
          <p15:clr>
            <a:srgbClr val="FBAE40"/>
          </p15:clr>
        </p15:guide>
        <p15:guide id="48" orient="horz" pos="2160">
          <p15:clr>
            <a:srgbClr val="FBAE4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PATH: Two column intro">
    <p:spTree>
      <p:nvGrpSpPr>
        <p:cNvPr id="1" name=""/>
        <p:cNvGrpSpPr/>
        <p:nvPr/>
      </p:nvGrpSpPr>
      <p:grpSpPr>
        <a:xfrm>
          <a:off x="0" y="0"/>
          <a:ext cx="0" cy="0"/>
          <a:chOff x="0" y="0"/>
          <a:chExt cx="0" cy="0"/>
        </a:xfrm>
      </p:grpSpPr>
      <p:sp>
        <p:nvSpPr>
          <p:cNvPr id="5" name="Text Placeholder 4"/>
          <p:cNvSpPr>
            <a:spLocks noGrp="1"/>
          </p:cNvSpPr>
          <p:nvPr>
            <p:ph type="body" sz="quarter" idx="11" hasCustomPrompt="1"/>
          </p:nvPr>
        </p:nvSpPr>
        <p:spPr>
          <a:xfrm>
            <a:off x="571500" y="2743200"/>
            <a:ext cx="3962400" cy="1315450"/>
          </a:xfrm>
          <a:prstGeom prst="rect">
            <a:avLst/>
          </a:prstGeom>
        </p:spPr>
        <p:txBody>
          <a:bodyPr/>
          <a:lstStyle>
            <a:lvl1pPr>
              <a:lnSpc>
                <a:spcPts val="3000"/>
              </a:lnSpc>
              <a:spcAft>
                <a:spcPts val="1350"/>
              </a:spcAft>
              <a:defRPr sz="2400">
                <a:solidFill>
                  <a:schemeClr val="accent2"/>
                </a:solidFill>
              </a:defRPr>
            </a:lvl1pPr>
          </a:lstStyle>
          <a:p>
            <a:pPr>
              <a:lnSpc>
                <a:spcPts val="4000"/>
              </a:lnSpc>
              <a:spcAft>
                <a:spcPts val="1800"/>
              </a:spcAft>
            </a:pPr>
            <a:r>
              <a:rPr lang="en-US" sz="2400" dirty="0">
                <a:solidFill>
                  <a:srgbClr val="F65050"/>
                </a:solidFill>
                <a:latin typeface="Arial" panose="020B0604020202020204" pitchFamily="34" charset="0"/>
                <a:cs typeface="Arial" panose="020B0604020202020204" pitchFamily="34" charset="0"/>
              </a:rPr>
              <a:t>Two column w/ introductory copy &amp; body copy</a:t>
            </a:r>
          </a:p>
        </p:txBody>
      </p:sp>
      <p:sp>
        <p:nvSpPr>
          <p:cNvPr id="7" name="Text Placeholder 6"/>
          <p:cNvSpPr>
            <a:spLocks noGrp="1"/>
          </p:cNvSpPr>
          <p:nvPr>
            <p:ph type="body" sz="quarter" idx="12" hasCustomPrompt="1"/>
          </p:nvPr>
        </p:nvSpPr>
        <p:spPr>
          <a:xfrm>
            <a:off x="571500" y="4114800"/>
            <a:ext cx="3962400" cy="2171700"/>
          </a:xfrm>
          <a:prstGeom prst="rect">
            <a:avLst/>
          </a:prstGeom>
        </p:spPr>
        <p:txBody>
          <a:bodyPr/>
          <a:lstStyle>
            <a:lvl1pPr>
              <a:defRPr sz="1275"/>
            </a:lvl1pPr>
            <a:lvl2pPr>
              <a:defRPr sz="1050"/>
            </a:lvl2pPr>
            <a:lvl3pPr>
              <a:defRPr sz="1050"/>
            </a:lvl3pPr>
            <a:lvl4pPr>
              <a:defRPr sz="1050"/>
            </a:lvl4pPr>
            <a:lvl5pPr>
              <a:defRPr sz="1050"/>
            </a:lvl5pPr>
          </a:lstStyle>
          <a:p>
            <a:pPr lvl="0"/>
            <a:r>
              <a:rPr lang="en-US" dirty="0"/>
              <a:t>This is used for a simple impact page with a medium amount of copy. It’s intended to hold a few talking points. This is used for a simple impact page with a medium amount of copy.</a:t>
            </a:r>
          </a:p>
        </p:txBody>
      </p:sp>
      <p:sp>
        <p:nvSpPr>
          <p:cNvPr id="8" name="Text Placeholder 6"/>
          <p:cNvSpPr>
            <a:spLocks noGrp="1"/>
          </p:cNvSpPr>
          <p:nvPr>
            <p:ph type="body" sz="quarter" idx="13" hasCustomPrompt="1"/>
          </p:nvPr>
        </p:nvSpPr>
        <p:spPr>
          <a:xfrm>
            <a:off x="4648200" y="4114800"/>
            <a:ext cx="3962400" cy="2171700"/>
          </a:xfrm>
          <a:prstGeom prst="rect">
            <a:avLst/>
          </a:prstGeom>
        </p:spPr>
        <p:txBody>
          <a:bodyPr/>
          <a:lstStyle>
            <a:lvl1pPr>
              <a:defRPr sz="900"/>
            </a:lvl1pPr>
            <a:lvl2pPr>
              <a:defRPr sz="1050"/>
            </a:lvl2pPr>
            <a:lvl3pPr>
              <a:defRPr sz="1050"/>
            </a:lvl3pPr>
            <a:lvl4pPr>
              <a:defRPr sz="1050"/>
            </a:lvl4pPr>
            <a:lvl5pPr>
              <a:defRPr sz="1050"/>
            </a:lvl5pPr>
          </a:lstStyle>
          <a:p>
            <a:pPr lvl="0"/>
            <a:r>
              <a:rPr lang="en-US" dirty="0"/>
              <a:t>Body copy should be kept as short and succinct as possible in this area. It’s better to paraphrase the content to keep the audience engaged. Body copy should be kept as short and succinct as possible in this area. It’s better to paraphrase the content to keep the audience engaged. </a:t>
            </a:r>
          </a:p>
        </p:txBody>
      </p:sp>
      <p:pic>
        <p:nvPicPr>
          <p:cNvPr id="10" name="Picture 9"/>
          <p:cNvPicPr>
            <a:picLocks noChangeAspect="1"/>
          </p:cNvPicPr>
          <p:nvPr userDrawn="1"/>
        </p:nvPicPr>
        <p:blipFill>
          <a:blip r:embed="rId2"/>
          <a:stretch>
            <a:fillRect/>
          </a:stretch>
        </p:blipFill>
        <p:spPr>
          <a:xfrm>
            <a:off x="8096619" y="6286501"/>
            <a:ext cx="513982" cy="294957"/>
          </a:xfrm>
          <a:prstGeom prst="rect">
            <a:avLst/>
          </a:prstGeom>
        </p:spPr>
      </p:pic>
      <p:sp>
        <p:nvSpPr>
          <p:cNvPr id="11" name="Slide Number Placeholder 49"/>
          <p:cNvSpPr txBox="1">
            <a:spLocks/>
          </p:cNvSpPr>
          <p:nvPr userDrawn="1"/>
        </p:nvSpPr>
        <p:spPr>
          <a:xfrm>
            <a:off x="339151" y="6404349"/>
            <a:ext cx="318135" cy="182562"/>
          </a:xfrm>
          <a:prstGeom prst="rect">
            <a:avLst/>
          </a:prstGeom>
        </p:spPr>
        <p:txBody>
          <a:bodyPr lIns="0" tIns="0" rIns="0" bIns="0" anchor="b"/>
          <a:lstStyle>
            <a:defPPr>
              <a:defRPr lang="en-US"/>
            </a:defPPr>
            <a:lvl1pPr marL="0" algn="r" defTabSz="914400" rtl="0" eaLnBrk="1" latinLnBrk="0" hangingPunct="1">
              <a:defRPr sz="700" kern="1200">
                <a:solidFill>
                  <a:srgbClr val="464F60"/>
                </a:solidFill>
                <a:latin typeface="Courier"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D1382DBD-422C-46A9-94ED-8BDB34CA9651}" type="slidenum">
              <a:rPr lang="en-US" sz="525" smtClean="0">
                <a:solidFill>
                  <a:schemeClr val="accent4">
                    <a:lumMod val="75000"/>
                  </a:schemeClr>
                </a:solidFill>
                <a:latin typeface="Arial" panose="020B0604020202020204" pitchFamily="34" charset="0"/>
                <a:cs typeface="Arial" panose="020B0604020202020204" pitchFamily="34" charset="0"/>
              </a:rPr>
              <a:pPr algn="r"/>
              <a:t>‹#›</a:t>
            </a:fld>
            <a:endParaRPr lang="en-US" sz="525" dirty="0">
              <a:solidFill>
                <a:schemeClr val="accent4">
                  <a:lumMod val="75000"/>
                </a:schemeClr>
              </a:solidFill>
              <a:latin typeface="Arial" panose="020B0604020202020204" pitchFamily="34" charset="0"/>
              <a:cs typeface="Arial" panose="020B0604020202020204" pitchFamily="34" charset="0"/>
            </a:endParaRPr>
          </a:p>
        </p:txBody>
      </p:sp>
      <p:sp>
        <p:nvSpPr>
          <p:cNvPr id="12" name="Text Placeholder 8"/>
          <p:cNvSpPr>
            <a:spLocks noGrp="1"/>
          </p:cNvSpPr>
          <p:nvPr>
            <p:ph type="body" sz="quarter" idx="14" hasCustomPrompt="1"/>
          </p:nvPr>
        </p:nvSpPr>
        <p:spPr>
          <a:xfrm>
            <a:off x="707362" y="6437267"/>
            <a:ext cx="4572000" cy="165100"/>
          </a:xfrm>
          <a:prstGeom prst="rect">
            <a:avLst/>
          </a:prstGeom>
        </p:spPr>
        <p:txBody>
          <a:bodyPr/>
          <a:lstStyle>
            <a:lvl1pPr algn="l">
              <a:defRPr sz="525">
                <a:solidFill>
                  <a:schemeClr val="accent4">
                    <a:lumMod val="75000"/>
                  </a:schemeClr>
                </a:solidFill>
              </a:defRPr>
            </a:lvl1pPr>
            <a:lvl2pPr>
              <a:defRPr sz="525"/>
            </a:lvl2pPr>
            <a:lvl3pPr>
              <a:defRPr sz="525"/>
            </a:lvl3pPr>
            <a:lvl4pPr>
              <a:defRPr sz="525"/>
            </a:lvl4pPr>
            <a:lvl5pPr>
              <a:defRPr sz="525"/>
            </a:lvl5pPr>
          </a:lstStyle>
          <a:p>
            <a:pPr lvl="0"/>
            <a:r>
              <a:rPr lang="en-US" dirty="0"/>
              <a:t>Optional footer text (program team name, etc.)</a:t>
            </a:r>
          </a:p>
        </p:txBody>
      </p:sp>
      <p:sp>
        <p:nvSpPr>
          <p:cNvPr id="13" name="Text Placeholder 7"/>
          <p:cNvSpPr>
            <a:spLocks noGrp="1"/>
          </p:cNvSpPr>
          <p:nvPr>
            <p:ph type="body" sz="quarter" idx="10" hasCustomPrompt="1"/>
          </p:nvPr>
        </p:nvSpPr>
        <p:spPr>
          <a:xfrm>
            <a:off x="498218" y="400050"/>
            <a:ext cx="4991100" cy="171450"/>
          </a:xfrm>
          <a:prstGeom prst="rect">
            <a:avLst/>
          </a:prstGeom>
        </p:spPr>
        <p:txBody>
          <a:bodyPr/>
          <a:lstStyle>
            <a:lvl1pPr>
              <a:defRPr sz="525" baseline="0">
                <a:solidFill>
                  <a:schemeClr val="accent4">
                    <a:lumMod val="75000"/>
                  </a:schemeClr>
                </a:solidFill>
              </a:defRPr>
            </a:lvl1pPr>
            <a:lvl2pPr>
              <a:defRPr sz="525"/>
            </a:lvl2pPr>
            <a:lvl3pPr>
              <a:defRPr sz="525"/>
            </a:lvl3pPr>
            <a:lvl4pPr>
              <a:defRPr sz="525"/>
            </a:lvl4pPr>
            <a:lvl5pPr>
              <a:defRPr sz="525"/>
            </a:lvl5pPr>
          </a:lstStyle>
          <a:p>
            <a:pPr lvl="0"/>
            <a:r>
              <a:rPr lang="en-US" dirty="0"/>
              <a:t>Presentation Title | Chapter Title</a:t>
            </a:r>
          </a:p>
        </p:txBody>
      </p:sp>
    </p:spTree>
    <p:extLst>
      <p:ext uri="{BB962C8B-B14F-4D97-AF65-F5344CB8AC3E}">
        <p14:creationId xmlns:p14="http://schemas.microsoft.com/office/powerpoint/2010/main" val="2287389421"/>
      </p:ext>
    </p:extLst>
  </p:cSld>
  <p:clrMapOvr>
    <a:masterClrMapping/>
  </p:clrMapOvr>
  <p:extLst>
    <p:ext uri="{DCECCB84-F9BA-43D5-87BE-67443E8EF086}">
      <p15:sldGuideLst xmlns:p15="http://schemas.microsoft.com/office/powerpoint/2012/main">
        <p15:guide id="1" pos="480">
          <p15:clr>
            <a:srgbClr val="FBAE40"/>
          </p15:clr>
        </p15:guide>
        <p15:guide id="2" pos="7232">
          <p15:clr>
            <a:srgbClr val="FBAE40"/>
          </p15:clr>
        </p15:guide>
        <p15:guide id="18" orient="horz" pos="3960">
          <p15:clr>
            <a:srgbClr val="FBAE40"/>
          </p15:clr>
        </p15:guide>
        <p15:guide id="19" orient="horz" pos="360">
          <p15:clr>
            <a:srgbClr val="FBAE40"/>
          </p15:clr>
        </p15:guide>
        <p15:guide id="20" orient="horz" pos="1272">
          <p15:clr>
            <a:srgbClr val="FBAE40"/>
          </p15:clr>
        </p15:guide>
        <p15:guide id="21" orient="horz" pos="2184">
          <p15:clr>
            <a:srgbClr val="FBAE40"/>
          </p15:clr>
        </p15:guide>
        <p15:guide id="22" orient="horz" pos="1224">
          <p15:clr>
            <a:srgbClr val="FBAE40"/>
          </p15:clr>
        </p15:guide>
        <p15:guide id="23" orient="horz" pos="2136">
          <p15:clr>
            <a:srgbClr val="FBAE40"/>
          </p15:clr>
        </p15:guide>
        <p15:guide id="24" orient="horz" pos="3048">
          <p15:clr>
            <a:srgbClr val="FBAE40"/>
          </p15:clr>
        </p15:guide>
        <p15:guide id="25" orient="horz" pos="3096">
          <p15:clr>
            <a:srgbClr val="FBAE40"/>
          </p15:clr>
        </p15:guide>
        <p15:guide id="26" pos="1248">
          <p15:clr>
            <a:srgbClr val="FBAE40"/>
          </p15:clr>
        </p15:guide>
        <p15:guide id="27" pos="1344">
          <p15:clr>
            <a:srgbClr val="FBAE40"/>
          </p15:clr>
        </p15:guide>
        <p15:guide id="28" pos="2080">
          <p15:clr>
            <a:srgbClr val="FBAE40"/>
          </p15:clr>
        </p15:guide>
        <p15:guide id="29" pos="2176">
          <p15:clr>
            <a:srgbClr val="FBAE40"/>
          </p15:clr>
        </p15:guide>
        <p15:guide id="30" pos="2944">
          <p15:clr>
            <a:srgbClr val="FBAE40"/>
          </p15:clr>
        </p15:guide>
        <p15:guide id="31" pos="3040">
          <p15:clr>
            <a:srgbClr val="FBAE40"/>
          </p15:clr>
        </p15:guide>
        <p15:guide id="32" pos="3808">
          <p15:clr>
            <a:srgbClr val="FBAE40"/>
          </p15:clr>
        </p15:guide>
        <p15:guide id="33" pos="3904">
          <p15:clr>
            <a:srgbClr val="FBAE40"/>
          </p15:clr>
        </p15:guide>
        <p15:guide id="34" pos="4672">
          <p15:clr>
            <a:srgbClr val="FBAE40"/>
          </p15:clr>
        </p15:guide>
        <p15:guide id="35" pos="4768">
          <p15:clr>
            <a:srgbClr val="FBAE40"/>
          </p15:clr>
        </p15:guide>
        <p15:guide id="36" pos="5504">
          <p15:clr>
            <a:srgbClr val="FBAE40"/>
          </p15:clr>
        </p15:guide>
        <p15:guide id="37" pos="5600">
          <p15:clr>
            <a:srgbClr val="FBAE40"/>
          </p15:clr>
        </p15:guide>
        <p15:guide id="38" pos="6464">
          <p15:clr>
            <a:srgbClr val="FBAE40"/>
          </p15:clr>
        </p15:guide>
        <p15:guide id="39" pos="6368">
          <p15:clr>
            <a:srgbClr val="FBAE40"/>
          </p15:clr>
        </p15:guide>
        <p15:guide id="40" orient="horz" pos="768">
          <p15:clr>
            <a:srgbClr val="FBAE40"/>
          </p15:clr>
        </p15:guide>
        <p15:guide id="41" orient="horz" pos="816">
          <p15:clr>
            <a:srgbClr val="FBAE40"/>
          </p15:clr>
        </p15:guide>
        <p15:guide id="42" orient="horz" pos="1680">
          <p15:clr>
            <a:srgbClr val="FBAE40"/>
          </p15:clr>
        </p15:guide>
        <p15:guide id="43" orient="horz" pos="1728">
          <p15:clr>
            <a:srgbClr val="FBAE40"/>
          </p15:clr>
        </p15:guide>
        <p15:guide id="44" orient="horz" pos="2592">
          <p15:clr>
            <a:srgbClr val="FBAE40"/>
          </p15:clr>
        </p15:guide>
        <p15:guide id="45" orient="horz" pos="2640">
          <p15:clr>
            <a:srgbClr val="FBAE40"/>
          </p15:clr>
        </p15:guide>
        <p15:guide id="46" orient="horz" pos="3504">
          <p15:clr>
            <a:srgbClr val="FBAE40"/>
          </p15:clr>
        </p15:guide>
        <p15:guide id="47" orient="horz" pos="3552">
          <p15:clr>
            <a:srgbClr val="FBAE40"/>
          </p15:clr>
        </p15:guide>
        <p15:guide id="48" orient="horz" pos="2160">
          <p15:clr>
            <a:srgbClr val="FBAE4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PATH: Two column Intro Side">
    <p:spTree>
      <p:nvGrpSpPr>
        <p:cNvPr id="1" name=""/>
        <p:cNvGrpSpPr/>
        <p:nvPr/>
      </p:nvGrpSpPr>
      <p:grpSpPr>
        <a:xfrm>
          <a:off x="0" y="0"/>
          <a:ext cx="0" cy="0"/>
          <a:chOff x="0" y="0"/>
          <a:chExt cx="0" cy="0"/>
        </a:xfrm>
      </p:grpSpPr>
      <p:sp>
        <p:nvSpPr>
          <p:cNvPr id="5" name="Text Placeholder 4"/>
          <p:cNvSpPr>
            <a:spLocks noGrp="1"/>
          </p:cNvSpPr>
          <p:nvPr>
            <p:ph type="body" sz="quarter" idx="11" hasCustomPrompt="1"/>
          </p:nvPr>
        </p:nvSpPr>
        <p:spPr>
          <a:xfrm>
            <a:off x="571500" y="2743200"/>
            <a:ext cx="3962400" cy="1315450"/>
          </a:xfrm>
          <a:prstGeom prst="rect">
            <a:avLst/>
          </a:prstGeom>
        </p:spPr>
        <p:txBody>
          <a:bodyPr/>
          <a:lstStyle>
            <a:lvl1pPr>
              <a:lnSpc>
                <a:spcPts val="3000"/>
              </a:lnSpc>
              <a:spcAft>
                <a:spcPts val="1350"/>
              </a:spcAft>
              <a:defRPr sz="2400">
                <a:solidFill>
                  <a:schemeClr val="accent2"/>
                </a:solidFill>
              </a:defRPr>
            </a:lvl1pPr>
          </a:lstStyle>
          <a:p>
            <a:pPr>
              <a:lnSpc>
                <a:spcPts val="4000"/>
              </a:lnSpc>
              <a:spcAft>
                <a:spcPts val="1800"/>
              </a:spcAft>
            </a:pPr>
            <a:r>
              <a:rPr lang="en-US" sz="2400" dirty="0">
                <a:solidFill>
                  <a:srgbClr val="F65050"/>
                </a:solidFill>
                <a:latin typeface="Arial" panose="020B0604020202020204" pitchFamily="34" charset="0"/>
                <a:cs typeface="Arial" panose="020B0604020202020204" pitchFamily="34" charset="0"/>
              </a:rPr>
              <a:t>Two column w/ introductory copy</a:t>
            </a:r>
          </a:p>
        </p:txBody>
      </p:sp>
      <p:sp>
        <p:nvSpPr>
          <p:cNvPr id="7" name="Text Placeholder 6"/>
          <p:cNvSpPr>
            <a:spLocks noGrp="1"/>
          </p:cNvSpPr>
          <p:nvPr>
            <p:ph type="body" sz="quarter" idx="12" hasCustomPrompt="1"/>
          </p:nvPr>
        </p:nvSpPr>
        <p:spPr>
          <a:xfrm>
            <a:off x="4654924" y="2743200"/>
            <a:ext cx="3962400" cy="2171700"/>
          </a:xfrm>
          <a:prstGeom prst="rect">
            <a:avLst/>
          </a:prstGeom>
        </p:spPr>
        <p:txBody>
          <a:bodyPr/>
          <a:lstStyle>
            <a:lvl1pPr>
              <a:defRPr sz="1275"/>
            </a:lvl1pPr>
            <a:lvl2pPr>
              <a:defRPr sz="1050"/>
            </a:lvl2pPr>
            <a:lvl3pPr>
              <a:defRPr sz="1050"/>
            </a:lvl3pPr>
            <a:lvl4pPr>
              <a:defRPr sz="1050"/>
            </a:lvl4pPr>
            <a:lvl5pPr>
              <a:defRPr sz="1050"/>
            </a:lvl5pPr>
          </a:lstStyle>
          <a:p>
            <a:pPr lvl="0"/>
            <a:r>
              <a:rPr lang="en-US" dirty="0"/>
              <a:t>This is used for a simple impact page with a medium amount of copy. It’s intended to hold a few talking points. The page should look clear and concise. This is used for a simple impact page with a medium amount of copy.</a:t>
            </a:r>
          </a:p>
        </p:txBody>
      </p:sp>
      <p:pic>
        <p:nvPicPr>
          <p:cNvPr id="10" name="Picture 9"/>
          <p:cNvPicPr>
            <a:picLocks noChangeAspect="1"/>
          </p:cNvPicPr>
          <p:nvPr userDrawn="1"/>
        </p:nvPicPr>
        <p:blipFill>
          <a:blip r:embed="rId2"/>
          <a:stretch>
            <a:fillRect/>
          </a:stretch>
        </p:blipFill>
        <p:spPr>
          <a:xfrm>
            <a:off x="8096619" y="6286501"/>
            <a:ext cx="513982" cy="294957"/>
          </a:xfrm>
          <a:prstGeom prst="rect">
            <a:avLst/>
          </a:prstGeom>
        </p:spPr>
      </p:pic>
      <p:sp>
        <p:nvSpPr>
          <p:cNvPr id="11" name="Slide Number Placeholder 49"/>
          <p:cNvSpPr txBox="1">
            <a:spLocks/>
          </p:cNvSpPr>
          <p:nvPr userDrawn="1"/>
        </p:nvSpPr>
        <p:spPr>
          <a:xfrm>
            <a:off x="339151" y="6404349"/>
            <a:ext cx="318135" cy="182562"/>
          </a:xfrm>
          <a:prstGeom prst="rect">
            <a:avLst/>
          </a:prstGeom>
        </p:spPr>
        <p:txBody>
          <a:bodyPr lIns="0" tIns="0" rIns="0" bIns="0" anchor="b"/>
          <a:lstStyle>
            <a:defPPr>
              <a:defRPr lang="en-US"/>
            </a:defPPr>
            <a:lvl1pPr marL="0" algn="r" defTabSz="914400" rtl="0" eaLnBrk="1" latinLnBrk="0" hangingPunct="1">
              <a:defRPr sz="700" kern="1200">
                <a:solidFill>
                  <a:srgbClr val="464F60"/>
                </a:solidFill>
                <a:latin typeface="Courier"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D1382DBD-422C-46A9-94ED-8BDB34CA9651}" type="slidenum">
              <a:rPr lang="en-US" sz="525" smtClean="0">
                <a:solidFill>
                  <a:schemeClr val="accent4">
                    <a:lumMod val="75000"/>
                  </a:schemeClr>
                </a:solidFill>
                <a:latin typeface="Arial" panose="020B0604020202020204" pitchFamily="34" charset="0"/>
                <a:cs typeface="Arial" panose="020B0604020202020204" pitchFamily="34" charset="0"/>
              </a:rPr>
              <a:pPr algn="r"/>
              <a:t>‹#›</a:t>
            </a:fld>
            <a:endParaRPr lang="en-US" sz="525" dirty="0">
              <a:solidFill>
                <a:schemeClr val="accent4">
                  <a:lumMod val="75000"/>
                </a:schemeClr>
              </a:solidFill>
              <a:latin typeface="Arial" panose="020B0604020202020204" pitchFamily="34" charset="0"/>
              <a:cs typeface="Arial" panose="020B0604020202020204" pitchFamily="34" charset="0"/>
            </a:endParaRPr>
          </a:p>
        </p:txBody>
      </p:sp>
      <p:sp>
        <p:nvSpPr>
          <p:cNvPr id="12" name="Text Placeholder 8"/>
          <p:cNvSpPr>
            <a:spLocks noGrp="1"/>
          </p:cNvSpPr>
          <p:nvPr>
            <p:ph type="body" sz="quarter" idx="13" hasCustomPrompt="1"/>
          </p:nvPr>
        </p:nvSpPr>
        <p:spPr>
          <a:xfrm>
            <a:off x="707362" y="6437267"/>
            <a:ext cx="4572000" cy="165100"/>
          </a:xfrm>
          <a:prstGeom prst="rect">
            <a:avLst/>
          </a:prstGeom>
        </p:spPr>
        <p:txBody>
          <a:bodyPr/>
          <a:lstStyle>
            <a:lvl1pPr algn="l">
              <a:defRPr sz="525">
                <a:solidFill>
                  <a:schemeClr val="accent4">
                    <a:lumMod val="75000"/>
                  </a:schemeClr>
                </a:solidFill>
              </a:defRPr>
            </a:lvl1pPr>
            <a:lvl2pPr>
              <a:defRPr sz="525"/>
            </a:lvl2pPr>
            <a:lvl3pPr>
              <a:defRPr sz="525"/>
            </a:lvl3pPr>
            <a:lvl4pPr>
              <a:defRPr sz="525"/>
            </a:lvl4pPr>
            <a:lvl5pPr>
              <a:defRPr sz="525"/>
            </a:lvl5pPr>
          </a:lstStyle>
          <a:p>
            <a:pPr lvl="0"/>
            <a:r>
              <a:rPr lang="en-US" dirty="0"/>
              <a:t>Optional footer text (program team name, etc.)</a:t>
            </a:r>
          </a:p>
        </p:txBody>
      </p:sp>
      <p:sp>
        <p:nvSpPr>
          <p:cNvPr id="13" name="Text Placeholder 7"/>
          <p:cNvSpPr>
            <a:spLocks noGrp="1"/>
          </p:cNvSpPr>
          <p:nvPr>
            <p:ph type="body" sz="quarter" idx="10" hasCustomPrompt="1"/>
          </p:nvPr>
        </p:nvSpPr>
        <p:spPr>
          <a:xfrm>
            <a:off x="498218" y="400050"/>
            <a:ext cx="4991100" cy="171450"/>
          </a:xfrm>
          <a:prstGeom prst="rect">
            <a:avLst/>
          </a:prstGeom>
        </p:spPr>
        <p:txBody>
          <a:bodyPr/>
          <a:lstStyle>
            <a:lvl1pPr>
              <a:defRPr sz="525" baseline="0">
                <a:solidFill>
                  <a:schemeClr val="accent4">
                    <a:lumMod val="75000"/>
                  </a:schemeClr>
                </a:solidFill>
              </a:defRPr>
            </a:lvl1pPr>
            <a:lvl2pPr>
              <a:defRPr sz="525"/>
            </a:lvl2pPr>
            <a:lvl3pPr>
              <a:defRPr sz="525"/>
            </a:lvl3pPr>
            <a:lvl4pPr>
              <a:defRPr sz="525"/>
            </a:lvl4pPr>
            <a:lvl5pPr>
              <a:defRPr sz="525"/>
            </a:lvl5pPr>
          </a:lstStyle>
          <a:p>
            <a:pPr lvl="0"/>
            <a:r>
              <a:rPr lang="en-US" dirty="0"/>
              <a:t>Presentation Title | Chapter Title</a:t>
            </a:r>
          </a:p>
        </p:txBody>
      </p:sp>
    </p:spTree>
    <p:extLst>
      <p:ext uri="{BB962C8B-B14F-4D97-AF65-F5344CB8AC3E}">
        <p14:creationId xmlns:p14="http://schemas.microsoft.com/office/powerpoint/2010/main" val="3835567636"/>
      </p:ext>
    </p:extLst>
  </p:cSld>
  <p:clrMapOvr>
    <a:masterClrMapping/>
  </p:clrMapOvr>
  <p:extLst>
    <p:ext uri="{DCECCB84-F9BA-43D5-87BE-67443E8EF086}">
      <p15:sldGuideLst xmlns:p15="http://schemas.microsoft.com/office/powerpoint/2012/main">
        <p15:guide id="1" pos="480">
          <p15:clr>
            <a:srgbClr val="FBAE40"/>
          </p15:clr>
        </p15:guide>
        <p15:guide id="2" pos="7232">
          <p15:clr>
            <a:srgbClr val="FBAE40"/>
          </p15:clr>
        </p15:guide>
        <p15:guide id="18" orient="horz" pos="3960">
          <p15:clr>
            <a:srgbClr val="FBAE40"/>
          </p15:clr>
        </p15:guide>
        <p15:guide id="19" orient="horz" pos="360">
          <p15:clr>
            <a:srgbClr val="FBAE40"/>
          </p15:clr>
        </p15:guide>
        <p15:guide id="20" orient="horz" pos="1272">
          <p15:clr>
            <a:srgbClr val="FBAE40"/>
          </p15:clr>
        </p15:guide>
        <p15:guide id="21" orient="horz" pos="2184">
          <p15:clr>
            <a:srgbClr val="FBAE40"/>
          </p15:clr>
        </p15:guide>
        <p15:guide id="22" orient="horz" pos="1224">
          <p15:clr>
            <a:srgbClr val="FBAE40"/>
          </p15:clr>
        </p15:guide>
        <p15:guide id="23" orient="horz" pos="2136">
          <p15:clr>
            <a:srgbClr val="FBAE40"/>
          </p15:clr>
        </p15:guide>
        <p15:guide id="24" orient="horz" pos="3048">
          <p15:clr>
            <a:srgbClr val="FBAE40"/>
          </p15:clr>
        </p15:guide>
        <p15:guide id="25" orient="horz" pos="3096">
          <p15:clr>
            <a:srgbClr val="FBAE40"/>
          </p15:clr>
        </p15:guide>
        <p15:guide id="26" pos="1248">
          <p15:clr>
            <a:srgbClr val="FBAE40"/>
          </p15:clr>
        </p15:guide>
        <p15:guide id="27" pos="1344">
          <p15:clr>
            <a:srgbClr val="FBAE40"/>
          </p15:clr>
        </p15:guide>
        <p15:guide id="28" pos="2080">
          <p15:clr>
            <a:srgbClr val="FBAE40"/>
          </p15:clr>
        </p15:guide>
        <p15:guide id="29" pos="2176">
          <p15:clr>
            <a:srgbClr val="FBAE40"/>
          </p15:clr>
        </p15:guide>
        <p15:guide id="30" pos="2944">
          <p15:clr>
            <a:srgbClr val="FBAE40"/>
          </p15:clr>
        </p15:guide>
        <p15:guide id="31" pos="3040">
          <p15:clr>
            <a:srgbClr val="FBAE40"/>
          </p15:clr>
        </p15:guide>
        <p15:guide id="32" pos="3808">
          <p15:clr>
            <a:srgbClr val="FBAE40"/>
          </p15:clr>
        </p15:guide>
        <p15:guide id="33" pos="3904">
          <p15:clr>
            <a:srgbClr val="FBAE40"/>
          </p15:clr>
        </p15:guide>
        <p15:guide id="34" pos="4672">
          <p15:clr>
            <a:srgbClr val="FBAE40"/>
          </p15:clr>
        </p15:guide>
        <p15:guide id="35" pos="4768">
          <p15:clr>
            <a:srgbClr val="FBAE40"/>
          </p15:clr>
        </p15:guide>
        <p15:guide id="36" pos="5504">
          <p15:clr>
            <a:srgbClr val="FBAE40"/>
          </p15:clr>
        </p15:guide>
        <p15:guide id="37" pos="5600">
          <p15:clr>
            <a:srgbClr val="FBAE40"/>
          </p15:clr>
        </p15:guide>
        <p15:guide id="38" pos="6464">
          <p15:clr>
            <a:srgbClr val="FBAE40"/>
          </p15:clr>
        </p15:guide>
        <p15:guide id="39" pos="6368">
          <p15:clr>
            <a:srgbClr val="FBAE40"/>
          </p15:clr>
        </p15:guide>
        <p15:guide id="40" orient="horz" pos="768">
          <p15:clr>
            <a:srgbClr val="FBAE40"/>
          </p15:clr>
        </p15:guide>
        <p15:guide id="41" orient="horz" pos="816">
          <p15:clr>
            <a:srgbClr val="FBAE40"/>
          </p15:clr>
        </p15:guide>
        <p15:guide id="42" orient="horz" pos="1680">
          <p15:clr>
            <a:srgbClr val="FBAE40"/>
          </p15:clr>
        </p15:guide>
        <p15:guide id="43" orient="horz" pos="1728">
          <p15:clr>
            <a:srgbClr val="FBAE40"/>
          </p15:clr>
        </p15:guide>
        <p15:guide id="44" orient="horz" pos="2592">
          <p15:clr>
            <a:srgbClr val="FBAE40"/>
          </p15:clr>
        </p15:guide>
        <p15:guide id="45" orient="horz" pos="2640">
          <p15:clr>
            <a:srgbClr val="FBAE40"/>
          </p15:clr>
        </p15:guide>
        <p15:guide id="46" orient="horz" pos="3504">
          <p15:clr>
            <a:srgbClr val="FBAE40"/>
          </p15:clr>
        </p15:guide>
        <p15:guide id="47" orient="horz" pos="3552">
          <p15:clr>
            <a:srgbClr val="FBAE40"/>
          </p15:clr>
        </p15:guide>
        <p15:guide id="48" orient="horz" pos="2160">
          <p15:clr>
            <a:srgbClr val="FBAE4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PATH: Two column intro/body side">
    <p:spTree>
      <p:nvGrpSpPr>
        <p:cNvPr id="1" name=""/>
        <p:cNvGrpSpPr/>
        <p:nvPr/>
      </p:nvGrpSpPr>
      <p:grpSpPr>
        <a:xfrm>
          <a:off x="0" y="0"/>
          <a:ext cx="0" cy="0"/>
          <a:chOff x="0" y="0"/>
          <a:chExt cx="0" cy="0"/>
        </a:xfrm>
      </p:grpSpPr>
      <p:sp>
        <p:nvSpPr>
          <p:cNvPr id="5" name="Text Placeholder 4"/>
          <p:cNvSpPr>
            <a:spLocks noGrp="1"/>
          </p:cNvSpPr>
          <p:nvPr>
            <p:ph type="body" sz="quarter" idx="11" hasCustomPrompt="1"/>
          </p:nvPr>
        </p:nvSpPr>
        <p:spPr>
          <a:xfrm>
            <a:off x="571500" y="2743200"/>
            <a:ext cx="3962400" cy="1315450"/>
          </a:xfrm>
          <a:prstGeom prst="rect">
            <a:avLst/>
          </a:prstGeom>
        </p:spPr>
        <p:txBody>
          <a:bodyPr/>
          <a:lstStyle>
            <a:lvl1pPr>
              <a:lnSpc>
                <a:spcPts val="3000"/>
              </a:lnSpc>
              <a:spcAft>
                <a:spcPts val="1350"/>
              </a:spcAft>
              <a:defRPr sz="2400">
                <a:solidFill>
                  <a:schemeClr val="accent2"/>
                </a:solidFill>
              </a:defRPr>
            </a:lvl1pPr>
          </a:lstStyle>
          <a:p>
            <a:pPr>
              <a:lnSpc>
                <a:spcPts val="4000"/>
              </a:lnSpc>
              <a:spcAft>
                <a:spcPts val="1800"/>
              </a:spcAft>
            </a:pPr>
            <a:r>
              <a:rPr lang="en-US" sz="2400" dirty="0">
                <a:solidFill>
                  <a:srgbClr val="F65050"/>
                </a:solidFill>
                <a:latin typeface="Arial" panose="020B0604020202020204" pitchFamily="34" charset="0"/>
                <a:cs typeface="Arial" panose="020B0604020202020204" pitchFamily="34" charset="0"/>
              </a:rPr>
              <a:t>Two column w/ introductory copy &amp; body copy</a:t>
            </a:r>
          </a:p>
        </p:txBody>
      </p:sp>
      <p:sp>
        <p:nvSpPr>
          <p:cNvPr id="7" name="Text Placeholder 6"/>
          <p:cNvSpPr>
            <a:spLocks noGrp="1"/>
          </p:cNvSpPr>
          <p:nvPr>
            <p:ph type="body" sz="quarter" idx="12" hasCustomPrompt="1"/>
          </p:nvPr>
        </p:nvSpPr>
        <p:spPr>
          <a:xfrm>
            <a:off x="4654924" y="2743200"/>
            <a:ext cx="3962400" cy="1371600"/>
          </a:xfrm>
          <a:prstGeom prst="rect">
            <a:avLst/>
          </a:prstGeom>
        </p:spPr>
        <p:txBody>
          <a:bodyPr/>
          <a:lstStyle>
            <a:lvl1pPr>
              <a:defRPr sz="1275"/>
            </a:lvl1pPr>
            <a:lvl2pPr>
              <a:defRPr sz="1050"/>
            </a:lvl2pPr>
            <a:lvl3pPr>
              <a:defRPr sz="1050"/>
            </a:lvl3pPr>
            <a:lvl4pPr>
              <a:defRPr sz="1050"/>
            </a:lvl4pPr>
            <a:lvl5pPr>
              <a:defRPr sz="1050"/>
            </a:lvl5pPr>
          </a:lstStyle>
          <a:p>
            <a:pPr lvl="0"/>
            <a:r>
              <a:rPr lang="en-US" dirty="0"/>
              <a:t>This is used for a simple impact page with a medium amount of copy. It’s intended to hold a few talking points. The page should look clear and concise. This is used for a simple impact page with a medium amount of copy.</a:t>
            </a:r>
          </a:p>
        </p:txBody>
      </p:sp>
      <p:sp>
        <p:nvSpPr>
          <p:cNvPr id="8" name="Text Placeholder 6"/>
          <p:cNvSpPr>
            <a:spLocks noGrp="1"/>
          </p:cNvSpPr>
          <p:nvPr>
            <p:ph type="body" sz="quarter" idx="13" hasCustomPrompt="1"/>
          </p:nvPr>
        </p:nvSpPr>
        <p:spPr>
          <a:xfrm>
            <a:off x="4658126" y="4191001"/>
            <a:ext cx="3962400" cy="988039"/>
          </a:xfrm>
          <a:prstGeom prst="rect">
            <a:avLst/>
          </a:prstGeom>
        </p:spPr>
        <p:txBody>
          <a:bodyPr/>
          <a:lstStyle>
            <a:lvl1pPr>
              <a:defRPr sz="900"/>
            </a:lvl1pPr>
            <a:lvl2pPr>
              <a:defRPr sz="1050"/>
            </a:lvl2pPr>
            <a:lvl3pPr>
              <a:defRPr sz="1050"/>
            </a:lvl3pPr>
            <a:lvl4pPr>
              <a:defRPr sz="1050"/>
            </a:lvl4pPr>
            <a:lvl5pPr>
              <a:defRPr sz="1050"/>
            </a:lvl5pPr>
          </a:lstStyle>
          <a:p>
            <a:pPr lvl="0"/>
            <a:r>
              <a:rPr lang="en-US" dirty="0"/>
              <a:t>Body copy should be kept as short and succinct as possible in this area. It’s better to paraphrase the content to keep the audience engaged. Body copy should be kept as short and succinct as possible in this area. It’s better to paraphrase the content to keep the audience engaged. </a:t>
            </a:r>
          </a:p>
        </p:txBody>
      </p:sp>
      <p:pic>
        <p:nvPicPr>
          <p:cNvPr id="11" name="Picture 10"/>
          <p:cNvPicPr>
            <a:picLocks noChangeAspect="1"/>
          </p:cNvPicPr>
          <p:nvPr userDrawn="1"/>
        </p:nvPicPr>
        <p:blipFill>
          <a:blip r:embed="rId2"/>
          <a:stretch>
            <a:fillRect/>
          </a:stretch>
        </p:blipFill>
        <p:spPr>
          <a:xfrm>
            <a:off x="8096619" y="6286501"/>
            <a:ext cx="513982" cy="294957"/>
          </a:xfrm>
          <a:prstGeom prst="rect">
            <a:avLst/>
          </a:prstGeom>
        </p:spPr>
      </p:pic>
      <p:sp>
        <p:nvSpPr>
          <p:cNvPr id="12" name="Slide Number Placeholder 49"/>
          <p:cNvSpPr txBox="1">
            <a:spLocks/>
          </p:cNvSpPr>
          <p:nvPr userDrawn="1"/>
        </p:nvSpPr>
        <p:spPr>
          <a:xfrm>
            <a:off x="339151" y="6404349"/>
            <a:ext cx="318135" cy="182562"/>
          </a:xfrm>
          <a:prstGeom prst="rect">
            <a:avLst/>
          </a:prstGeom>
        </p:spPr>
        <p:txBody>
          <a:bodyPr lIns="0" tIns="0" rIns="0" bIns="0" anchor="b"/>
          <a:lstStyle>
            <a:defPPr>
              <a:defRPr lang="en-US"/>
            </a:defPPr>
            <a:lvl1pPr marL="0" algn="r" defTabSz="914400" rtl="0" eaLnBrk="1" latinLnBrk="0" hangingPunct="1">
              <a:defRPr sz="700" kern="1200">
                <a:solidFill>
                  <a:srgbClr val="464F60"/>
                </a:solidFill>
                <a:latin typeface="Courier"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D1382DBD-422C-46A9-94ED-8BDB34CA9651}" type="slidenum">
              <a:rPr lang="en-US" sz="525" smtClean="0">
                <a:solidFill>
                  <a:schemeClr val="accent4">
                    <a:lumMod val="75000"/>
                  </a:schemeClr>
                </a:solidFill>
                <a:latin typeface="Arial" panose="020B0604020202020204" pitchFamily="34" charset="0"/>
                <a:cs typeface="Arial" panose="020B0604020202020204" pitchFamily="34" charset="0"/>
              </a:rPr>
              <a:pPr algn="r"/>
              <a:t>‹#›</a:t>
            </a:fld>
            <a:endParaRPr lang="en-US" sz="525" dirty="0">
              <a:solidFill>
                <a:schemeClr val="accent4">
                  <a:lumMod val="75000"/>
                </a:schemeClr>
              </a:solidFill>
              <a:latin typeface="Arial" panose="020B0604020202020204" pitchFamily="34" charset="0"/>
              <a:cs typeface="Arial" panose="020B0604020202020204" pitchFamily="34" charset="0"/>
            </a:endParaRPr>
          </a:p>
        </p:txBody>
      </p:sp>
      <p:sp>
        <p:nvSpPr>
          <p:cNvPr id="13" name="Text Placeholder 8"/>
          <p:cNvSpPr>
            <a:spLocks noGrp="1"/>
          </p:cNvSpPr>
          <p:nvPr>
            <p:ph type="body" sz="quarter" idx="14" hasCustomPrompt="1"/>
          </p:nvPr>
        </p:nvSpPr>
        <p:spPr>
          <a:xfrm>
            <a:off x="707362" y="6437267"/>
            <a:ext cx="4572000" cy="165100"/>
          </a:xfrm>
          <a:prstGeom prst="rect">
            <a:avLst/>
          </a:prstGeom>
        </p:spPr>
        <p:txBody>
          <a:bodyPr/>
          <a:lstStyle>
            <a:lvl1pPr algn="l">
              <a:defRPr sz="525">
                <a:solidFill>
                  <a:schemeClr val="accent4">
                    <a:lumMod val="75000"/>
                  </a:schemeClr>
                </a:solidFill>
              </a:defRPr>
            </a:lvl1pPr>
            <a:lvl2pPr>
              <a:defRPr sz="525"/>
            </a:lvl2pPr>
            <a:lvl3pPr>
              <a:defRPr sz="525"/>
            </a:lvl3pPr>
            <a:lvl4pPr>
              <a:defRPr sz="525"/>
            </a:lvl4pPr>
            <a:lvl5pPr>
              <a:defRPr sz="525"/>
            </a:lvl5pPr>
          </a:lstStyle>
          <a:p>
            <a:pPr lvl="0"/>
            <a:r>
              <a:rPr lang="en-US" dirty="0"/>
              <a:t>Optional footer text (program team name, etc.)</a:t>
            </a:r>
          </a:p>
        </p:txBody>
      </p:sp>
      <p:sp>
        <p:nvSpPr>
          <p:cNvPr id="14" name="Text Placeholder 7"/>
          <p:cNvSpPr>
            <a:spLocks noGrp="1"/>
          </p:cNvSpPr>
          <p:nvPr>
            <p:ph type="body" sz="quarter" idx="10" hasCustomPrompt="1"/>
          </p:nvPr>
        </p:nvSpPr>
        <p:spPr>
          <a:xfrm>
            <a:off x="498218" y="400050"/>
            <a:ext cx="4991100" cy="171450"/>
          </a:xfrm>
          <a:prstGeom prst="rect">
            <a:avLst/>
          </a:prstGeom>
        </p:spPr>
        <p:txBody>
          <a:bodyPr/>
          <a:lstStyle>
            <a:lvl1pPr>
              <a:defRPr sz="525" baseline="0">
                <a:solidFill>
                  <a:schemeClr val="accent4">
                    <a:lumMod val="75000"/>
                  </a:schemeClr>
                </a:solidFill>
              </a:defRPr>
            </a:lvl1pPr>
            <a:lvl2pPr>
              <a:defRPr sz="525"/>
            </a:lvl2pPr>
            <a:lvl3pPr>
              <a:defRPr sz="525"/>
            </a:lvl3pPr>
            <a:lvl4pPr>
              <a:defRPr sz="525"/>
            </a:lvl4pPr>
            <a:lvl5pPr>
              <a:defRPr sz="525"/>
            </a:lvl5pPr>
          </a:lstStyle>
          <a:p>
            <a:pPr lvl="0"/>
            <a:r>
              <a:rPr lang="en-US" dirty="0"/>
              <a:t>Presentation Title | Chapter Title</a:t>
            </a:r>
          </a:p>
        </p:txBody>
      </p:sp>
    </p:spTree>
    <p:extLst>
      <p:ext uri="{BB962C8B-B14F-4D97-AF65-F5344CB8AC3E}">
        <p14:creationId xmlns:p14="http://schemas.microsoft.com/office/powerpoint/2010/main" val="3822508965"/>
      </p:ext>
    </p:extLst>
  </p:cSld>
  <p:clrMapOvr>
    <a:masterClrMapping/>
  </p:clrMapOvr>
  <p:extLst>
    <p:ext uri="{DCECCB84-F9BA-43D5-87BE-67443E8EF086}">
      <p15:sldGuideLst xmlns:p15="http://schemas.microsoft.com/office/powerpoint/2012/main">
        <p15:guide id="1" pos="480">
          <p15:clr>
            <a:srgbClr val="FBAE40"/>
          </p15:clr>
        </p15:guide>
        <p15:guide id="2" pos="7232">
          <p15:clr>
            <a:srgbClr val="FBAE40"/>
          </p15:clr>
        </p15:guide>
        <p15:guide id="18" orient="horz" pos="3960">
          <p15:clr>
            <a:srgbClr val="FBAE40"/>
          </p15:clr>
        </p15:guide>
        <p15:guide id="19" orient="horz" pos="360">
          <p15:clr>
            <a:srgbClr val="FBAE40"/>
          </p15:clr>
        </p15:guide>
        <p15:guide id="20" orient="horz" pos="1272">
          <p15:clr>
            <a:srgbClr val="FBAE40"/>
          </p15:clr>
        </p15:guide>
        <p15:guide id="21" orient="horz" pos="2184">
          <p15:clr>
            <a:srgbClr val="FBAE40"/>
          </p15:clr>
        </p15:guide>
        <p15:guide id="22" orient="horz" pos="1224">
          <p15:clr>
            <a:srgbClr val="FBAE40"/>
          </p15:clr>
        </p15:guide>
        <p15:guide id="23" orient="horz" pos="2136">
          <p15:clr>
            <a:srgbClr val="FBAE40"/>
          </p15:clr>
        </p15:guide>
        <p15:guide id="24" orient="horz" pos="3048">
          <p15:clr>
            <a:srgbClr val="FBAE40"/>
          </p15:clr>
        </p15:guide>
        <p15:guide id="25" orient="horz" pos="3096">
          <p15:clr>
            <a:srgbClr val="FBAE40"/>
          </p15:clr>
        </p15:guide>
        <p15:guide id="26" pos="1248">
          <p15:clr>
            <a:srgbClr val="FBAE40"/>
          </p15:clr>
        </p15:guide>
        <p15:guide id="27" pos="1344">
          <p15:clr>
            <a:srgbClr val="FBAE40"/>
          </p15:clr>
        </p15:guide>
        <p15:guide id="28" pos="2080">
          <p15:clr>
            <a:srgbClr val="FBAE40"/>
          </p15:clr>
        </p15:guide>
        <p15:guide id="29" pos="2176">
          <p15:clr>
            <a:srgbClr val="FBAE40"/>
          </p15:clr>
        </p15:guide>
        <p15:guide id="30" pos="2944">
          <p15:clr>
            <a:srgbClr val="FBAE40"/>
          </p15:clr>
        </p15:guide>
        <p15:guide id="31" pos="3040">
          <p15:clr>
            <a:srgbClr val="FBAE40"/>
          </p15:clr>
        </p15:guide>
        <p15:guide id="32" pos="3808">
          <p15:clr>
            <a:srgbClr val="FBAE40"/>
          </p15:clr>
        </p15:guide>
        <p15:guide id="33" pos="3904">
          <p15:clr>
            <a:srgbClr val="FBAE40"/>
          </p15:clr>
        </p15:guide>
        <p15:guide id="34" pos="4672">
          <p15:clr>
            <a:srgbClr val="FBAE40"/>
          </p15:clr>
        </p15:guide>
        <p15:guide id="35" pos="4768">
          <p15:clr>
            <a:srgbClr val="FBAE40"/>
          </p15:clr>
        </p15:guide>
        <p15:guide id="36" pos="5504">
          <p15:clr>
            <a:srgbClr val="FBAE40"/>
          </p15:clr>
        </p15:guide>
        <p15:guide id="37" pos="5600">
          <p15:clr>
            <a:srgbClr val="FBAE40"/>
          </p15:clr>
        </p15:guide>
        <p15:guide id="38" pos="6464">
          <p15:clr>
            <a:srgbClr val="FBAE40"/>
          </p15:clr>
        </p15:guide>
        <p15:guide id="39" pos="6368">
          <p15:clr>
            <a:srgbClr val="FBAE40"/>
          </p15:clr>
        </p15:guide>
        <p15:guide id="40" orient="horz" pos="768">
          <p15:clr>
            <a:srgbClr val="FBAE40"/>
          </p15:clr>
        </p15:guide>
        <p15:guide id="41" orient="horz" pos="816">
          <p15:clr>
            <a:srgbClr val="FBAE40"/>
          </p15:clr>
        </p15:guide>
        <p15:guide id="42" orient="horz" pos="1680">
          <p15:clr>
            <a:srgbClr val="FBAE40"/>
          </p15:clr>
        </p15:guide>
        <p15:guide id="43" orient="horz" pos="1728">
          <p15:clr>
            <a:srgbClr val="FBAE40"/>
          </p15:clr>
        </p15:guide>
        <p15:guide id="44" orient="horz" pos="2592">
          <p15:clr>
            <a:srgbClr val="FBAE40"/>
          </p15:clr>
        </p15:guide>
        <p15:guide id="45" orient="horz" pos="2640">
          <p15:clr>
            <a:srgbClr val="FBAE40"/>
          </p15:clr>
        </p15:guide>
        <p15:guide id="46" orient="horz" pos="3504">
          <p15:clr>
            <a:srgbClr val="FBAE40"/>
          </p15:clr>
        </p15:guide>
        <p15:guide id="47" orient="horz" pos="3552">
          <p15:clr>
            <a:srgbClr val="FBAE40"/>
          </p15:clr>
        </p15:guide>
        <p15:guide id="48" orient="horz" pos="2160">
          <p15:clr>
            <a:srgbClr val="FBAE4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PATH: Single column Long">
    <p:spTree>
      <p:nvGrpSpPr>
        <p:cNvPr id="1" name=""/>
        <p:cNvGrpSpPr/>
        <p:nvPr/>
      </p:nvGrpSpPr>
      <p:grpSpPr>
        <a:xfrm>
          <a:off x="0" y="0"/>
          <a:ext cx="0" cy="0"/>
          <a:chOff x="0" y="0"/>
          <a:chExt cx="0" cy="0"/>
        </a:xfrm>
      </p:grpSpPr>
      <p:sp>
        <p:nvSpPr>
          <p:cNvPr id="5" name="Text Placeholder 4"/>
          <p:cNvSpPr>
            <a:spLocks noGrp="1"/>
          </p:cNvSpPr>
          <p:nvPr>
            <p:ph type="body" sz="quarter" idx="11" hasCustomPrompt="1"/>
          </p:nvPr>
        </p:nvSpPr>
        <p:spPr>
          <a:xfrm>
            <a:off x="571500" y="1303084"/>
            <a:ext cx="3962400" cy="1363916"/>
          </a:xfrm>
          <a:prstGeom prst="rect">
            <a:avLst/>
          </a:prstGeom>
        </p:spPr>
        <p:txBody>
          <a:bodyPr/>
          <a:lstStyle>
            <a:lvl1pPr>
              <a:lnSpc>
                <a:spcPts val="3000"/>
              </a:lnSpc>
              <a:spcAft>
                <a:spcPts val="1350"/>
              </a:spcAft>
              <a:defRPr sz="2400">
                <a:solidFill>
                  <a:schemeClr val="accent2"/>
                </a:solidFill>
              </a:defRPr>
            </a:lvl1pPr>
          </a:lstStyle>
          <a:p>
            <a:pPr>
              <a:lnSpc>
                <a:spcPts val="4000"/>
              </a:lnSpc>
              <a:spcAft>
                <a:spcPts val="1800"/>
              </a:spcAft>
            </a:pPr>
            <a:r>
              <a:rPr lang="en-US" sz="2400" dirty="0">
                <a:solidFill>
                  <a:srgbClr val="F65050"/>
                </a:solidFill>
                <a:latin typeface="Arial" panose="020B0604020202020204" pitchFamily="34" charset="0"/>
                <a:cs typeface="Arial" panose="020B0604020202020204" pitchFamily="34" charset="0"/>
              </a:rPr>
              <a:t>Single column </a:t>
            </a:r>
            <a:br>
              <a:rPr lang="en-US" sz="2400" dirty="0">
                <a:solidFill>
                  <a:srgbClr val="F65050"/>
                </a:solidFill>
                <a:latin typeface="Arial" panose="020B0604020202020204" pitchFamily="34" charset="0"/>
                <a:cs typeface="Arial" panose="020B0604020202020204" pitchFamily="34" charset="0"/>
              </a:rPr>
            </a:br>
            <a:r>
              <a:rPr lang="en-US" sz="2400" dirty="0">
                <a:solidFill>
                  <a:srgbClr val="F65050"/>
                </a:solidFill>
                <a:latin typeface="Arial" panose="020B0604020202020204" pitchFamily="34" charset="0"/>
                <a:cs typeface="Arial" panose="020B0604020202020204" pitchFamily="34" charset="0"/>
              </a:rPr>
              <a:t>w/ long body copy</a:t>
            </a:r>
          </a:p>
        </p:txBody>
      </p:sp>
      <p:sp>
        <p:nvSpPr>
          <p:cNvPr id="7" name="Text Placeholder 6"/>
          <p:cNvSpPr>
            <a:spLocks noGrp="1"/>
          </p:cNvSpPr>
          <p:nvPr>
            <p:ph type="body" sz="quarter" idx="12" hasCustomPrompt="1"/>
          </p:nvPr>
        </p:nvSpPr>
        <p:spPr>
          <a:xfrm>
            <a:off x="571500" y="2723990"/>
            <a:ext cx="8039100" cy="3231748"/>
          </a:xfrm>
          <a:prstGeom prst="rect">
            <a:avLst/>
          </a:prstGeom>
        </p:spPr>
        <p:txBody>
          <a:bodyPr/>
          <a:lstStyle>
            <a:lvl1pPr>
              <a:spcBef>
                <a:spcPts val="0"/>
              </a:spcBef>
              <a:spcAft>
                <a:spcPts val="1350"/>
              </a:spcAft>
              <a:defRPr sz="900"/>
            </a:lvl1pPr>
            <a:lvl2pPr>
              <a:defRPr sz="1050"/>
            </a:lvl2pPr>
            <a:lvl3pPr>
              <a:defRPr sz="1050"/>
            </a:lvl3pPr>
            <a:lvl4pPr>
              <a:defRPr sz="1050"/>
            </a:lvl4pPr>
            <a:lvl5pPr>
              <a:defRPr sz="1050"/>
            </a:lvl5pPr>
          </a:lstStyle>
          <a:p>
            <a:pPr lvl="0"/>
            <a:r>
              <a:rPr lang="en-US" dirty="0"/>
              <a:t>Body copy should be kept as short and succinct as possible in this area. It’s better to paraphrase the content to keep the audience engaged. Body copy should be kept as short and succinct as possible in this area. It’s better to paraphrase the content to keep the audience engaged.</a:t>
            </a:r>
          </a:p>
          <a:p>
            <a:pPr lvl="0"/>
            <a:r>
              <a:rPr lang="en-US" dirty="0"/>
              <a:t>Body copy should be kept as short and succinct as possible in this area. It’s better to paraphrase the content to keep the audience engaged. Body copy should be kept as short and succinct as possible in this area. It’s better to paraphrase the content to keep the audience engaged. </a:t>
            </a:r>
          </a:p>
          <a:p>
            <a:pPr lvl="0"/>
            <a:r>
              <a:rPr lang="en-US" dirty="0"/>
              <a:t>Body copy should be kept as short and succinct as possible in this area. It’s better to paraphrase the content to keep the audience engaged. Body copy should be kept as short and succinct as possible in this area. It’s better to paraphrase the content to keep the audience engaged. </a:t>
            </a:r>
          </a:p>
          <a:p>
            <a:pPr lvl="0"/>
            <a:r>
              <a:rPr lang="en-US" dirty="0"/>
              <a:t>Body copy should be kept as short and succinct as possible in this area. It’s better to paraphrase the content to keep the audience engaged. Body copy should be kept as short and succinct as possible in this area. It’s better to paraphrase the content to keep the audience engaged. </a:t>
            </a:r>
          </a:p>
        </p:txBody>
      </p:sp>
      <p:sp>
        <p:nvSpPr>
          <p:cNvPr id="8" name="Text Placeholder 7"/>
          <p:cNvSpPr>
            <a:spLocks noGrp="1"/>
          </p:cNvSpPr>
          <p:nvPr>
            <p:ph type="body" sz="quarter" idx="10" hasCustomPrompt="1"/>
          </p:nvPr>
        </p:nvSpPr>
        <p:spPr>
          <a:xfrm>
            <a:off x="498218" y="400050"/>
            <a:ext cx="4991100" cy="171450"/>
          </a:xfrm>
          <a:prstGeom prst="rect">
            <a:avLst/>
          </a:prstGeom>
        </p:spPr>
        <p:txBody>
          <a:bodyPr/>
          <a:lstStyle>
            <a:lvl1pPr>
              <a:defRPr sz="525" baseline="0">
                <a:solidFill>
                  <a:schemeClr val="accent4">
                    <a:lumMod val="75000"/>
                  </a:schemeClr>
                </a:solidFill>
              </a:defRPr>
            </a:lvl1pPr>
            <a:lvl2pPr>
              <a:defRPr sz="525"/>
            </a:lvl2pPr>
            <a:lvl3pPr>
              <a:defRPr sz="525"/>
            </a:lvl3pPr>
            <a:lvl4pPr>
              <a:defRPr sz="525"/>
            </a:lvl4pPr>
            <a:lvl5pPr>
              <a:defRPr sz="525"/>
            </a:lvl5pPr>
          </a:lstStyle>
          <a:p>
            <a:pPr lvl="0"/>
            <a:r>
              <a:rPr lang="en-US" dirty="0"/>
              <a:t>Presentation Title | Chapter Title</a:t>
            </a:r>
          </a:p>
        </p:txBody>
      </p:sp>
      <p:pic>
        <p:nvPicPr>
          <p:cNvPr id="10" name="Picture 9"/>
          <p:cNvPicPr>
            <a:picLocks noChangeAspect="1"/>
          </p:cNvPicPr>
          <p:nvPr userDrawn="1"/>
        </p:nvPicPr>
        <p:blipFill>
          <a:blip r:embed="rId2"/>
          <a:stretch>
            <a:fillRect/>
          </a:stretch>
        </p:blipFill>
        <p:spPr>
          <a:xfrm>
            <a:off x="8096619" y="6286501"/>
            <a:ext cx="513982" cy="294957"/>
          </a:xfrm>
          <a:prstGeom prst="rect">
            <a:avLst/>
          </a:prstGeom>
        </p:spPr>
      </p:pic>
      <p:sp>
        <p:nvSpPr>
          <p:cNvPr id="11" name="Slide Number Placeholder 49"/>
          <p:cNvSpPr txBox="1">
            <a:spLocks/>
          </p:cNvSpPr>
          <p:nvPr userDrawn="1"/>
        </p:nvSpPr>
        <p:spPr>
          <a:xfrm>
            <a:off x="339151" y="6404349"/>
            <a:ext cx="318135" cy="182562"/>
          </a:xfrm>
          <a:prstGeom prst="rect">
            <a:avLst/>
          </a:prstGeom>
        </p:spPr>
        <p:txBody>
          <a:bodyPr lIns="0" tIns="0" rIns="0" bIns="0" anchor="b"/>
          <a:lstStyle>
            <a:defPPr>
              <a:defRPr lang="en-US"/>
            </a:defPPr>
            <a:lvl1pPr marL="0" algn="r" defTabSz="914400" rtl="0" eaLnBrk="1" latinLnBrk="0" hangingPunct="1">
              <a:defRPr sz="700" kern="1200">
                <a:solidFill>
                  <a:srgbClr val="464F60"/>
                </a:solidFill>
                <a:latin typeface="Courier"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D1382DBD-422C-46A9-94ED-8BDB34CA9651}" type="slidenum">
              <a:rPr lang="en-US" sz="525" smtClean="0">
                <a:solidFill>
                  <a:schemeClr val="accent4">
                    <a:lumMod val="75000"/>
                  </a:schemeClr>
                </a:solidFill>
                <a:latin typeface="Arial" panose="020B0604020202020204" pitchFamily="34" charset="0"/>
                <a:cs typeface="Arial" panose="020B0604020202020204" pitchFamily="34" charset="0"/>
              </a:rPr>
              <a:pPr algn="r"/>
              <a:t>‹#›</a:t>
            </a:fld>
            <a:endParaRPr lang="en-US" sz="525" dirty="0">
              <a:solidFill>
                <a:schemeClr val="accent4">
                  <a:lumMod val="75000"/>
                </a:schemeClr>
              </a:solidFill>
              <a:latin typeface="Arial" panose="020B0604020202020204" pitchFamily="34" charset="0"/>
              <a:cs typeface="Arial" panose="020B0604020202020204" pitchFamily="34" charset="0"/>
            </a:endParaRPr>
          </a:p>
        </p:txBody>
      </p:sp>
      <p:sp>
        <p:nvSpPr>
          <p:cNvPr id="12" name="Text Placeholder 8"/>
          <p:cNvSpPr>
            <a:spLocks noGrp="1"/>
          </p:cNvSpPr>
          <p:nvPr>
            <p:ph type="body" sz="quarter" idx="14" hasCustomPrompt="1"/>
          </p:nvPr>
        </p:nvSpPr>
        <p:spPr>
          <a:xfrm>
            <a:off x="707362" y="6437267"/>
            <a:ext cx="4572000" cy="165100"/>
          </a:xfrm>
          <a:prstGeom prst="rect">
            <a:avLst/>
          </a:prstGeom>
        </p:spPr>
        <p:txBody>
          <a:bodyPr/>
          <a:lstStyle>
            <a:lvl1pPr algn="l">
              <a:defRPr sz="525">
                <a:solidFill>
                  <a:schemeClr val="accent4">
                    <a:lumMod val="75000"/>
                  </a:schemeClr>
                </a:solidFill>
              </a:defRPr>
            </a:lvl1pPr>
            <a:lvl2pPr>
              <a:defRPr sz="525"/>
            </a:lvl2pPr>
            <a:lvl3pPr>
              <a:defRPr sz="525"/>
            </a:lvl3pPr>
            <a:lvl4pPr>
              <a:defRPr sz="525"/>
            </a:lvl4pPr>
            <a:lvl5pPr>
              <a:defRPr sz="525"/>
            </a:lvl5pPr>
          </a:lstStyle>
          <a:p>
            <a:pPr lvl="0"/>
            <a:r>
              <a:rPr lang="en-US" dirty="0"/>
              <a:t>Optional footer text (program team name, etc.)</a:t>
            </a:r>
          </a:p>
        </p:txBody>
      </p:sp>
    </p:spTree>
    <p:extLst>
      <p:ext uri="{BB962C8B-B14F-4D97-AF65-F5344CB8AC3E}">
        <p14:creationId xmlns:p14="http://schemas.microsoft.com/office/powerpoint/2010/main" val="657665329"/>
      </p:ext>
    </p:extLst>
  </p:cSld>
  <p:clrMapOvr>
    <a:masterClrMapping/>
  </p:clrMapOvr>
  <p:extLst>
    <p:ext uri="{DCECCB84-F9BA-43D5-87BE-67443E8EF086}">
      <p15:sldGuideLst xmlns:p15="http://schemas.microsoft.com/office/powerpoint/2012/main">
        <p15:guide id="1" pos="480">
          <p15:clr>
            <a:srgbClr val="FBAE40"/>
          </p15:clr>
        </p15:guide>
        <p15:guide id="2" pos="7232">
          <p15:clr>
            <a:srgbClr val="FBAE40"/>
          </p15:clr>
        </p15:guide>
        <p15:guide id="18" orient="horz" pos="3960">
          <p15:clr>
            <a:srgbClr val="FBAE40"/>
          </p15:clr>
        </p15:guide>
        <p15:guide id="19" orient="horz" pos="360">
          <p15:clr>
            <a:srgbClr val="FBAE40"/>
          </p15:clr>
        </p15:guide>
        <p15:guide id="20" orient="horz" pos="1272">
          <p15:clr>
            <a:srgbClr val="FBAE40"/>
          </p15:clr>
        </p15:guide>
        <p15:guide id="21" orient="horz" pos="2184">
          <p15:clr>
            <a:srgbClr val="FBAE40"/>
          </p15:clr>
        </p15:guide>
        <p15:guide id="22" orient="horz" pos="1224">
          <p15:clr>
            <a:srgbClr val="FBAE40"/>
          </p15:clr>
        </p15:guide>
        <p15:guide id="23" orient="horz" pos="2136">
          <p15:clr>
            <a:srgbClr val="FBAE40"/>
          </p15:clr>
        </p15:guide>
        <p15:guide id="24" orient="horz" pos="3048">
          <p15:clr>
            <a:srgbClr val="FBAE40"/>
          </p15:clr>
        </p15:guide>
        <p15:guide id="25" orient="horz" pos="3096">
          <p15:clr>
            <a:srgbClr val="FBAE40"/>
          </p15:clr>
        </p15:guide>
        <p15:guide id="26" pos="1248">
          <p15:clr>
            <a:srgbClr val="FBAE40"/>
          </p15:clr>
        </p15:guide>
        <p15:guide id="27" pos="1344">
          <p15:clr>
            <a:srgbClr val="FBAE40"/>
          </p15:clr>
        </p15:guide>
        <p15:guide id="28" pos="2080">
          <p15:clr>
            <a:srgbClr val="FBAE40"/>
          </p15:clr>
        </p15:guide>
        <p15:guide id="29" pos="2176">
          <p15:clr>
            <a:srgbClr val="FBAE40"/>
          </p15:clr>
        </p15:guide>
        <p15:guide id="30" pos="2944">
          <p15:clr>
            <a:srgbClr val="FBAE40"/>
          </p15:clr>
        </p15:guide>
        <p15:guide id="31" pos="3040">
          <p15:clr>
            <a:srgbClr val="FBAE40"/>
          </p15:clr>
        </p15:guide>
        <p15:guide id="32" pos="3808">
          <p15:clr>
            <a:srgbClr val="FBAE40"/>
          </p15:clr>
        </p15:guide>
        <p15:guide id="33" pos="3904">
          <p15:clr>
            <a:srgbClr val="FBAE40"/>
          </p15:clr>
        </p15:guide>
        <p15:guide id="34" pos="4672">
          <p15:clr>
            <a:srgbClr val="FBAE40"/>
          </p15:clr>
        </p15:guide>
        <p15:guide id="35" pos="4768">
          <p15:clr>
            <a:srgbClr val="FBAE40"/>
          </p15:clr>
        </p15:guide>
        <p15:guide id="36" pos="5504">
          <p15:clr>
            <a:srgbClr val="FBAE40"/>
          </p15:clr>
        </p15:guide>
        <p15:guide id="37" pos="5600">
          <p15:clr>
            <a:srgbClr val="FBAE40"/>
          </p15:clr>
        </p15:guide>
        <p15:guide id="38" pos="6464">
          <p15:clr>
            <a:srgbClr val="FBAE40"/>
          </p15:clr>
        </p15:guide>
        <p15:guide id="39" pos="6368">
          <p15:clr>
            <a:srgbClr val="FBAE40"/>
          </p15:clr>
        </p15:guide>
        <p15:guide id="40" orient="horz" pos="768">
          <p15:clr>
            <a:srgbClr val="FBAE40"/>
          </p15:clr>
        </p15:guide>
        <p15:guide id="41" orient="horz" pos="816">
          <p15:clr>
            <a:srgbClr val="FBAE40"/>
          </p15:clr>
        </p15:guide>
        <p15:guide id="42" orient="horz" pos="1680">
          <p15:clr>
            <a:srgbClr val="FBAE40"/>
          </p15:clr>
        </p15:guide>
        <p15:guide id="43" orient="horz" pos="1728">
          <p15:clr>
            <a:srgbClr val="FBAE40"/>
          </p15:clr>
        </p15:guide>
        <p15:guide id="44" orient="horz" pos="2592">
          <p15:clr>
            <a:srgbClr val="FBAE40"/>
          </p15:clr>
        </p15:guide>
        <p15:guide id="45" orient="horz" pos="2640">
          <p15:clr>
            <a:srgbClr val="FBAE40"/>
          </p15:clr>
        </p15:guide>
        <p15:guide id="46" orient="horz" pos="3504">
          <p15:clr>
            <a:srgbClr val="FBAE40"/>
          </p15:clr>
        </p15:guide>
        <p15:guide id="47" orient="horz" pos="3552">
          <p15:clr>
            <a:srgbClr val="FBAE40"/>
          </p15:clr>
        </p15:guide>
        <p15:guide id="48" orient="horz" pos="2160">
          <p15:clr>
            <a:srgbClr val="FBAE40"/>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PATH: Single column Long title large graphic">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498218" y="400050"/>
            <a:ext cx="4991100" cy="171450"/>
          </a:xfrm>
          <a:prstGeom prst="rect">
            <a:avLst/>
          </a:prstGeom>
        </p:spPr>
        <p:txBody>
          <a:bodyPr/>
          <a:lstStyle>
            <a:lvl1pPr>
              <a:defRPr sz="525" baseline="0">
                <a:solidFill>
                  <a:schemeClr val="accent4">
                    <a:lumMod val="75000"/>
                  </a:schemeClr>
                </a:solidFill>
              </a:defRPr>
            </a:lvl1pPr>
            <a:lvl2pPr>
              <a:defRPr sz="525"/>
            </a:lvl2pPr>
            <a:lvl3pPr>
              <a:defRPr sz="525"/>
            </a:lvl3pPr>
            <a:lvl4pPr>
              <a:defRPr sz="525"/>
            </a:lvl4pPr>
            <a:lvl5pPr>
              <a:defRPr sz="525"/>
            </a:lvl5pPr>
          </a:lstStyle>
          <a:p>
            <a:pPr lvl="0"/>
            <a:r>
              <a:rPr lang="en-US" dirty="0"/>
              <a:t>Presentation Title | Chapter Title</a:t>
            </a:r>
          </a:p>
        </p:txBody>
      </p:sp>
      <p:sp>
        <p:nvSpPr>
          <p:cNvPr id="9" name="Text Placeholder 4"/>
          <p:cNvSpPr>
            <a:spLocks noGrp="1"/>
          </p:cNvSpPr>
          <p:nvPr>
            <p:ph type="body" sz="quarter" idx="13" hasCustomPrompt="1"/>
          </p:nvPr>
        </p:nvSpPr>
        <p:spPr>
          <a:xfrm>
            <a:off x="571500" y="716912"/>
            <a:ext cx="8057525" cy="1315450"/>
          </a:xfrm>
          <a:prstGeom prst="rect">
            <a:avLst/>
          </a:prstGeom>
        </p:spPr>
        <p:txBody>
          <a:bodyPr/>
          <a:lstStyle>
            <a:lvl1pPr>
              <a:defRPr sz="2400">
                <a:solidFill>
                  <a:schemeClr val="accent2"/>
                </a:solidFill>
              </a:defRPr>
            </a:lvl1pPr>
          </a:lstStyle>
          <a:p>
            <a:pPr lvl="0"/>
            <a:r>
              <a:rPr lang="en-US" dirty="0"/>
              <a:t>Single column w/ long title and body copy or large full page graphic</a:t>
            </a:r>
          </a:p>
        </p:txBody>
      </p:sp>
      <p:sp>
        <p:nvSpPr>
          <p:cNvPr id="10" name="Content Placeholder 2"/>
          <p:cNvSpPr>
            <a:spLocks noGrp="1"/>
          </p:cNvSpPr>
          <p:nvPr>
            <p:ph sz="quarter" idx="14" hasCustomPrompt="1"/>
          </p:nvPr>
        </p:nvSpPr>
        <p:spPr>
          <a:xfrm>
            <a:off x="571500" y="2019300"/>
            <a:ext cx="8039100" cy="4000500"/>
          </a:xfrm>
          <a:prstGeom prst="rect">
            <a:avLst/>
          </a:prstGeom>
        </p:spPr>
        <p:txBody>
          <a:bodyPr/>
          <a:lstStyle>
            <a:lvl1pPr>
              <a:spcBef>
                <a:spcPts val="0"/>
              </a:spcBef>
              <a:spcAft>
                <a:spcPts val="1350"/>
              </a:spcAft>
              <a:defRPr sz="900"/>
            </a:lvl1pPr>
          </a:lstStyle>
          <a:p>
            <a:pPr lvl="0"/>
            <a:r>
              <a:rPr lang="en-US" dirty="0"/>
              <a:t>Body copy should be kept as short and succinct as possible in this area. It’s better to paraphrase the content to keep the audience engaged. Body copy should be kept as short and succinct as possible in this area. It’s better to paraphrase the content to keep the audience engaged.</a:t>
            </a:r>
          </a:p>
        </p:txBody>
      </p:sp>
      <p:pic>
        <p:nvPicPr>
          <p:cNvPr id="11" name="Picture 10"/>
          <p:cNvPicPr>
            <a:picLocks noChangeAspect="1"/>
          </p:cNvPicPr>
          <p:nvPr userDrawn="1"/>
        </p:nvPicPr>
        <p:blipFill>
          <a:blip r:embed="rId2"/>
          <a:stretch>
            <a:fillRect/>
          </a:stretch>
        </p:blipFill>
        <p:spPr>
          <a:xfrm>
            <a:off x="8096619" y="6286501"/>
            <a:ext cx="513982" cy="294957"/>
          </a:xfrm>
          <a:prstGeom prst="rect">
            <a:avLst/>
          </a:prstGeom>
        </p:spPr>
      </p:pic>
      <p:sp>
        <p:nvSpPr>
          <p:cNvPr id="12" name="Slide Number Placeholder 49"/>
          <p:cNvSpPr txBox="1">
            <a:spLocks/>
          </p:cNvSpPr>
          <p:nvPr userDrawn="1"/>
        </p:nvSpPr>
        <p:spPr>
          <a:xfrm>
            <a:off x="339151" y="6404349"/>
            <a:ext cx="318135" cy="182562"/>
          </a:xfrm>
          <a:prstGeom prst="rect">
            <a:avLst/>
          </a:prstGeom>
        </p:spPr>
        <p:txBody>
          <a:bodyPr lIns="0" tIns="0" rIns="0" bIns="0" anchor="b"/>
          <a:lstStyle>
            <a:defPPr>
              <a:defRPr lang="en-US"/>
            </a:defPPr>
            <a:lvl1pPr marL="0" algn="r" defTabSz="914400" rtl="0" eaLnBrk="1" latinLnBrk="0" hangingPunct="1">
              <a:defRPr sz="700" kern="1200">
                <a:solidFill>
                  <a:srgbClr val="464F60"/>
                </a:solidFill>
                <a:latin typeface="Courier"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D1382DBD-422C-46A9-94ED-8BDB34CA9651}" type="slidenum">
              <a:rPr lang="en-US" sz="525" smtClean="0">
                <a:solidFill>
                  <a:schemeClr val="accent4">
                    <a:lumMod val="75000"/>
                  </a:schemeClr>
                </a:solidFill>
                <a:latin typeface="Arial" panose="020B0604020202020204" pitchFamily="34" charset="0"/>
                <a:cs typeface="Arial" panose="020B0604020202020204" pitchFamily="34" charset="0"/>
              </a:rPr>
              <a:pPr algn="r"/>
              <a:t>‹#›</a:t>
            </a:fld>
            <a:endParaRPr lang="en-US" sz="525" dirty="0">
              <a:solidFill>
                <a:schemeClr val="accent4">
                  <a:lumMod val="75000"/>
                </a:schemeClr>
              </a:solidFill>
              <a:latin typeface="Arial" panose="020B0604020202020204" pitchFamily="34" charset="0"/>
              <a:cs typeface="Arial" panose="020B0604020202020204" pitchFamily="34" charset="0"/>
            </a:endParaRPr>
          </a:p>
        </p:txBody>
      </p:sp>
      <p:sp>
        <p:nvSpPr>
          <p:cNvPr id="13" name="Text Placeholder 8"/>
          <p:cNvSpPr>
            <a:spLocks noGrp="1"/>
          </p:cNvSpPr>
          <p:nvPr>
            <p:ph type="body" sz="quarter" idx="15" hasCustomPrompt="1"/>
          </p:nvPr>
        </p:nvSpPr>
        <p:spPr>
          <a:xfrm>
            <a:off x="707362" y="6437267"/>
            <a:ext cx="4572000" cy="165100"/>
          </a:xfrm>
          <a:prstGeom prst="rect">
            <a:avLst/>
          </a:prstGeom>
        </p:spPr>
        <p:txBody>
          <a:bodyPr/>
          <a:lstStyle>
            <a:lvl1pPr algn="l">
              <a:defRPr sz="525">
                <a:solidFill>
                  <a:schemeClr val="accent4">
                    <a:lumMod val="75000"/>
                  </a:schemeClr>
                </a:solidFill>
              </a:defRPr>
            </a:lvl1pPr>
            <a:lvl2pPr>
              <a:defRPr sz="525"/>
            </a:lvl2pPr>
            <a:lvl3pPr>
              <a:defRPr sz="525"/>
            </a:lvl3pPr>
            <a:lvl4pPr>
              <a:defRPr sz="525"/>
            </a:lvl4pPr>
            <a:lvl5pPr>
              <a:defRPr sz="525"/>
            </a:lvl5pPr>
          </a:lstStyle>
          <a:p>
            <a:pPr lvl="0"/>
            <a:r>
              <a:rPr lang="en-US" dirty="0"/>
              <a:t>Optional footer text (program team name, etc.)</a:t>
            </a:r>
          </a:p>
        </p:txBody>
      </p:sp>
    </p:spTree>
    <p:extLst>
      <p:ext uri="{BB962C8B-B14F-4D97-AF65-F5344CB8AC3E}">
        <p14:creationId xmlns:p14="http://schemas.microsoft.com/office/powerpoint/2010/main" val="3007535643"/>
      </p:ext>
    </p:extLst>
  </p:cSld>
  <p:clrMapOvr>
    <a:masterClrMapping/>
  </p:clrMapOvr>
  <p:extLst>
    <p:ext uri="{DCECCB84-F9BA-43D5-87BE-67443E8EF086}">
      <p15:sldGuideLst xmlns:p15="http://schemas.microsoft.com/office/powerpoint/2012/main">
        <p15:guide id="1" pos="480">
          <p15:clr>
            <a:srgbClr val="FBAE40"/>
          </p15:clr>
        </p15:guide>
        <p15:guide id="2" pos="7232">
          <p15:clr>
            <a:srgbClr val="FBAE40"/>
          </p15:clr>
        </p15:guide>
        <p15:guide id="18" orient="horz" pos="3960">
          <p15:clr>
            <a:srgbClr val="FBAE40"/>
          </p15:clr>
        </p15:guide>
        <p15:guide id="19" orient="horz" pos="360">
          <p15:clr>
            <a:srgbClr val="FBAE40"/>
          </p15:clr>
        </p15:guide>
        <p15:guide id="20" orient="horz" pos="1272">
          <p15:clr>
            <a:srgbClr val="FBAE40"/>
          </p15:clr>
        </p15:guide>
        <p15:guide id="21" orient="horz" pos="2184">
          <p15:clr>
            <a:srgbClr val="FBAE40"/>
          </p15:clr>
        </p15:guide>
        <p15:guide id="22" orient="horz" pos="1224">
          <p15:clr>
            <a:srgbClr val="FBAE40"/>
          </p15:clr>
        </p15:guide>
        <p15:guide id="23" orient="horz" pos="2136">
          <p15:clr>
            <a:srgbClr val="FBAE40"/>
          </p15:clr>
        </p15:guide>
        <p15:guide id="24" orient="horz" pos="3048">
          <p15:clr>
            <a:srgbClr val="FBAE40"/>
          </p15:clr>
        </p15:guide>
        <p15:guide id="25" orient="horz" pos="3096">
          <p15:clr>
            <a:srgbClr val="FBAE40"/>
          </p15:clr>
        </p15:guide>
        <p15:guide id="26" pos="1248">
          <p15:clr>
            <a:srgbClr val="FBAE40"/>
          </p15:clr>
        </p15:guide>
        <p15:guide id="27" pos="1344">
          <p15:clr>
            <a:srgbClr val="FBAE40"/>
          </p15:clr>
        </p15:guide>
        <p15:guide id="28" pos="2080">
          <p15:clr>
            <a:srgbClr val="FBAE40"/>
          </p15:clr>
        </p15:guide>
        <p15:guide id="29" pos="2176">
          <p15:clr>
            <a:srgbClr val="FBAE40"/>
          </p15:clr>
        </p15:guide>
        <p15:guide id="30" pos="2944">
          <p15:clr>
            <a:srgbClr val="FBAE40"/>
          </p15:clr>
        </p15:guide>
        <p15:guide id="31" pos="3040">
          <p15:clr>
            <a:srgbClr val="FBAE40"/>
          </p15:clr>
        </p15:guide>
        <p15:guide id="32" pos="3808">
          <p15:clr>
            <a:srgbClr val="FBAE40"/>
          </p15:clr>
        </p15:guide>
        <p15:guide id="33" pos="3904">
          <p15:clr>
            <a:srgbClr val="FBAE40"/>
          </p15:clr>
        </p15:guide>
        <p15:guide id="34" pos="4672">
          <p15:clr>
            <a:srgbClr val="FBAE40"/>
          </p15:clr>
        </p15:guide>
        <p15:guide id="35" pos="4768">
          <p15:clr>
            <a:srgbClr val="FBAE40"/>
          </p15:clr>
        </p15:guide>
        <p15:guide id="36" pos="5504">
          <p15:clr>
            <a:srgbClr val="FBAE40"/>
          </p15:clr>
        </p15:guide>
        <p15:guide id="37" pos="5600">
          <p15:clr>
            <a:srgbClr val="FBAE40"/>
          </p15:clr>
        </p15:guide>
        <p15:guide id="38" pos="6464">
          <p15:clr>
            <a:srgbClr val="FBAE40"/>
          </p15:clr>
        </p15:guide>
        <p15:guide id="39" pos="6368">
          <p15:clr>
            <a:srgbClr val="FBAE40"/>
          </p15:clr>
        </p15:guide>
        <p15:guide id="40" orient="horz" pos="768">
          <p15:clr>
            <a:srgbClr val="FBAE40"/>
          </p15:clr>
        </p15:guide>
        <p15:guide id="41" orient="horz" pos="816">
          <p15:clr>
            <a:srgbClr val="FBAE40"/>
          </p15:clr>
        </p15:guide>
        <p15:guide id="42" orient="horz" pos="1680">
          <p15:clr>
            <a:srgbClr val="FBAE40"/>
          </p15:clr>
        </p15:guide>
        <p15:guide id="43" orient="horz" pos="1728">
          <p15:clr>
            <a:srgbClr val="FBAE40"/>
          </p15:clr>
        </p15:guide>
        <p15:guide id="44" orient="horz" pos="2592">
          <p15:clr>
            <a:srgbClr val="FBAE40"/>
          </p15:clr>
        </p15:guide>
        <p15:guide id="45" orient="horz" pos="2640">
          <p15:clr>
            <a:srgbClr val="FBAE40"/>
          </p15:clr>
        </p15:guide>
        <p15:guide id="46" orient="horz" pos="3504">
          <p15:clr>
            <a:srgbClr val="FBAE40"/>
          </p15:clr>
        </p15:guide>
        <p15:guide id="47" orient="horz" pos="3552">
          <p15:clr>
            <a:srgbClr val="FBAE40"/>
          </p15:clr>
        </p15:guide>
        <p15:guide id="48" orient="horz" pos="2160">
          <p15:clr>
            <a:srgbClr val="FBAE40"/>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PATH: Single column intro Half Graphic">
    <p:spTree>
      <p:nvGrpSpPr>
        <p:cNvPr id="1" name=""/>
        <p:cNvGrpSpPr/>
        <p:nvPr/>
      </p:nvGrpSpPr>
      <p:grpSpPr>
        <a:xfrm>
          <a:off x="0" y="0"/>
          <a:ext cx="0" cy="0"/>
          <a:chOff x="0" y="0"/>
          <a:chExt cx="0" cy="0"/>
        </a:xfrm>
      </p:grpSpPr>
      <p:sp>
        <p:nvSpPr>
          <p:cNvPr id="6" name="Content Placeholder 5"/>
          <p:cNvSpPr>
            <a:spLocks noGrp="1"/>
          </p:cNvSpPr>
          <p:nvPr>
            <p:ph sz="quarter" idx="13"/>
          </p:nvPr>
        </p:nvSpPr>
        <p:spPr>
          <a:xfrm>
            <a:off x="4648200" y="0"/>
            <a:ext cx="4495800" cy="6858000"/>
          </a:xfrm>
          <a:prstGeom prst="rect">
            <a:avLst/>
          </a:prstGeom>
          <a:noFill/>
          <a:ln>
            <a:noFill/>
          </a:ln>
        </p:spPr>
        <p:txBody>
          <a:bodyPr/>
          <a:lstStyle/>
          <a:p>
            <a:pPr lvl="0"/>
            <a:endParaRPr lang="en-US" dirty="0"/>
          </a:p>
        </p:txBody>
      </p:sp>
      <p:sp>
        <p:nvSpPr>
          <p:cNvPr id="5" name="Text Placeholder 4"/>
          <p:cNvSpPr>
            <a:spLocks noGrp="1"/>
          </p:cNvSpPr>
          <p:nvPr>
            <p:ph type="body" sz="quarter" idx="11" hasCustomPrompt="1"/>
          </p:nvPr>
        </p:nvSpPr>
        <p:spPr>
          <a:xfrm>
            <a:off x="571500" y="2743200"/>
            <a:ext cx="3962400" cy="1315450"/>
          </a:xfrm>
          <a:prstGeom prst="rect">
            <a:avLst/>
          </a:prstGeom>
        </p:spPr>
        <p:txBody>
          <a:bodyPr/>
          <a:lstStyle>
            <a:lvl1pPr>
              <a:defRPr sz="2400">
                <a:solidFill>
                  <a:schemeClr val="accent2"/>
                </a:solidFill>
              </a:defRPr>
            </a:lvl1pPr>
          </a:lstStyle>
          <a:p>
            <a:pPr lvl="0"/>
            <a:r>
              <a:rPr lang="en-US" dirty="0"/>
              <a:t>Single column </a:t>
            </a:r>
            <a:br>
              <a:rPr lang="en-US" dirty="0"/>
            </a:br>
            <a:r>
              <a:rPr lang="en-US" dirty="0"/>
              <a:t>w/ introductory copy</a:t>
            </a:r>
          </a:p>
        </p:txBody>
      </p:sp>
      <p:sp>
        <p:nvSpPr>
          <p:cNvPr id="7" name="Text Placeholder 6"/>
          <p:cNvSpPr>
            <a:spLocks noGrp="1"/>
          </p:cNvSpPr>
          <p:nvPr>
            <p:ph type="body" sz="quarter" idx="12" hasCustomPrompt="1"/>
          </p:nvPr>
        </p:nvSpPr>
        <p:spPr>
          <a:xfrm>
            <a:off x="571500" y="4114800"/>
            <a:ext cx="3962400" cy="2171700"/>
          </a:xfrm>
          <a:prstGeom prst="rect">
            <a:avLst/>
          </a:prstGeom>
        </p:spPr>
        <p:txBody>
          <a:bodyPr/>
          <a:lstStyle>
            <a:lvl1pPr>
              <a:defRPr sz="1275"/>
            </a:lvl1pPr>
            <a:lvl2pPr>
              <a:defRPr sz="1050"/>
            </a:lvl2pPr>
            <a:lvl3pPr>
              <a:defRPr sz="1050"/>
            </a:lvl3pPr>
            <a:lvl4pPr>
              <a:defRPr sz="1050"/>
            </a:lvl4pPr>
            <a:lvl5pPr>
              <a:defRPr sz="1050"/>
            </a:lvl5pPr>
          </a:lstStyle>
          <a:p>
            <a:pPr lvl="0"/>
            <a:r>
              <a:rPr lang="en-US" dirty="0"/>
              <a:t>This is used for a simple impact page with a medium amount of copy. It’s intended to hold a few talking points. The page should look clear and concise. </a:t>
            </a:r>
          </a:p>
        </p:txBody>
      </p:sp>
      <p:pic>
        <p:nvPicPr>
          <p:cNvPr id="10" name="Picture 9"/>
          <p:cNvPicPr>
            <a:picLocks noChangeAspect="1"/>
          </p:cNvPicPr>
          <p:nvPr userDrawn="1"/>
        </p:nvPicPr>
        <p:blipFill>
          <a:blip r:embed="rId2"/>
          <a:stretch>
            <a:fillRect/>
          </a:stretch>
        </p:blipFill>
        <p:spPr>
          <a:xfrm>
            <a:off x="8096619" y="6286501"/>
            <a:ext cx="513982" cy="294957"/>
          </a:xfrm>
          <a:prstGeom prst="rect">
            <a:avLst/>
          </a:prstGeom>
        </p:spPr>
      </p:pic>
      <p:sp>
        <p:nvSpPr>
          <p:cNvPr id="11" name="Slide Number Placeholder 49"/>
          <p:cNvSpPr txBox="1">
            <a:spLocks/>
          </p:cNvSpPr>
          <p:nvPr userDrawn="1"/>
        </p:nvSpPr>
        <p:spPr>
          <a:xfrm>
            <a:off x="339151" y="6404349"/>
            <a:ext cx="318135" cy="182562"/>
          </a:xfrm>
          <a:prstGeom prst="rect">
            <a:avLst/>
          </a:prstGeom>
        </p:spPr>
        <p:txBody>
          <a:bodyPr lIns="0" tIns="0" rIns="0" bIns="0" anchor="b"/>
          <a:lstStyle>
            <a:defPPr>
              <a:defRPr lang="en-US"/>
            </a:defPPr>
            <a:lvl1pPr marL="0" algn="r" defTabSz="914400" rtl="0" eaLnBrk="1" latinLnBrk="0" hangingPunct="1">
              <a:defRPr sz="700" kern="1200">
                <a:solidFill>
                  <a:srgbClr val="464F60"/>
                </a:solidFill>
                <a:latin typeface="Courier"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D1382DBD-422C-46A9-94ED-8BDB34CA9651}" type="slidenum">
              <a:rPr lang="en-US" sz="525" smtClean="0">
                <a:solidFill>
                  <a:schemeClr val="accent4">
                    <a:lumMod val="75000"/>
                  </a:schemeClr>
                </a:solidFill>
                <a:latin typeface="Arial" panose="020B0604020202020204" pitchFamily="34" charset="0"/>
                <a:cs typeface="Arial" panose="020B0604020202020204" pitchFamily="34" charset="0"/>
              </a:rPr>
              <a:pPr algn="r"/>
              <a:t>‹#›</a:t>
            </a:fld>
            <a:endParaRPr lang="en-US" sz="525" dirty="0">
              <a:solidFill>
                <a:schemeClr val="accent4">
                  <a:lumMod val="75000"/>
                </a:schemeClr>
              </a:solidFill>
              <a:latin typeface="Arial" panose="020B0604020202020204" pitchFamily="34" charset="0"/>
              <a:cs typeface="Arial" panose="020B0604020202020204" pitchFamily="34" charset="0"/>
            </a:endParaRPr>
          </a:p>
        </p:txBody>
      </p:sp>
      <p:sp>
        <p:nvSpPr>
          <p:cNvPr id="12" name="Text Placeholder 8"/>
          <p:cNvSpPr>
            <a:spLocks noGrp="1"/>
          </p:cNvSpPr>
          <p:nvPr>
            <p:ph type="body" sz="quarter" idx="14" hasCustomPrompt="1"/>
          </p:nvPr>
        </p:nvSpPr>
        <p:spPr>
          <a:xfrm>
            <a:off x="707362" y="6437267"/>
            <a:ext cx="4572000" cy="165100"/>
          </a:xfrm>
          <a:prstGeom prst="rect">
            <a:avLst/>
          </a:prstGeom>
        </p:spPr>
        <p:txBody>
          <a:bodyPr/>
          <a:lstStyle>
            <a:lvl1pPr algn="l">
              <a:defRPr sz="525">
                <a:solidFill>
                  <a:schemeClr val="accent4">
                    <a:lumMod val="75000"/>
                  </a:schemeClr>
                </a:solidFill>
              </a:defRPr>
            </a:lvl1pPr>
            <a:lvl2pPr>
              <a:defRPr sz="525"/>
            </a:lvl2pPr>
            <a:lvl3pPr>
              <a:defRPr sz="525"/>
            </a:lvl3pPr>
            <a:lvl4pPr>
              <a:defRPr sz="525"/>
            </a:lvl4pPr>
            <a:lvl5pPr>
              <a:defRPr sz="525"/>
            </a:lvl5pPr>
          </a:lstStyle>
          <a:p>
            <a:pPr lvl="0"/>
            <a:r>
              <a:rPr lang="en-US" dirty="0"/>
              <a:t>Optional footer text (program team name, etc.)</a:t>
            </a:r>
          </a:p>
        </p:txBody>
      </p:sp>
      <p:sp>
        <p:nvSpPr>
          <p:cNvPr id="13" name="Text Placeholder 7"/>
          <p:cNvSpPr>
            <a:spLocks noGrp="1"/>
          </p:cNvSpPr>
          <p:nvPr>
            <p:ph type="body" sz="quarter" idx="10" hasCustomPrompt="1"/>
          </p:nvPr>
        </p:nvSpPr>
        <p:spPr>
          <a:xfrm>
            <a:off x="498218" y="400050"/>
            <a:ext cx="4991100" cy="171450"/>
          </a:xfrm>
          <a:prstGeom prst="rect">
            <a:avLst/>
          </a:prstGeom>
        </p:spPr>
        <p:txBody>
          <a:bodyPr/>
          <a:lstStyle>
            <a:lvl1pPr>
              <a:defRPr sz="525" baseline="0">
                <a:solidFill>
                  <a:schemeClr val="accent4">
                    <a:lumMod val="75000"/>
                  </a:schemeClr>
                </a:solidFill>
              </a:defRPr>
            </a:lvl1pPr>
            <a:lvl2pPr>
              <a:defRPr sz="525"/>
            </a:lvl2pPr>
            <a:lvl3pPr>
              <a:defRPr sz="525"/>
            </a:lvl3pPr>
            <a:lvl4pPr>
              <a:defRPr sz="525"/>
            </a:lvl4pPr>
            <a:lvl5pPr>
              <a:defRPr sz="525"/>
            </a:lvl5pPr>
          </a:lstStyle>
          <a:p>
            <a:pPr lvl="0"/>
            <a:r>
              <a:rPr lang="en-US" dirty="0"/>
              <a:t>Presentation Title | Chapter Title</a:t>
            </a:r>
          </a:p>
        </p:txBody>
      </p:sp>
    </p:spTree>
    <p:extLst>
      <p:ext uri="{BB962C8B-B14F-4D97-AF65-F5344CB8AC3E}">
        <p14:creationId xmlns:p14="http://schemas.microsoft.com/office/powerpoint/2010/main" val="260994938"/>
      </p:ext>
    </p:extLst>
  </p:cSld>
  <p:clrMapOvr>
    <a:masterClrMapping/>
  </p:clrMapOvr>
  <p:extLst>
    <p:ext uri="{DCECCB84-F9BA-43D5-87BE-67443E8EF086}">
      <p15:sldGuideLst xmlns:p15="http://schemas.microsoft.com/office/powerpoint/2012/main">
        <p15:guide id="1" pos="480">
          <p15:clr>
            <a:srgbClr val="FBAE40"/>
          </p15:clr>
        </p15:guide>
        <p15:guide id="2" pos="7232">
          <p15:clr>
            <a:srgbClr val="FBAE40"/>
          </p15:clr>
        </p15:guide>
        <p15:guide id="18" orient="horz" pos="3960">
          <p15:clr>
            <a:srgbClr val="FBAE40"/>
          </p15:clr>
        </p15:guide>
        <p15:guide id="19" orient="horz" pos="360">
          <p15:clr>
            <a:srgbClr val="FBAE40"/>
          </p15:clr>
        </p15:guide>
        <p15:guide id="20" orient="horz" pos="1272">
          <p15:clr>
            <a:srgbClr val="FBAE40"/>
          </p15:clr>
        </p15:guide>
        <p15:guide id="21" orient="horz" pos="2184">
          <p15:clr>
            <a:srgbClr val="FBAE40"/>
          </p15:clr>
        </p15:guide>
        <p15:guide id="22" orient="horz" pos="1224">
          <p15:clr>
            <a:srgbClr val="FBAE40"/>
          </p15:clr>
        </p15:guide>
        <p15:guide id="23" orient="horz" pos="2136">
          <p15:clr>
            <a:srgbClr val="FBAE40"/>
          </p15:clr>
        </p15:guide>
        <p15:guide id="24" orient="horz" pos="3048">
          <p15:clr>
            <a:srgbClr val="FBAE40"/>
          </p15:clr>
        </p15:guide>
        <p15:guide id="25" orient="horz" pos="3096">
          <p15:clr>
            <a:srgbClr val="FBAE40"/>
          </p15:clr>
        </p15:guide>
        <p15:guide id="26" pos="1248">
          <p15:clr>
            <a:srgbClr val="FBAE40"/>
          </p15:clr>
        </p15:guide>
        <p15:guide id="27" pos="1344">
          <p15:clr>
            <a:srgbClr val="FBAE40"/>
          </p15:clr>
        </p15:guide>
        <p15:guide id="28" pos="2080">
          <p15:clr>
            <a:srgbClr val="FBAE40"/>
          </p15:clr>
        </p15:guide>
        <p15:guide id="29" pos="2176">
          <p15:clr>
            <a:srgbClr val="FBAE40"/>
          </p15:clr>
        </p15:guide>
        <p15:guide id="30" pos="2944">
          <p15:clr>
            <a:srgbClr val="FBAE40"/>
          </p15:clr>
        </p15:guide>
        <p15:guide id="31" pos="3040">
          <p15:clr>
            <a:srgbClr val="FBAE40"/>
          </p15:clr>
        </p15:guide>
        <p15:guide id="32" pos="3808">
          <p15:clr>
            <a:srgbClr val="FBAE40"/>
          </p15:clr>
        </p15:guide>
        <p15:guide id="33" pos="3904">
          <p15:clr>
            <a:srgbClr val="FBAE40"/>
          </p15:clr>
        </p15:guide>
        <p15:guide id="34" pos="4672">
          <p15:clr>
            <a:srgbClr val="FBAE40"/>
          </p15:clr>
        </p15:guide>
        <p15:guide id="35" pos="4768">
          <p15:clr>
            <a:srgbClr val="FBAE40"/>
          </p15:clr>
        </p15:guide>
        <p15:guide id="36" pos="5504">
          <p15:clr>
            <a:srgbClr val="FBAE40"/>
          </p15:clr>
        </p15:guide>
        <p15:guide id="37" pos="5600">
          <p15:clr>
            <a:srgbClr val="FBAE40"/>
          </p15:clr>
        </p15:guide>
        <p15:guide id="38" pos="6464">
          <p15:clr>
            <a:srgbClr val="FBAE40"/>
          </p15:clr>
        </p15:guide>
        <p15:guide id="39" pos="6368">
          <p15:clr>
            <a:srgbClr val="FBAE40"/>
          </p15:clr>
        </p15:guide>
        <p15:guide id="40" orient="horz" pos="768">
          <p15:clr>
            <a:srgbClr val="FBAE40"/>
          </p15:clr>
        </p15:guide>
        <p15:guide id="41" orient="horz" pos="816">
          <p15:clr>
            <a:srgbClr val="FBAE40"/>
          </p15:clr>
        </p15:guide>
        <p15:guide id="42" orient="horz" pos="1680">
          <p15:clr>
            <a:srgbClr val="FBAE40"/>
          </p15:clr>
        </p15:guide>
        <p15:guide id="43" orient="horz" pos="1728">
          <p15:clr>
            <a:srgbClr val="FBAE40"/>
          </p15:clr>
        </p15:guide>
        <p15:guide id="44" orient="horz" pos="2592">
          <p15:clr>
            <a:srgbClr val="FBAE40"/>
          </p15:clr>
        </p15:guide>
        <p15:guide id="45" orient="horz" pos="2640">
          <p15:clr>
            <a:srgbClr val="FBAE40"/>
          </p15:clr>
        </p15:guide>
        <p15:guide id="46" orient="horz" pos="3504">
          <p15:clr>
            <a:srgbClr val="FBAE40"/>
          </p15:clr>
        </p15:guide>
        <p15:guide id="47" orient="horz" pos="3552">
          <p15:clr>
            <a:srgbClr val="FBAE40"/>
          </p15:clr>
        </p15:guide>
        <p15:guide id="48" orient="horz" pos="2160">
          <p15:clr>
            <a:srgbClr val="FBAE40"/>
          </p15:clr>
        </p15:guide>
      </p15:sldGuideLst>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PATH: Full page 2-up Graphics">
    <p:spTree>
      <p:nvGrpSpPr>
        <p:cNvPr id="1" name=""/>
        <p:cNvGrpSpPr/>
        <p:nvPr/>
      </p:nvGrpSpPr>
      <p:grpSpPr>
        <a:xfrm>
          <a:off x="0" y="0"/>
          <a:ext cx="0" cy="0"/>
          <a:chOff x="0" y="0"/>
          <a:chExt cx="0" cy="0"/>
        </a:xfrm>
      </p:grpSpPr>
      <p:sp>
        <p:nvSpPr>
          <p:cNvPr id="11" name="Rectangle 10"/>
          <p:cNvSpPr/>
          <p:nvPr userDrawn="1"/>
        </p:nvSpPr>
        <p:spPr>
          <a:xfrm>
            <a:off x="0" y="0"/>
            <a:ext cx="9144000" cy="6858000"/>
          </a:xfrm>
          <a:prstGeom prst="rect">
            <a:avLst/>
          </a:prstGeom>
          <a:solidFill>
            <a:schemeClr val="accent4">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6" name="Content Placeholder 5"/>
          <p:cNvSpPr>
            <a:spLocks noGrp="1"/>
          </p:cNvSpPr>
          <p:nvPr>
            <p:ph sz="quarter" idx="13"/>
          </p:nvPr>
        </p:nvSpPr>
        <p:spPr>
          <a:xfrm>
            <a:off x="571500" y="1219200"/>
            <a:ext cx="3962400" cy="5067300"/>
          </a:xfrm>
          <a:prstGeom prst="rect">
            <a:avLst/>
          </a:prstGeom>
          <a:noFill/>
          <a:ln>
            <a:noFill/>
          </a:ln>
        </p:spPr>
        <p:txBody>
          <a:bodyPr/>
          <a:lstStyle/>
          <a:p>
            <a:pPr lvl="0"/>
            <a:endParaRPr lang="en-US" dirty="0"/>
          </a:p>
        </p:txBody>
      </p:sp>
      <p:sp>
        <p:nvSpPr>
          <p:cNvPr id="8" name="Content Placeholder 5"/>
          <p:cNvSpPr>
            <a:spLocks noGrp="1"/>
          </p:cNvSpPr>
          <p:nvPr>
            <p:ph sz="quarter" idx="14"/>
          </p:nvPr>
        </p:nvSpPr>
        <p:spPr>
          <a:xfrm>
            <a:off x="4648200" y="1219200"/>
            <a:ext cx="3962400" cy="5067300"/>
          </a:xfrm>
          <a:prstGeom prst="rect">
            <a:avLst/>
          </a:prstGeom>
          <a:noFill/>
          <a:ln>
            <a:noFill/>
          </a:ln>
        </p:spPr>
        <p:txBody>
          <a:bodyPr/>
          <a:lstStyle/>
          <a:p>
            <a:pPr lvl="0"/>
            <a:endParaRPr lang="en-US" dirty="0"/>
          </a:p>
        </p:txBody>
      </p:sp>
      <p:pic>
        <p:nvPicPr>
          <p:cNvPr id="12" name="Picture 11"/>
          <p:cNvPicPr>
            <a:picLocks noChangeAspect="1"/>
          </p:cNvPicPr>
          <p:nvPr userDrawn="1"/>
        </p:nvPicPr>
        <p:blipFill>
          <a:blip r:embed="rId2"/>
          <a:stretch>
            <a:fillRect/>
          </a:stretch>
        </p:blipFill>
        <p:spPr>
          <a:xfrm>
            <a:off x="8096619" y="6286501"/>
            <a:ext cx="513982" cy="294957"/>
          </a:xfrm>
          <a:prstGeom prst="rect">
            <a:avLst/>
          </a:prstGeom>
        </p:spPr>
      </p:pic>
      <p:sp>
        <p:nvSpPr>
          <p:cNvPr id="13" name="Slide Number Placeholder 49"/>
          <p:cNvSpPr txBox="1">
            <a:spLocks/>
          </p:cNvSpPr>
          <p:nvPr userDrawn="1"/>
        </p:nvSpPr>
        <p:spPr>
          <a:xfrm>
            <a:off x="339151" y="6404349"/>
            <a:ext cx="318135" cy="182562"/>
          </a:xfrm>
          <a:prstGeom prst="rect">
            <a:avLst/>
          </a:prstGeom>
        </p:spPr>
        <p:txBody>
          <a:bodyPr lIns="0" tIns="0" rIns="0" bIns="0" anchor="b"/>
          <a:lstStyle>
            <a:defPPr>
              <a:defRPr lang="en-US"/>
            </a:defPPr>
            <a:lvl1pPr marL="0" algn="r" defTabSz="914400" rtl="0" eaLnBrk="1" latinLnBrk="0" hangingPunct="1">
              <a:defRPr sz="700" kern="1200">
                <a:solidFill>
                  <a:srgbClr val="464F60"/>
                </a:solidFill>
                <a:latin typeface="Courier"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D1382DBD-422C-46A9-94ED-8BDB34CA9651}" type="slidenum">
              <a:rPr lang="en-US" sz="525" smtClean="0">
                <a:solidFill>
                  <a:schemeClr val="accent4">
                    <a:lumMod val="75000"/>
                  </a:schemeClr>
                </a:solidFill>
                <a:latin typeface="Arial" panose="020B0604020202020204" pitchFamily="34" charset="0"/>
                <a:cs typeface="Arial" panose="020B0604020202020204" pitchFamily="34" charset="0"/>
              </a:rPr>
              <a:pPr algn="r"/>
              <a:t>‹#›</a:t>
            </a:fld>
            <a:endParaRPr lang="en-US" sz="525" dirty="0">
              <a:solidFill>
                <a:schemeClr val="accent4">
                  <a:lumMod val="75000"/>
                </a:schemeClr>
              </a:solidFill>
              <a:latin typeface="Arial" panose="020B0604020202020204" pitchFamily="34" charset="0"/>
              <a:cs typeface="Arial" panose="020B0604020202020204" pitchFamily="34" charset="0"/>
            </a:endParaRPr>
          </a:p>
        </p:txBody>
      </p:sp>
      <p:sp>
        <p:nvSpPr>
          <p:cNvPr id="14" name="Text Placeholder 8"/>
          <p:cNvSpPr>
            <a:spLocks noGrp="1"/>
          </p:cNvSpPr>
          <p:nvPr>
            <p:ph type="body" sz="quarter" idx="15" hasCustomPrompt="1"/>
          </p:nvPr>
        </p:nvSpPr>
        <p:spPr>
          <a:xfrm>
            <a:off x="707362" y="6437267"/>
            <a:ext cx="4572000" cy="165100"/>
          </a:xfrm>
          <a:prstGeom prst="rect">
            <a:avLst/>
          </a:prstGeom>
        </p:spPr>
        <p:txBody>
          <a:bodyPr/>
          <a:lstStyle>
            <a:lvl1pPr algn="l">
              <a:defRPr sz="525">
                <a:solidFill>
                  <a:schemeClr val="accent4">
                    <a:lumMod val="75000"/>
                  </a:schemeClr>
                </a:solidFill>
              </a:defRPr>
            </a:lvl1pPr>
            <a:lvl2pPr>
              <a:defRPr sz="525"/>
            </a:lvl2pPr>
            <a:lvl3pPr>
              <a:defRPr sz="525"/>
            </a:lvl3pPr>
            <a:lvl4pPr>
              <a:defRPr sz="525"/>
            </a:lvl4pPr>
            <a:lvl5pPr>
              <a:defRPr sz="525"/>
            </a:lvl5pPr>
          </a:lstStyle>
          <a:p>
            <a:pPr lvl="0"/>
            <a:r>
              <a:rPr lang="en-US" dirty="0"/>
              <a:t>Optional footer text (program team name, etc.)</a:t>
            </a:r>
          </a:p>
        </p:txBody>
      </p:sp>
      <p:sp>
        <p:nvSpPr>
          <p:cNvPr id="15" name="Text Placeholder 7"/>
          <p:cNvSpPr>
            <a:spLocks noGrp="1"/>
          </p:cNvSpPr>
          <p:nvPr>
            <p:ph type="body" sz="quarter" idx="10" hasCustomPrompt="1"/>
          </p:nvPr>
        </p:nvSpPr>
        <p:spPr>
          <a:xfrm>
            <a:off x="498218" y="400050"/>
            <a:ext cx="4991100" cy="171450"/>
          </a:xfrm>
          <a:prstGeom prst="rect">
            <a:avLst/>
          </a:prstGeom>
        </p:spPr>
        <p:txBody>
          <a:bodyPr/>
          <a:lstStyle>
            <a:lvl1pPr>
              <a:defRPr sz="525" baseline="0">
                <a:solidFill>
                  <a:schemeClr val="accent4">
                    <a:lumMod val="75000"/>
                  </a:schemeClr>
                </a:solidFill>
              </a:defRPr>
            </a:lvl1pPr>
            <a:lvl2pPr>
              <a:defRPr sz="525"/>
            </a:lvl2pPr>
            <a:lvl3pPr>
              <a:defRPr sz="525"/>
            </a:lvl3pPr>
            <a:lvl4pPr>
              <a:defRPr sz="525"/>
            </a:lvl4pPr>
            <a:lvl5pPr>
              <a:defRPr sz="525"/>
            </a:lvl5pPr>
          </a:lstStyle>
          <a:p>
            <a:pPr lvl="0"/>
            <a:r>
              <a:rPr lang="en-US" dirty="0"/>
              <a:t>Presentation Title | Chapter Title</a:t>
            </a:r>
          </a:p>
        </p:txBody>
      </p:sp>
    </p:spTree>
    <p:extLst>
      <p:ext uri="{BB962C8B-B14F-4D97-AF65-F5344CB8AC3E}">
        <p14:creationId xmlns:p14="http://schemas.microsoft.com/office/powerpoint/2010/main" val="1962869770"/>
      </p:ext>
    </p:extLst>
  </p:cSld>
  <p:clrMapOvr>
    <a:masterClrMapping/>
  </p:clrMapOvr>
  <p:extLst>
    <p:ext uri="{DCECCB84-F9BA-43D5-87BE-67443E8EF086}">
      <p15:sldGuideLst xmlns:p15="http://schemas.microsoft.com/office/powerpoint/2012/main">
        <p15:guide id="1" pos="480">
          <p15:clr>
            <a:srgbClr val="FBAE40"/>
          </p15:clr>
        </p15:guide>
        <p15:guide id="2" pos="7232">
          <p15:clr>
            <a:srgbClr val="FBAE40"/>
          </p15:clr>
        </p15:guide>
        <p15:guide id="18" orient="horz" pos="3960">
          <p15:clr>
            <a:srgbClr val="FBAE40"/>
          </p15:clr>
        </p15:guide>
        <p15:guide id="19" orient="horz" pos="360">
          <p15:clr>
            <a:srgbClr val="FBAE40"/>
          </p15:clr>
        </p15:guide>
        <p15:guide id="20" orient="horz" pos="1272">
          <p15:clr>
            <a:srgbClr val="FBAE40"/>
          </p15:clr>
        </p15:guide>
        <p15:guide id="21" orient="horz" pos="2184">
          <p15:clr>
            <a:srgbClr val="FBAE40"/>
          </p15:clr>
        </p15:guide>
        <p15:guide id="22" orient="horz" pos="1224">
          <p15:clr>
            <a:srgbClr val="FBAE40"/>
          </p15:clr>
        </p15:guide>
        <p15:guide id="23" orient="horz" pos="2136">
          <p15:clr>
            <a:srgbClr val="FBAE40"/>
          </p15:clr>
        </p15:guide>
        <p15:guide id="24" orient="horz" pos="3048">
          <p15:clr>
            <a:srgbClr val="FBAE40"/>
          </p15:clr>
        </p15:guide>
        <p15:guide id="25" orient="horz" pos="3096">
          <p15:clr>
            <a:srgbClr val="FBAE40"/>
          </p15:clr>
        </p15:guide>
        <p15:guide id="26" pos="1248">
          <p15:clr>
            <a:srgbClr val="FBAE40"/>
          </p15:clr>
        </p15:guide>
        <p15:guide id="27" pos="1344">
          <p15:clr>
            <a:srgbClr val="FBAE40"/>
          </p15:clr>
        </p15:guide>
        <p15:guide id="28" pos="2080">
          <p15:clr>
            <a:srgbClr val="FBAE40"/>
          </p15:clr>
        </p15:guide>
        <p15:guide id="29" pos="2176">
          <p15:clr>
            <a:srgbClr val="FBAE40"/>
          </p15:clr>
        </p15:guide>
        <p15:guide id="30" pos="2944">
          <p15:clr>
            <a:srgbClr val="FBAE40"/>
          </p15:clr>
        </p15:guide>
        <p15:guide id="31" pos="3040">
          <p15:clr>
            <a:srgbClr val="FBAE40"/>
          </p15:clr>
        </p15:guide>
        <p15:guide id="32" pos="3808">
          <p15:clr>
            <a:srgbClr val="FBAE40"/>
          </p15:clr>
        </p15:guide>
        <p15:guide id="33" pos="3904">
          <p15:clr>
            <a:srgbClr val="FBAE40"/>
          </p15:clr>
        </p15:guide>
        <p15:guide id="34" pos="4672">
          <p15:clr>
            <a:srgbClr val="FBAE40"/>
          </p15:clr>
        </p15:guide>
        <p15:guide id="35" pos="4768">
          <p15:clr>
            <a:srgbClr val="FBAE40"/>
          </p15:clr>
        </p15:guide>
        <p15:guide id="36" pos="5504">
          <p15:clr>
            <a:srgbClr val="FBAE40"/>
          </p15:clr>
        </p15:guide>
        <p15:guide id="37" pos="5600">
          <p15:clr>
            <a:srgbClr val="FBAE40"/>
          </p15:clr>
        </p15:guide>
        <p15:guide id="38" pos="6464">
          <p15:clr>
            <a:srgbClr val="FBAE40"/>
          </p15:clr>
        </p15:guide>
        <p15:guide id="39" pos="6368">
          <p15:clr>
            <a:srgbClr val="FBAE40"/>
          </p15:clr>
        </p15:guide>
        <p15:guide id="40" orient="horz" pos="768">
          <p15:clr>
            <a:srgbClr val="FBAE40"/>
          </p15:clr>
        </p15:guide>
        <p15:guide id="41" orient="horz" pos="816">
          <p15:clr>
            <a:srgbClr val="FBAE40"/>
          </p15:clr>
        </p15:guide>
        <p15:guide id="42" orient="horz" pos="1680">
          <p15:clr>
            <a:srgbClr val="FBAE40"/>
          </p15:clr>
        </p15:guide>
        <p15:guide id="43" orient="horz" pos="1728">
          <p15:clr>
            <a:srgbClr val="FBAE40"/>
          </p15:clr>
        </p15:guide>
        <p15:guide id="44" orient="horz" pos="2592">
          <p15:clr>
            <a:srgbClr val="FBAE40"/>
          </p15:clr>
        </p15:guide>
        <p15:guide id="45" orient="horz" pos="2640">
          <p15:clr>
            <a:srgbClr val="FBAE40"/>
          </p15:clr>
        </p15:guide>
        <p15:guide id="46" orient="horz" pos="3504">
          <p15:clr>
            <a:srgbClr val="FBAE40"/>
          </p15:clr>
        </p15:guide>
        <p15:guide id="47" orient="horz" pos="3552">
          <p15:clr>
            <a:srgbClr val="FBAE40"/>
          </p15:clr>
        </p15:guide>
        <p15:guide id="48" orient="horz" pos="216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and content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838200"/>
          </a:xfrm>
        </p:spPr>
        <p:txBody>
          <a:bodyPr/>
          <a:lstStyle/>
          <a:p>
            <a:r>
              <a:rPr lang="en-US"/>
              <a:t>Click to edit Master title style</a:t>
            </a:r>
          </a:p>
        </p:txBody>
      </p:sp>
      <p:sp>
        <p:nvSpPr>
          <p:cNvPr id="3" name="Content Placeholder 2"/>
          <p:cNvSpPr>
            <a:spLocks noGrp="1"/>
          </p:cNvSpPr>
          <p:nvPr>
            <p:ph idx="1"/>
          </p:nvPr>
        </p:nvSpPr>
        <p:spPr>
          <a:xfrm>
            <a:off x="457200" y="1828800"/>
            <a:ext cx="8229600" cy="4297363"/>
          </a:xfrm>
        </p:spPr>
        <p:txBody>
          <a:bodyPr>
            <a:normAutofit/>
          </a:bodyPr>
          <a:lstStyle>
            <a:lvl1pPr>
              <a:spcBef>
                <a:spcPts val="200"/>
              </a:spcBef>
              <a:defRPr sz="2400"/>
            </a:lvl1pPr>
            <a:lvl2pPr>
              <a:spcBef>
                <a:spcPts val="200"/>
              </a:spcBef>
              <a:defRPr sz="2000"/>
            </a:lvl2pPr>
            <a:lvl3pPr>
              <a:spcBef>
                <a:spcPts val="200"/>
              </a:spcBef>
              <a:defRPr sz="1800"/>
            </a:lvl3pPr>
            <a:lvl4pPr>
              <a:spcBef>
                <a:spcPts val="200"/>
              </a:spcBef>
              <a:defRPr sz="1600"/>
            </a:lvl4pPr>
            <a:lvl5pPr>
              <a:spcBef>
                <a:spcPts val="200"/>
              </a:spcBef>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smtClean="0"/>
              <a:t>17 June 2020</a:t>
            </a:r>
            <a:endParaRPr lang="en-US"/>
          </a:p>
        </p:txBody>
      </p:sp>
      <p:sp>
        <p:nvSpPr>
          <p:cNvPr id="6" name="Slide Number Placeholder 5"/>
          <p:cNvSpPr>
            <a:spLocks noGrp="1"/>
          </p:cNvSpPr>
          <p:nvPr>
            <p:ph type="sldNum" sz="quarter" idx="12"/>
          </p:nvPr>
        </p:nvSpPr>
        <p:spPr/>
        <p:txBody>
          <a:bodyPr/>
          <a:lstStyle/>
          <a:p>
            <a:fld id="{1966A91B-2C49-4308-9EBC-7A6C490B0A71}" type="slidenum">
              <a:rPr lang="en-US" smtClean="0"/>
              <a:t>‹#›</a:t>
            </a:fld>
            <a:endParaRPr lang="en-US"/>
          </a:p>
        </p:txBody>
      </p:sp>
    </p:spTree>
    <p:extLst>
      <p:ext uri="{BB962C8B-B14F-4D97-AF65-F5344CB8AC3E}">
        <p14:creationId xmlns:p14="http://schemas.microsoft.com/office/powerpoint/2010/main" val="221363468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PATH: Single thought Half Graphic">
    <p:spTree>
      <p:nvGrpSpPr>
        <p:cNvPr id="1" name=""/>
        <p:cNvGrpSpPr/>
        <p:nvPr/>
      </p:nvGrpSpPr>
      <p:grpSpPr>
        <a:xfrm>
          <a:off x="0" y="0"/>
          <a:ext cx="0" cy="0"/>
          <a:chOff x="0" y="0"/>
          <a:chExt cx="0" cy="0"/>
        </a:xfrm>
      </p:grpSpPr>
      <p:sp>
        <p:nvSpPr>
          <p:cNvPr id="6" name="Content Placeholder 5"/>
          <p:cNvSpPr>
            <a:spLocks noGrp="1"/>
          </p:cNvSpPr>
          <p:nvPr>
            <p:ph sz="quarter" idx="13"/>
          </p:nvPr>
        </p:nvSpPr>
        <p:spPr>
          <a:xfrm>
            <a:off x="4648200" y="0"/>
            <a:ext cx="4495800" cy="6858000"/>
          </a:xfrm>
          <a:prstGeom prst="rect">
            <a:avLst/>
          </a:prstGeom>
          <a:noFill/>
          <a:ln>
            <a:noFill/>
          </a:ln>
        </p:spPr>
        <p:txBody>
          <a:bodyPr/>
          <a:lstStyle/>
          <a:p>
            <a:pPr lvl="0"/>
            <a:endParaRPr lang="en-US" dirty="0"/>
          </a:p>
        </p:txBody>
      </p:sp>
      <p:sp>
        <p:nvSpPr>
          <p:cNvPr id="5" name="Text Placeholder 4"/>
          <p:cNvSpPr>
            <a:spLocks noGrp="1"/>
          </p:cNvSpPr>
          <p:nvPr>
            <p:ph type="body" sz="quarter" idx="11" hasCustomPrompt="1"/>
          </p:nvPr>
        </p:nvSpPr>
        <p:spPr>
          <a:xfrm>
            <a:off x="571500" y="2743200"/>
            <a:ext cx="3962400" cy="1315450"/>
          </a:xfrm>
          <a:prstGeom prst="rect">
            <a:avLst/>
          </a:prstGeom>
        </p:spPr>
        <p:txBody>
          <a:bodyPr/>
          <a:lstStyle>
            <a:lvl1pPr>
              <a:lnSpc>
                <a:spcPts val="3000"/>
              </a:lnSpc>
              <a:defRPr sz="2400">
                <a:solidFill>
                  <a:schemeClr val="accent2"/>
                </a:solidFill>
              </a:defRPr>
            </a:lvl1pPr>
          </a:lstStyle>
          <a:p>
            <a:pPr>
              <a:lnSpc>
                <a:spcPts val="4000"/>
              </a:lnSpc>
            </a:pPr>
            <a:r>
              <a:rPr lang="en-US" sz="2400" dirty="0">
                <a:solidFill>
                  <a:srgbClr val="F84F4F"/>
                </a:solidFill>
                <a:latin typeface="Arial" panose="020B0604020202020204" pitchFamily="34" charset="0"/>
                <a:cs typeface="Arial" panose="020B0604020202020204" pitchFamily="34" charset="0"/>
              </a:rPr>
              <a:t>This is a single thought you want to emphasize with a vertical image.</a:t>
            </a:r>
          </a:p>
        </p:txBody>
      </p:sp>
      <p:pic>
        <p:nvPicPr>
          <p:cNvPr id="8" name="Picture 7"/>
          <p:cNvPicPr>
            <a:picLocks noChangeAspect="1"/>
          </p:cNvPicPr>
          <p:nvPr userDrawn="1"/>
        </p:nvPicPr>
        <p:blipFill>
          <a:blip r:embed="rId2"/>
          <a:stretch>
            <a:fillRect/>
          </a:stretch>
        </p:blipFill>
        <p:spPr>
          <a:xfrm>
            <a:off x="8096619" y="6286501"/>
            <a:ext cx="513982" cy="294957"/>
          </a:xfrm>
          <a:prstGeom prst="rect">
            <a:avLst/>
          </a:prstGeom>
        </p:spPr>
      </p:pic>
      <p:sp>
        <p:nvSpPr>
          <p:cNvPr id="10" name="Slide Number Placeholder 49"/>
          <p:cNvSpPr txBox="1">
            <a:spLocks/>
          </p:cNvSpPr>
          <p:nvPr userDrawn="1"/>
        </p:nvSpPr>
        <p:spPr>
          <a:xfrm>
            <a:off x="339151" y="6404349"/>
            <a:ext cx="318135" cy="182562"/>
          </a:xfrm>
          <a:prstGeom prst="rect">
            <a:avLst/>
          </a:prstGeom>
        </p:spPr>
        <p:txBody>
          <a:bodyPr lIns="0" tIns="0" rIns="0" bIns="0" anchor="b"/>
          <a:lstStyle>
            <a:defPPr>
              <a:defRPr lang="en-US"/>
            </a:defPPr>
            <a:lvl1pPr marL="0" algn="r" defTabSz="914400" rtl="0" eaLnBrk="1" latinLnBrk="0" hangingPunct="1">
              <a:defRPr sz="700" kern="1200">
                <a:solidFill>
                  <a:srgbClr val="464F60"/>
                </a:solidFill>
                <a:latin typeface="Courier"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D1382DBD-422C-46A9-94ED-8BDB34CA9651}" type="slidenum">
              <a:rPr lang="en-US" sz="525" smtClean="0">
                <a:solidFill>
                  <a:schemeClr val="accent4">
                    <a:lumMod val="75000"/>
                  </a:schemeClr>
                </a:solidFill>
                <a:latin typeface="Arial" panose="020B0604020202020204" pitchFamily="34" charset="0"/>
                <a:cs typeface="Arial" panose="020B0604020202020204" pitchFamily="34" charset="0"/>
              </a:rPr>
              <a:pPr algn="r"/>
              <a:t>‹#›</a:t>
            </a:fld>
            <a:endParaRPr lang="en-US" sz="525" dirty="0">
              <a:solidFill>
                <a:schemeClr val="accent4">
                  <a:lumMod val="75000"/>
                </a:schemeClr>
              </a:solidFill>
              <a:latin typeface="Arial" panose="020B0604020202020204" pitchFamily="34" charset="0"/>
              <a:cs typeface="Arial" panose="020B0604020202020204" pitchFamily="34" charset="0"/>
            </a:endParaRPr>
          </a:p>
        </p:txBody>
      </p:sp>
      <p:sp>
        <p:nvSpPr>
          <p:cNvPr id="11" name="Text Placeholder 8"/>
          <p:cNvSpPr>
            <a:spLocks noGrp="1"/>
          </p:cNvSpPr>
          <p:nvPr>
            <p:ph type="body" sz="quarter" idx="14" hasCustomPrompt="1"/>
          </p:nvPr>
        </p:nvSpPr>
        <p:spPr>
          <a:xfrm>
            <a:off x="707362" y="6437267"/>
            <a:ext cx="4572000" cy="165100"/>
          </a:xfrm>
          <a:prstGeom prst="rect">
            <a:avLst/>
          </a:prstGeom>
        </p:spPr>
        <p:txBody>
          <a:bodyPr/>
          <a:lstStyle>
            <a:lvl1pPr algn="l">
              <a:defRPr sz="525">
                <a:solidFill>
                  <a:schemeClr val="accent4">
                    <a:lumMod val="75000"/>
                  </a:schemeClr>
                </a:solidFill>
              </a:defRPr>
            </a:lvl1pPr>
            <a:lvl2pPr>
              <a:defRPr sz="525"/>
            </a:lvl2pPr>
            <a:lvl3pPr>
              <a:defRPr sz="525"/>
            </a:lvl3pPr>
            <a:lvl4pPr>
              <a:defRPr sz="525"/>
            </a:lvl4pPr>
            <a:lvl5pPr>
              <a:defRPr sz="525"/>
            </a:lvl5pPr>
          </a:lstStyle>
          <a:p>
            <a:pPr lvl="0"/>
            <a:r>
              <a:rPr lang="en-US" dirty="0"/>
              <a:t>Optional footer text (program team name, etc.)</a:t>
            </a:r>
          </a:p>
        </p:txBody>
      </p:sp>
      <p:sp>
        <p:nvSpPr>
          <p:cNvPr id="12" name="Text Placeholder 7"/>
          <p:cNvSpPr>
            <a:spLocks noGrp="1"/>
          </p:cNvSpPr>
          <p:nvPr>
            <p:ph type="body" sz="quarter" idx="10" hasCustomPrompt="1"/>
          </p:nvPr>
        </p:nvSpPr>
        <p:spPr>
          <a:xfrm>
            <a:off x="498218" y="400050"/>
            <a:ext cx="4991100" cy="171450"/>
          </a:xfrm>
          <a:prstGeom prst="rect">
            <a:avLst/>
          </a:prstGeom>
        </p:spPr>
        <p:txBody>
          <a:bodyPr/>
          <a:lstStyle>
            <a:lvl1pPr>
              <a:defRPr sz="525" baseline="0">
                <a:solidFill>
                  <a:schemeClr val="accent4">
                    <a:lumMod val="75000"/>
                  </a:schemeClr>
                </a:solidFill>
              </a:defRPr>
            </a:lvl1pPr>
            <a:lvl2pPr>
              <a:defRPr sz="525"/>
            </a:lvl2pPr>
            <a:lvl3pPr>
              <a:defRPr sz="525"/>
            </a:lvl3pPr>
            <a:lvl4pPr>
              <a:defRPr sz="525"/>
            </a:lvl4pPr>
            <a:lvl5pPr>
              <a:defRPr sz="525"/>
            </a:lvl5pPr>
          </a:lstStyle>
          <a:p>
            <a:pPr lvl="0"/>
            <a:r>
              <a:rPr lang="en-US" dirty="0"/>
              <a:t>Presentation Title | Chapter Title</a:t>
            </a:r>
          </a:p>
        </p:txBody>
      </p:sp>
    </p:spTree>
    <p:extLst>
      <p:ext uri="{BB962C8B-B14F-4D97-AF65-F5344CB8AC3E}">
        <p14:creationId xmlns:p14="http://schemas.microsoft.com/office/powerpoint/2010/main" val="141727253"/>
      </p:ext>
    </p:extLst>
  </p:cSld>
  <p:clrMapOvr>
    <a:masterClrMapping/>
  </p:clrMapOvr>
  <p:extLst>
    <p:ext uri="{DCECCB84-F9BA-43D5-87BE-67443E8EF086}">
      <p15:sldGuideLst xmlns:p15="http://schemas.microsoft.com/office/powerpoint/2012/main">
        <p15:guide id="1" pos="480">
          <p15:clr>
            <a:srgbClr val="FBAE40"/>
          </p15:clr>
        </p15:guide>
        <p15:guide id="2" pos="7232">
          <p15:clr>
            <a:srgbClr val="FBAE40"/>
          </p15:clr>
        </p15:guide>
        <p15:guide id="18" orient="horz" pos="3960">
          <p15:clr>
            <a:srgbClr val="FBAE40"/>
          </p15:clr>
        </p15:guide>
        <p15:guide id="19" orient="horz" pos="360">
          <p15:clr>
            <a:srgbClr val="FBAE40"/>
          </p15:clr>
        </p15:guide>
        <p15:guide id="20" orient="horz" pos="1272">
          <p15:clr>
            <a:srgbClr val="FBAE40"/>
          </p15:clr>
        </p15:guide>
        <p15:guide id="21" orient="horz" pos="2184">
          <p15:clr>
            <a:srgbClr val="FBAE40"/>
          </p15:clr>
        </p15:guide>
        <p15:guide id="22" orient="horz" pos="1224">
          <p15:clr>
            <a:srgbClr val="FBAE40"/>
          </p15:clr>
        </p15:guide>
        <p15:guide id="23" orient="horz" pos="2136">
          <p15:clr>
            <a:srgbClr val="FBAE40"/>
          </p15:clr>
        </p15:guide>
        <p15:guide id="24" orient="horz" pos="3048">
          <p15:clr>
            <a:srgbClr val="FBAE40"/>
          </p15:clr>
        </p15:guide>
        <p15:guide id="25" orient="horz" pos="3096">
          <p15:clr>
            <a:srgbClr val="FBAE40"/>
          </p15:clr>
        </p15:guide>
        <p15:guide id="26" pos="1248">
          <p15:clr>
            <a:srgbClr val="FBAE40"/>
          </p15:clr>
        </p15:guide>
        <p15:guide id="27" pos="1344">
          <p15:clr>
            <a:srgbClr val="FBAE40"/>
          </p15:clr>
        </p15:guide>
        <p15:guide id="28" pos="2080">
          <p15:clr>
            <a:srgbClr val="FBAE40"/>
          </p15:clr>
        </p15:guide>
        <p15:guide id="29" pos="2176">
          <p15:clr>
            <a:srgbClr val="FBAE40"/>
          </p15:clr>
        </p15:guide>
        <p15:guide id="30" pos="2944">
          <p15:clr>
            <a:srgbClr val="FBAE40"/>
          </p15:clr>
        </p15:guide>
        <p15:guide id="31" pos="3040">
          <p15:clr>
            <a:srgbClr val="FBAE40"/>
          </p15:clr>
        </p15:guide>
        <p15:guide id="32" pos="3808">
          <p15:clr>
            <a:srgbClr val="FBAE40"/>
          </p15:clr>
        </p15:guide>
        <p15:guide id="33" pos="3904">
          <p15:clr>
            <a:srgbClr val="FBAE40"/>
          </p15:clr>
        </p15:guide>
        <p15:guide id="34" pos="4672">
          <p15:clr>
            <a:srgbClr val="FBAE40"/>
          </p15:clr>
        </p15:guide>
        <p15:guide id="35" pos="4768">
          <p15:clr>
            <a:srgbClr val="FBAE40"/>
          </p15:clr>
        </p15:guide>
        <p15:guide id="36" pos="5504">
          <p15:clr>
            <a:srgbClr val="FBAE40"/>
          </p15:clr>
        </p15:guide>
        <p15:guide id="37" pos="5600">
          <p15:clr>
            <a:srgbClr val="FBAE40"/>
          </p15:clr>
        </p15:guide>
        <p15:guide id="38" pos="6464">
          <p15:clr>
            <a:srgbClr val="FBAE40"/>
          </p15:clr>
        </p15:guide>
        <p15:guide id="39" pos="6368">
          <p15:clr>
            <a:srgbClr val="FBAE40"/>
          </p15:clr>
        </p15:guide>
        <p15:guide id="40" orient="horz" pos="768">
          <p15:clr>
            <a:srgbClr val="FBAE40"/>
          </p15:clr>
        </p15:guide>
        <p15:guide id="41" orient="horz" pos="816">
          <p15:clr>
            <a:srgbClr val="FBAE40"/>
          </p15:clr>
        </p15:guide>
        <p15:guide id="42" orient="horz" pos="1680">
          <p15:clr>
            <a:srgbClr val="FBAE40"/>
          </p15:clr>
        </p15:guide>
        <p15:guide id="43" orient="horz" pos="1728">
          <p15:clr>
            <a:srgbClr val="FBAE40"/>
          </p15:clr>
        </p15:guide>
        <p15:guide id="44" orient="horz" pos="2592">
          <p15:clr>
            <a:srgbClr val="FBAE40"/>
          </p15:clr>
        </p15:guide>
        <p15:guide id="45" orient="horz" pos="2640">
          <p15:clr>
            <a:srgbClr val="FBAE40"/>
          </p15:clr>
        </p15:guide>
        <p15:guide id="46" orient="horz" pos="3504">
          <p15:clr>
            <a:srgbClr val="FBAE40"/>
          </p15:clr>
        </p15:guide>
        <p15:guide id="47" orient="horz" pos="3552">
          <p15:clr>
            <a:srgbClr val="FBAE40"/>
          </p15:clr>
        </p15:guide>
        <p15:guide id="48" orient="horz" pos="2160">
          <p15:clr>
            <a:srgbClr val="FBAE40"/>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PATH: Shapes/Numbers graphic">
    <p:spTree>
      <p:nvGrpSpPr>
        <p:cNvPr id="1" name=""/>
        <p:cNvGrpSpPr/>
        <p:nvPr/>
      </p:nvGrpSpPr>
      <p:grpSpPr>
        <a:xfrm>
          <a:off x="0" y="0"/>
          <a:ext cx="0" cy="0"/>
          <a:chOff x="0" y="0"/>
          <a:chExt cx="0" cy="0"/>
        </a:xfrm>
      </p:grpSpPr>
      <p:sp>
        <p:nvSpPr>
          <p:cNvPr id="16" name="Rectangle 15"/>
          <p:cNvSpPr/>
          <p:nvPr userDrawn="1"/>
        </p:nvSpPr>
        <p:spPr>
          <a:xfrm>
            <a:off x="0" y="0"/>
            <a:ext cx="9144000"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7" name="Hexagon 6"/>
          <p:cNvSpPr/>
          <p:nvPr/>
        </p:nvSpPr>
        <p:spPr>
          <a:xfrm>
            <a:off x="2353224" y="851824"/>
            <a:ext cx="4469945" cy="5137866"/>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Freeform 17"/>
          <p:cNvSpPr/>
          <p:nvPr/>
        </p:nvSpPr>
        <p:spPr>
          <a:xfrm>
            <a:off x="1" y="792109"/>
            <a:ext cx="2260948" cy="5197583"/>
          </a:xfrm>
          <a:custGeom>
            <a:avLst/>
            <a:gdLst>
              <a:gd name="connsiteX0" fmla="*/ 0 w 2259599"/>
              <a:gd name="connsiteY0" fmla="*/ 0 h 3895861"/>
              <a:gd name="connsiteX1" fmla="*/ 2259599 w 2259599"/>
              <a:gd name="connsiteY1" fmla="*/ 3895861 h 3895861"/>
              <a:gd name="connsiteX2" fmla="*/ 0 w 2259599"/>
              <a:gd name="connsiteY2" fmla="*/ 3895861 h 3895861"/>
            </a:gdLst>
            <a:ahLst/>
            <a:cxnLst>
              <a:cxn ang="0">
                <a:pos x="connsiteX0" y="connsiteY0"/>
              </a:cxn>
              <a:cxn ang="0">
                <a:pos x="connsiteX1" y="connsiteY1"/>
              </a:cxn>
              <a:cxn ang="0">
                <a:pos x="connsiteX2" y="connsiteY2"/>
              </a:cxn>
            </a:cxnLst>
            <a:rect l="l" t="t" r="r" b="b"/>
            <a:pathLst>
              <a:path w="2259599" h="3895861">
                <a:moveTo>
                  <a:pt x="0" y="0"/>
                </a:moveTo>
                <a:lnTo>
                  <a:pt x="2259599" y="3895861"/>
                </a:lnTo>
                <a:lnTo>
                  <a:pt x="0" y="3895861"/>
                </a:lnTo>
                <a:close/>
              </a:path>
            </a:pathLst>
          </a:custGeom>
          <a:solidFill>
            <a:srgbClr val="9330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Freeform 18"/>
          <p:cNvSpPr/>
          <p:nvPr/>
        </p:nvSpPr>
        <p:spPr>
          <a:xfrm>
            <a:off x="7309514" y="857664"/>
            <a:ext cx="1839946" cy="5126184"/>
          </a:xfrm>
          <a:custGeom>
            <a:avLst/>
            <a:gdLst>
              <a:gd name="connsiteX0" fmla="*/ 1838848 w 1838848"/>
              <a:gd name="connsiteY0" fmla="*/ 0 h 3842344"/>
              <a:gd name="connsiteX1" fmla="*/ 1838848 w 1838848"/>
              <a:gd name="connsiteY1" fmla="*/ 3842344 h 3842344"/>
              <a:gd name="connsiteX2" fmla="*/ 1728674 w 1838848"/>
              <a:gd name="connsiteY2" fmla="*/ 3836781 h 3842344"/>
              <a:gd name="connsiteX3" fmla="*/ 0 w 1838848"/>
              <a:gd name="connsiteY3" fmla="*/ 1921172 h 3842344"/>
              <a:gd name="connsiteX4" fmla="*/ 1728674 w 1838848"/>
              <a:gd name="connsiteY4" fmla="*/ 5564 h 38423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38848" h="3842344">
                <a:moveTo>
                  <a:pt x="1838848" y="0"/>
                </a:moveTo>
                <a:lnTo>
                  <a:pt x="1838848" y="3842344"/>
                </a:lnTo>
                <a:lnTo>
                  <a:pt x="1728674" y="3836781"/>
                </a:lnTo>
                <a:cubicBezTo>
                  <a:pt x="757704" y="3738173"/>
                  <a:pt x="0" y="2918159"/>
                  <a:pt x="0" y="1921172"/>
                </a:cubicBezTo>
                <a:cubicBezTo>
                  <a:pt x="0" y="924186"/>
                  <a:pt x="757704" y="104171"/>
                  <a:pt x="1728674" y="5564"/>
                </a:cubicBezTo>
                <a:close/>
              </a:path>
            </a:pathLst>
          </a:custGeom>
          <a:solidFill>
            <a:srgbClr val="9330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Text Placeholder 13"/>
          <p:cNvSpPr>
            <a:spLocks noGrp="1"/>
          </p:cNvSpPr>
          <p:nvPr userDrawn="1">
            <p:ph type="body" sz="quarter" idx="12" hasCustomPrompt="1"/>
          </p:nvPr>
        </p:nvSpPr>
        <p:spPr>
          <a:xfrm>
            <a:off x="3322561" y="2406422"/>
            <a:ext cx="2531269" cy="1200150"/>
          </a:xfrm>
          <a:prstGeom prst="rect">
            <a:avLst/>
          </a:prstGeom>
        </p:spPr>
        <p:txBody>
          <a:bodyPr/>
          <a:lstStyle>
            <a:lvl1pPr algn="ctr">
              <a:defRPr sz="6150">
                <a:solidFill>
                  <a:schemeClr val="accent2"/>
                </a:solidFill>
              </a:defRPr>
            </a:lvl1pPr>
          </a:lstStyle>
          <a:p>
            <a:pPr lvl="0"/>
            <a:r>
              <a:rPr lang="en-US" dirty="0"/>
              <a:t>100%</a:t>
            </a:r>
          </a:p>
        </p:txBody>
      </p:sp>
      <p:sp>
        <p:nvSpPr>
          <p:cNvPr id="15" name="Text Placeholder 13"/>
          <p:cNvSpPr>
            <a:spLocks noGrp="1"/>
          </p:cNvSpPr>
          <p:nvPr userDrawn="1">
            <p:ph type="body" sz="quarter" idx="13" hasCustomPrompt="1"/>
          </p:nvPr>
        </p:nvSpPr>
        <p:spPr>
          <a:xfrm>
            <a:off x="3322561" y="3654197"/>
            <a:ext cx="2531269" cy="928024"/>
          </a:xfrm>
          <a:prstGeom prst="rect">
            <a:avLst/>
          </a:prstGeom>
        </p:spPr>
        <p:txBody>
          <a:bodyPr/>
          <a:lstStyle>
            <a:lvl1pPr algn="ctr">
              <a:defRPr sz="750">
                <a:solidFill>
                  <a:schemeClr val="accent2"/>
                </a:solidFill>
              </a:defRPr>
            </a:lvl1pPr>
          </a:lstStyle>
          <a:p>
            <a:pPr lvl="0"/>
            <a:r>
              <a:rPr lang="en-US" dirty="0"/>
              <a:t>Further context</a:t>
            </a:r>
          </a:p>
          <a:p>
            <a:pPr lvl="0"/>
            <a:r>
              <a:rPr lang="en-US" dirty="0"/>
              <a:t>For number(s)</a:t>
            </a:r>
          </a:p>
        </p:txBody>
      </p:sp>
      <p:pic>
        <p:nvPicPr>
          <p:cNvPr id="12" name="Picture 11"/>
          <p:cNvPicPr>
            <a:picLocks noChangeAspect="1"/>
          </p:cNvPicPr>
          <p:nvPr userDrawn="1"/>
        </p:nvPicPr>
        <p:blipFill>
          <a:blip r:embed="rId2"/>
          <a:stretch>
            <a:fillRect/>
          </a:stretch>
        </p:blipFill>
        <p:spPr>
          <a:xfrm>
            <a:off x="8096619" y="6286500"/>
            <a:ext cx="513982" cy="294956"/>
          </a:xfrm>
          <a:prstGeom prst="rect">
            <a:avLst/>
          </a:prstGeom>
        </p:spPr>
      </p:pic>
      <p:sp>
        <p:nvSpPr>
          <p:cNvPr id="13" name="Slide Number Placeholder 49"/>
          <p:cNvSpPr txBox="1">
            <a:spLocks/>
          </p:cNvSpPr>
          <p:nvPr userDrawn="1"/>
        </p:nvSpPr>
        <p:spPr>
          <a:xfrm>
            <a:off x="339151" y="6404349"/>
            <a:ext cx="318135" cy="182562"/>
          </a:xfrm>
          <a:prstGeom prst="rect">
            <a:avLst/>
          </a:prstGeom>
        </p:spPr>
        <p:txBody>
          <a:bodyPr lIns="0" tIns="0" rIns="0" bIns="0" anchor="b"/>
          <a:lstStyle>
            <a:defPPr>
              <a:defRPr lang="en-US"/>
            </a:defPPr>
            <a:lvl1pPr marL="0" algn="r" defTabSz="914400" rtl="0" eaLnBrk="1" latinLnBrk="0" hangingPunct="1">
              <a:defRPr sz="700" kern="1200">
                <a:solidFill>
                  <a:srgbClr val="464F60"/>
                </a:solidFill>
                <a:latin typeface="Courier"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D1382DBD-422C-46A9-94ED-8BDB34CA9651}" type="slidenum">
              <a:rPr lang="en-US" sz="525" smtClean="0">
                <a:solidFill>
                  <a:schemeClr val="bg1"/>
                </a:solidFill>
                <a:latin typeface="Arial" panose="020B0604020202020204" pitchFamily="34" charset="0"/>
                <a:cs typeface="Arial" panose="020B0604020202020204" pitchFamily="34" charset="0"/>
              </a:rPr>
              <a:pPr algn="r"/>
              <a:t>‹#›</a:t>
            </a:fld>
            <a:endParaRPr lang="en-US" sz="525" dirty="0">
              <a:solidFill>
                <a:schemeClr val="bg1"/>
              </a:solidFill>
              <a:latin typeface="Arial" panose="020B0604020202020204" pitchFamily="34" charset="0"/>
              <a:cs typeface="Arial" panose="020B0604020202020204" pitchFamily="34" charset="0"/>
            </a:endParaRPr>
          </a:p>
        </p:txBody>
      </p:sp>
      <p:sp>
        <p:nvSpPr>
          <p:cNvPr id="17" name="Text Placeholder 8"/>
          <p:cNvSpPr>
            <a:spLocks noGrp="1"/>
          </p:cNvSpPr>
          <p:nvPr>
            <p:ph type="body" sz="quarter" idx="14" hasCustomPrompt="1"/>
          </p:nvPr>
        </p:nvSpPr>
        <p:spPr>
          <a:xfrm>
            <a:off x="707362" y="6437267"/>
            <a:ext cx="4572000" cy="165100"/>
          </a:xfrm>
          <a:prstGeom prst="rect">
            <a:avLst/>
          </a:prstGeom>
        </p:spPr>
        <p:txBody>
          <a:bodyPr/>
          <a:lstStyle>
            <a:lvl1pPr algn="l">
              <a:defRPr sz="525">
                <a:solidFill>
                  <a:schemeClr val="bg1"/>
                </a:solidFill>
              </a:defRPr>
            </a:lvl1pPr>
            <a:lvl2pPr>
              <a:defRPr sz="525"/>
            </a:lvl2pPr>
            <a:lvl3pPr>
              <a:defRPr sz="525"/>
            </a:lvl3pPr>
            <a:lvl4pPr>
              <a:defRPr sz="525"/>
            </a:lvl4pPr>
            <a:lvl5pPr>
              <a:defRPr sz="525"/>
            </a:lvl5pPr>
          </a:lstStyle>
          <a:p>
            <a:pPr lvl="0"/>
            <a:r>
              <a:rPr lang="en-US" dirty="0"/>
              <a:t>Optional footer text (program team name, etc.)</a:t>
            </a:r>
          </a:p>
        </p:txBody>
      </p:sp>
      <p:sp>
        <p:nvSpPr>
          <p:cNvPr id="18" name="Text Placeholder 7"/>
          <p:cNvSpPr>
            <a:spLocks noGrp="1"/>
          </p:cNvSpPr>
          <p:nvPr>
            <p:ph type="body" sz="quarter" idx="10" hasCustomPrompt="1"/>
          </p:nvPr>
        </p:nvSpPr>
        <p:spPr>
          <a:xfrm>
            <a:off x="498218" y="400050"/>
            <a:ext cx="4991100" cy="171450"/>
          </a:xfrm>
          <a:prstGeom prst="rect">
            <a:avLst/>
          </a:prstGeom>
        </p:spPr>
        <p:txBody>
          <a:bodyPr/>
          <a:lstStyle>
            <a:lvl1pPr>
              <a:defRPr sz="525" baseline="0">
                <a:solidFill>
                  <a:schemeClr val="bg1"/>
                </a:solidFill>
              </a:defRPr>
            </a:lvl1pPr>
            <a:lvl2pPr>
              <a:defRPr sz="525"/>
            </a:lvl2pPr>
            <a:lvl3pPr>
              <a:defRPr sz="525"/>
            </a:lvl3pPr>
            <a:lvl4pPr>
              <a:defRPr sz="525"/>
            </a:lvl4pPr>
            <a:lvl5pPr>
              <a:defRPr sz="525"/>
            </a:lvl5pPr>
          </a:lstStyle>
          <a:p>
            <a:pPr lvl="0"/>
            <a:r>
              <a:rPr lang="en-US" dirty="0"/>
              <a:t>Presentation Title | Chapter Title</a:t>
            </a:r>
          </a:p>
        </p:txBody>
      </p:sp>
    </p:spTree>
    <p:extLst>
      <p:ext uri="{BB962C8B-B14F-4D97-AF65-F5344CB8AC3E}">
        <p14:creationId xmlns:p14="http://schemas.microsoft.com/office/powerpoint/2010/main" val="624331083"/>
      </p:ext>
    </p:extLst>
  </p:cSld>
  <p:clrMapOvr>
    <a:masterClrMapping/>
  </p:clrMapOvr>
  <p:extLst>
    <p:ext uri="{DCECCB84-F9BA-43D5-87BE-67443E8EF086}">
      <p15:sldGuideLst xmlns:p15="http://schemas.microsoft.com/office/powerpoint/2012/main">
        <p15:guide id="1" pos="480">
          <p15:clr>
            <a:srgbClr val="FBAE40"/>
          </p15:clr>
        </p15:guide>
        <p15:guide id="2" pos="7232">
          <p15:clr>
            <a:srgbClr val="FBAE40"/>
          </p15:clr>
        </p15:guide>
        <p15:guide id="18" orient="horz" pos="3960">
          <p15:clr>
            <a:srgbClr val="FBAE40"/>
          </p15:clr>
        </p15:guide>
        <p15:guide id="19" orient="horz" pos="360">
          <p15:clr>
            <a:srgbClr val="FBAE40"/>
          </p15:clr>
        </p15:guide>
        <p15:guide id="20" orient="horz" pos="1272">
          <p15:clr>
            <a:srgbClr val="FBAE40"/>
          </p15:clr>
        </p15:guide>
        <p15:guide id="21" orient="horz" pos="2184">
          <p15:clr>
            <a:srgbClr val="FBAE40"/>
          </p15:clr>
        </p15:guide>
        <p15:guide id="22" orient="horz" pos="1224">
          <p15:clr>
            <a:srgbClr val="FBAE40"/>
          </p15:clr>
        </p15:guide>
        <p15:guide id="23" orient="horz" pos="2136">
          <p15:clr>
            <a:srgbClr val="FBAE40"/>
          </p15:clr>
        </p15:guide>
        <p15:guide id="24" orient="horz" pos="3048">
          <p15:clr>
            <a:srgbClr val="FBAE40"/>
          </p15:clr>
        </p15:guide>
        <p15:guide id="25" orient="horz" pos="3096">
          <p15:clr>
            <a:srgbClr val="FBAE40"/>
          </p15:clr>
        </p15:guide>
        <p15:guide id="26" pos="1248">
          <p15:clr>
            <a:srgbClr val="FBAE40"/>
          </p15:clr>
        </p15:guide>
        <p15:guide id="27" pos="1344">
          <p15:clr>
            <a:srgbClr val="FBAE40"/>
          </p15:clr>
        </p15:guide>
        <p15:guide id="28" pos="2080">
          <p15:clr>
            <a:srgbClr val="FBAE40"/>
          </p15:clr>
        </p15:guide>
        <p15:guide id="29" pos="2176">
          <p15:clr>
            <a:srgbClr val="FBAE40"/>
          </p15:clr>
        </p15:guide>
        <p15:guide id="30" pos="2944">
          <p15:clr>
            <a:srgbClr val="FBAE40"/>
          </p15:clr>
        </p15:guide>
        <p15:guide id="31" pos="3040">
          <p15:clr>
            <a:srgbClr val="FBAE40"/>
          </p15:clr>
        </p15:guide>
        <p15:guide id="32" pos="3808">
          <p15:clr>
            <a:srgbClr val="FBAE40"/>
          </p15:clr>
        </p15:guide>
        <p15:guide id="33" pos="3904">
          <p15:clr>
            <a:srgbClr val="FBAE40"/>
          </p15:clr>
        </p15:guide>
        <p15:guide id="34" pos="4672">
          <p15:clr>
            <a:srgbClr val="FBAE40"/>
          </p15:clr>
        </p15:guide>
        <p15:guide id="35" pos="4768">
          <p15:clr>
            <a:srgbClr val="FBAE40"/>
          </p15:clr>
        </p15:guide>
        <p15:guide id="36" pos="5504">
          <p15:clr>
            <a:srgbClr val="FBAE40"/>
          </p15:clr>
        </p15:guide>
        <p15:guide id="37" pos="5600">
          <p15:clr>
            <a:srgbClr val="FBAE40"/>
          </p15:clr>
        </p15:guide>
        <p15:guide id="38" pos="6464">
          <p15:clr>
            <a:srgbClr val="FBAE40"/>
          </p15:clr>
        </p15:guide>
        <p15:guide id="39" pos="6368">
          <p15:clr>
            <a:srgbClr val="FBAE40"/>
          </p15:clr>
        </p15:guide>
        <p15:guide id="40" orient="horz" pos="768">
          <p15:clr>
            <a:srgbClr val="FBAE40"/>
          </p15:clr>
        </p15:guide>
        <p15:guide id="41" orient="horz" pos="816">
          <p15:clr>
            <a:srgbClr val="FBAE40"/>
          </p15:clr>
        </p15:guide>
        <p15:guide id="42" orient="horz" pos="1680">
          <p15:clr>
            <a:srgbClr val="FBAE40"/>
          </p15:clr>
        </p15:guide>
        <p15:guide id="43" orient="horz" pos="1728">
          <p15:clr>
            <a:srgbClr val="FBAE40"/>
          </p15:clr>
        </p15:guide>
        <p15:guide id="44" orient="horz" pos="2592">
          <p15:clr>
            <a:srgbClr val="FBAE40"/>
          </p15:clr>
        </p15:guide>
        <p15:guide id="45" orient="horz" pos="2640">
          <p15:clr>
            <a:srgbClr val="FBAE40"/>
          </p15:clr>
        </p15:guide>
        <p15:guide id="46" orient="horz" pos="3504">
          <p15:clr>
            <a:srgbClr val="FBAE40"/>
          </p15:clr>
        </p15:guide>
        <p15:guide id="47" orient="horz" pos="3552">
          <p15:clr>
            <a:srgbClr val="FBAE40"/>
          </p15:clr>
        </p15:guide>
        <p15:guide id="48" orient="horz" pos="2160">
          <p15:clr>
            <a:srgbClr val="FBAE40"/>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PATH: Section divider Purple">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6" name="Freeform: Shape 5"/>
          <p:cNvSpPr/>
          <p:nvPr userDrawn="1"/>
        </p:nvSpPr>
        <p:spPr>
          <a:xfrm>
            <a:off x="3387586" y="1828800"/>
            <a:ext cx="2415996" cy="3221328"/>
          </a:xfrm>
          <a:custGeom>
            <a:avLst/>
            <a:gdLst>
              <a:gd name="connsiteX0" fmla="*/ 1610664 w 3221328"/>
              <a:gd name="connsiteY0" fmla="*/ 581964 h 3221328"/>
              <a:gd name="connsiteX1" fmla="*/ 581964 w 3221328"/>
              <a:gd name="connsiteY1" fmla="*/ 1610664 h 3221328"/>
              <a:gd name="connsiteX2" fmla="*/ 1610664 w 3221328"/>
              <a:gd name="connsiteY2" fmla="*/ 2639364 h 3221328"/>
              <a:gd name="connsiteX3" fmla="*/ 2639364 w 3221328"/>
              <a:gd name="connsiteY3" fmla="*/ 1610664 h 3221328"/>
              <a:gd name="connsiteX4" fmla="*/ 1610664 w 3221328"/>
              <a:gd name="connsiteY4" fmla="*/ 581964 h 3221328"/>
              <a:gd name="connsiteX5" fmla="*/ 1610664 w 3221328"/>
              <a:gd name="connsiteY5" fmla="*/ 0 h 3221328"/>
              <a:gd name="connsiteX6" fmla="*/ 3221328 w 3221328"/>
              <a:gd name="connsiteY6" fmla="*/ 1610664 h 3221328"/>
              <a:gd name="connsiteX7" fmla="*/ 1610664 w 3221328"/>
              <a:gd name="connsiteY7" fmla="*/ 3221328 h 3221328"/>
              <a:gd name="connsiteX8" fmla="*/ 0 w 3221328"/>
              <a:gd name="connsiteY8" fmla="*/ 1610664 h 3221328"/>
              <a:gd name="connsiteX9" fmla="*/ 1610664 w 3221328"/>
              <a:gd name="connsiteY9" fmla="*/ 0 h 3221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21328" h="3221328">
                <a:moveTo>
                  <a:pt x="1610664" y="581964"/>
                </a:moveTo>
                <a:cubicBezTo>
                  <a:pt x="1042529" y="581964"/>
                  <a:pt x="581964" y="1042529"/>
                  <a:pt x="581964" y="1610664"/>
                </a:cubicBezTo>
                <a:cubicBezTo>
                  <a:pt x="581964" y="2178799"/>
                  <a:pt x="1042529" y="2639364"/>
                  <a:pt x="1610664" y="2639364"/>
                </a:cubicBezTo>
                <a:cubicBezTo>
                  <a:pt x="2178799" y="2639364"/>
                  <a:pt x="2639364" y="2178799"/>
                  <a:pt x="2639364" y="1610664"/>
                </a:cubicBezTo>
                <a:cubicBezTo>
                  <a:pt x="2639364" y="1042529"/>
                  <a:pt x="2178799" y="581964"/>
                  <a:pt x="1610664" y="581964"/>
                </a:cubicBezTo>
                <a:close/>
                <a:moveTo>
                  <a:pt x="1610664" y="0"/>
                </a:moveTo>
                <a:cubicBezTo>
                  <a:pt x="2500209" y="0"/>
                  <a:pt x="3221328" y="721119"/>
                  <a:pt x="3221328" y="1610664"/>
                </a:cubicBezTo>
                <a:cubicBezTo>
                  <a:pt x="3221328" y="2500209"/>
                  <a:pt x="2500209" y="3221328"/>
                  <a:pt x="1610664" y="3221328"/>
                </a:cubicBezTo>
                <a:cubicBezTo>
                  <a:pt x="721119" y="3221328"/>
                  <a:pt x="0" y="2500209"/>
                  <a:pt x="0" y="1610664"/>
                </a:cubicBezTo>
                <a:cubicBezTo>
                  <a:pt x="0" y="721119"/>
                  <a:pt x="721119" y="0"/>
                  <a:pt x="1610664" y="0"/>
                </a:cubicBezTo>
                <a:close/>
              </a:path>
            </a:pathLst>
          </a:custGeom>
          <a:solidFill>
            <a:srgbClr val="3032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Text Placeholder 10"/>
          <p:cNvSpPr>
            <a:spLocks noGrp="1"/>
          </p:cNvSpPr>
          <p:nvPr>
            <p:ph type="body" sz="quarter" idx="11" hasCustomPrompt="1"/>
          </p:nvPr>
        </p:nvSpPr>
        <p:spPr>
          <a:xfrm>
            <a:off x="1600200" y="2019300"/>
            <a:ext cx="5931694" cy="2819400"/>
          </a:xfrm>
          <a:prstGeom prst="rect">
            <a:avLst/>
          </a:prstGeom>
        </p:spPr>
        <p:txBody>
          <a:bodyPr anchor="ctr" anchorCtr="0"/>
          <a:lstStyle>
            <a:lvl1pPr algn="ctr">
              <a:defRPr sz="3600" baseline="0">
                <a:solidFill>
                  <a:schemeClr val="bg1"/>
                </a:solidFill>
              </a:defRPr>
            </a:lvl1pPr>
            <a:lvl2pPr algn="ctr">
              <a:defRPr sz="3600" baseline="0"/>
            </a:lvl2pPr>
            <a:lvl3pPr algn="ctr">
              <a:defRPr sz="3600" baseline="0"/>
            </a:lvl3pPr>
            <a:lvl4pPr algn="ctr">
              <a:defRPr sz="3600" baseline="0"/>
            </a:lvl4pPr>
            <a:lvl5pPr algn="ctr">
              <a:defRPr sz="3600" baseline="0"/>
            </a:lvl5pPr>
          </a:lstStyle>
          <a:p>
            <a:pPr lvl="0"/>
            <a:r>
              <a:rPr lang="en-US" dirty="0"/>
              <a:t>Singular thought or</a:t>
            </a:r>
            <a:br>
              <a:rPr lang="en-US" dirty="0"/>
            </a:br>
            <a:r>
              <a:rPr lang="en-US" dirty="0"/>
              <a:t>section divider.</a:t>
            </a:r>
          </a:p>
        </p:txBody>
      </p:sp>
      <p:pic>
        <p:nvPicPr>
          <p:cNvPr id="8" name="Picture 7"/>
          <p:cNvPicPr>
            <a:picLocks noChangeAspect="1"/>
          </p:cNvPicPr>
          <p:nvPr userDrawn="1"/>
        </p:nvPicPr>
        <p:blipFill>
          <a:blip r:embed="rId2"/>
          <a:stretch>
            <a:fillRect/>
          </a:stretch>
        </p:blipFill>
        <p:spPr>
          <a:xfrm>
            <a:off x="8096619" y="6286500"/>
            <a:ext cx="513982" cy="294956"/>
          </a:xfrm>
          <a:prstGeom prst="rect">
            <a:avLst/>
          </a:prstGeom>
        </p:spPr>
      </p:pic>
      <p:sp>
        <p:nvSpPr>
          <p:cNvPr id="10" name="Slide Number Placeholder 49"/>
          <p:cNvSpPr txBox="1">
            <a:spLocks/>
          </p:cNvSpPr>
          <p:nvPr userDrawn="1"/>
        </p:nvSpPr>
        <p:spPr>
          <a:xfrm>
            <a:off x="339151" y="6404349"/>
            <a:ext cx="318135" cy="182562"/>
          </a:xfrm>
          <a:prstGeom prst="rect">
            <a:avLst/>
          </a:prstGeom>
        </p:spPr>
        <p:txBody>
          <a:bodyPr lIns="0" tIns="0" rIns="0" bIns="0" anchor="b"/>
          <a:lstStyle>
            <a:defPPr>
              <a:defRPr lang="en-US"/>
            </a:defPPr>
            <a:lvl1pPr marL="0" algn="r" defTabSz="914400" rtl="0" eaLnBrk="1" latinLnBrk="0" hangingPunct="1">
              <a:defRPr sz="700" kern="1200">
                <a:solidFill>
                  <a:srgbClr val="464F60"/>
                </a:solidFill>
                <a:latin typeface="Courier"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D1382DBD-422C-46A9-94ED-8BDB34CA9651}" type="slidenum">
              <a:rPr lang="en-US" sz="525" smtClean="0">
                <a:solidFill>
                  <a:schemeClr val="bg1"/>
                </a:solidFill>
                <a:latin typeface="Arial" panose="020B0604020202020204" pitchFamily="34" charset="0"/>
                <a:cs typeface="Arial" panose="020B0604020202020204" pitchFamily="34" charset="0"/>
              </a:rPr>
              <a:pPr algn="r"/>
              <a:t>‹#›</a:t>
            </a:fld>
            <a:endParaRPr lang="en-US" sz="525" dirty="0">
              <a:solidFill>
                <a:schemeClr val="bg1"/>
              </a:solidFill>
              <a:latin typeface="Arial" panose="020B0604020202020204" pitchFamily="34" charset="0"/>
              <a:cs typeface="Arial" panose="020B0604020202020204" pitchFamily="34" charset="0"/>
            </a:endParaRPr>
          </a:p>
        </p:txBody>
      </p:sp>
      <p:sp>
        <p:nvSpPr>
          <p:cNvPr id="12" name="Text Placeholder 8"/>
          <p:cNvSpPr>
            <a:spLocks noGrp="1"/>
          </p:cNvSpPr>
          <p:nvPr>
            <p:ph type="body" sz="quarter" idx="12" hasCustomPrompt="1"/>
          </p:nvPr>
        </p:nvSpPr>
        <p:spPr>
          <a:xfrm>
            <a:off x="707362" y="6437267"/>
            <a:ext cx="4572000" cy="165100"/>
          </a:xfrm>
          <a:prstGeom prst="rect">
            <a:avLst/>
          </a:prstGeom>
        </p:spPr>
        <p:txBody>
          <a:bodyPr/>
          <a:lstStyle>
            <a:lvl1pPr algn="l">
              <a:defRPr sz="525">
                <a:solidFill>
                  <a:schemeClr val="bg1"/>
                </a:solidFill>
              </a:defRPr>
            </a:lvl1pPr>
            <a:lvl2pPr>
              <a:defRPr sz="525"/>
            </a:lvl2pPr>
            <a:lvl3pPr>
              <a:defRPr sz="525"/>
            </a:lvl3pPr>
            <a:lvl4pPr>
              <a:defRPr sz="525"/>
            </a:lvl4pPr>
            <a:lvl5pPr>
              <a:defRPr sz="525"/>
            </a:lvl5pPr>
          </a:lstStyle>
          <a:p>
            <a:pPr lvl="0"/>
            <a:r>
              <a:rPr lang="en-US" dirty="0"/>
              <a:t>Optional footer text (program team name, etc.)</a:t>
            </a:r>
          </a:p>
        </p:txBody>
      </p:sp>
      <p:sp>
        <p:nvSpPr>
          <p:cNvPr id="13" name="Text Placeholder 7"/>
          <p:cNvSpPr>
            <a:spLocks noGrp="1"/>
          </p:cNvSpPr>
          <p:nvPr>
            <p:ph type="body" sz="quarter" idx="10" hasCustomPrompt="1"/>
          </p:nvPr>
        </p:nvSpPr>
        <p:spPr>
          <a:xfrm>
            <a:off x="498218" y="400050"/>
            <a:ext cx="4991100" cy="171450"/>
          </a:xfrm>
          <a:prstGeom prst="rect">
            <a:avLst/>
          </a:prstGeom>
        </p:spPr>
        <p:txBody>
          <a:bodyPr/>
          <a:lstStyle>
            <a:lvl1pPr>
              <a:defRPr sz="525" baseline="0">
                <a:solidFill>
                  <a:schemeClr val="bg1"/>
                </a:solidFill>
              </a:defRPr>
            </a:lvl1pPr>
            <a:lvl2pPr>
              <a:defRPr sz="525"/>
            </a:lvl2pPr>
            <a:lvl3pPr>
              <a:defRPr sz="525"/>
            </a:lvl3pPr>
            <a:lvl4pPr>
              <a:defRPr sz="525"/>
            </a:lvl4pPr>
            <a:lvl5pPr>
              <a:defRPr sz="525"/>
            </a:lvl5pPr>
          </a:lstStyle>
          <a:p>
            <a:pPr lvl="0"/>
            <a:r>
              <a:rPr lang="en-US" dirty="0"/>
              <a:t>Presentation Title | Chapter Title</a:t>
            </a:r>
          </a:p>
        </p:txBody>
      </p:sp>
    </p:spTree>
    <p:extLst>
      <p:ext uri="{BB962C8B-B14F-4D97-AF65-F5344CB8AC3E}">
        <p14:creationId xmlns:p14="http://schemas.microsoft.com/office/powerpoint/2010/main" val="548159198"/>
      </p:ext>
    </p:extLst>
  </p:cSld>
  <p:clrMapOvr>
    <a:masterClrMapping/>
  </p:clrMapOvr>
  <p:extLst>
    <p:ext uri="{DCECCB84-F9BA-43D5-87BE-67443E8EF086}">
      <p15:sldGuideLst xmlns:p15="http://schemas.microsoft.com/office/powerpoint/2012/main">
        <p15:guide id="1" pos="480">
          <p15:clr>
            <a:srgbClr val="FBAE40"/>
          </p15:clr>
        </p15:guide>
        <p15:guide id="2" pos="7232">
          <p15:clr>
            <a:srgbClr val="FBAE40"/>
          </p15:clr>
        </p15:guide>
        <p15:guide id="18" orient="horz" pos="3960">
          <p15:clr>
            <a:srgbClr val="FBAE40"/>
          </p15:clr>
        </p15:guide>
        <p15:guide id="19" orient="horz" pos="360">
          <p15:clr>
            <a:srgbClr val="FBAE40"/>
          </p15:clr>
        </p15:guide>
        <p15:guide id="20" orient="horz" pos="1272">
          <p15:clr>
            <a:srgbClr val="FBAE40"/>
          </p15:clr>
        </p15:guide>
        <p15:guide id="21" orient="horz" pos="2184">
          <p15:clr>
            <a:srgbClr val="FBAE40"/>
          </p15:clr>
        </p15:guide>
        <p15:guide id="22" orient="horz" pos="1224">
          <p15:clr>
            <a:srgbClr val="FBAE40"/>
          </p15:clr>
        </p15:guide>
        <p15:guide id="23" orient="horz" pos="2136">
          <p15:clr>
            <a:srgbClr val="FBAE40"/>
          </p15:clr>
        </p15:guide>
        <p15:guide id="24" orient="horz" pos="3048">
          <p15:clr>
            <a:srgbClr val="FBAE40"/>
          </p15:clr>
        </p15:guide>
        <p15:guide id="25" orient="horz" pos="3096">
          <p15:clr>
            <a:srgbClr val="FBAE40"/>
          </p15:clr>
        </p15:guide>
        <p15:guide id="26" pos="1248">
          <p15:clr>
            <a:srgbClr val="FBAE40"/>
          </p15:clr>
        </p15:guide>
        <p15:guide id="27" pos="1344">
          <p15:clr>
            <a:srgbClr val="FBAE40"/>
          </p15:clr>
        </p15:guide>
        <p15:guide id="28" pos="2080">
          <p15:clr>
            <a:srgbClr val="FBAE40"/>
          </p15:clr>
        </p15:guide>
        <p15:guide id="29" pos="2176">
          <p15:clr>
            <a:srgbClr val="FBAE40"/>
          </p15:clr>
        </p15:guide>
        <p15:guide id="30" pos="2944">
          <p15:clr>
            <a:srgbClr val="FBAE40"/>
          </p15:clr>
        </p15:guide>
        <p15:guide id="31" pos="3040">
          <p15:clr>
            <a:srgbClr val="FBAE40"/>
          </p15:clr>
        </p15:guide>
        <p15:guide id="32" pos="3808">
          <p15:clr>
            <a:srgbClr val="FBAE40"/>
          </p15:clr>
        </p15:guide>
        <p15:guide id="33" pos="3904">
          <p15:clr>
            <a:srgbClr val="FBAE40"/>
          </p15:clr>
        </p15:guide>
        <p15:guide id="34" pos="4672">
          <p15:clr>
            <a:srgbClr val="FBAE40"/>
          </p15:clr>
        </p15:guide>
        <p15:guide id="35" pos="4768">
          <p15:clr>
            <a:srgbClr val="FBAE40"/>
          </p15:clr>
        </p15:guide>
        <p15:guide id="36" pos="5504">
          <p15:clr>
            <a:srgbClr val="FBAE40"/>
          </p15:clr>
        </p15:guide>
        <p15:guide id="37" pos="5600">
          <p15:clr>
            <a:srgbClr val="FBAE40"/>
          </p15:clr>
        </p15:guide>
        <p15:guide id="38" pos="6464">
          <p15:clr>
            <a:srgbClr val="FBAE40"/>
          </p15:clr>
        </p15:guide>
        <p15:guide id="39" pos="6368">
          <p15:clr>
            <a:srgbClr val="FBAE40"/>
          </p15:clr>
        </p15:guide>
        <p15:guide id="40" orient="horz" pos="768">
          <p15:clr>
            <a:srgbClr val="FBAE40"/>
          </p15:clr>
        </p15:guide>
        <p15:guide id="41" orient="horz" pos="816">
          <p15:clr>
            <a:srgbClr val="FBAE40"/>
          </p15:clr>
        </p15:guide>
        <p15:guide id="42" orient="horz" pos="1680">
          <p15:clr>
            <a:srgbClr val="FBAE40"/>
          </p15:clr>
        </p15:guide>
        <p15:guide id="43" orient="horz" pos="1728">
          <p15:clr>
            <a:srgbClr val="FBAE40"/>
          </p15:clr>
        </p15:guide>
        <p15:guide id="44" orient="horz" pos="2592">
          <p15:clr>
            <a:srgbClr val="FBAE40"/>
          </p15:clr>
        </p15:guide>
        <p15:guide id="45" orient="horz" pos="2640">
          <p15:clr>
            <a:srgbClr val="FBAE40"/>
          </p15:clr>
        </p15:guide>
        <p15:guide id="46" orient="horz" pos="3504">
          <p15:clr>
            <a:srgbClr val="FBAE40"/>
          </p15:clr>
        </p15:guide>
        <p15:guide id="47" orient="horz" pos="3552">
          <p15:clr>
            <a:srgbClr val="FBAE40"/>
          </p15:clr>
        </p15:guide>
        <p15:guide id="48" orient="horz" pos="2160">
          <p15:clr>
            <a:srgbClr val="FBAE40"/>
          </p15:clr>
        </p15:guide>
      </p15:sldGuideLst>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PATH: Section divider Red">
    <p:spTree>
      <p:nvGrpSpPr>
        <p:cNvPr id="1" name=""/>
        <p:cNvGrpSpPr/>
        <p:nvPr/>
      </p:nvGrpSpPr>
      <p:grpSpPr>
        <a:xfrm>
          <a:off x="0" y="0"/>
          <a:ext cx="0" cy="0"/>
          <a:chOff x="0" y="0"/>
          <a:chExt cx="0" cy="0"/>
        </a:xfrm>
      </p:grpSpPr>
      <p:sp>
        <p:nvSpPr>
          <p:cNvPr id="7" name="Rectangle 6"/>
          <p:cNvSpPr/>
          <p:nvPr userDrawn="1"/>
        </p:nvSpPr>
        <p:spPr>
          <a:xfrm>
            <a:off x="5354" y="0"/>
            <a:ext cx="9144000" cy="6858000"/>
          </a:xfrm>
          <a:prstGeom prst="rect">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grpSp>
        <p:nvGrpSpPr>
          <p:cNvPr id="8" name="Group 7"/>
          <p:cNvGrpSpPr/>
          <p:nvPr userDrawn="1"/>
        </p:nvGrpSpPr>
        <p:grpSpPr>
          <a:xfrm>
            <a:off x="3366374" y="1801445"/>
            <a:ext cx="2430303" cy="3255110"/>
            <a:chOff x="3033544" y="1728371"/>
            <a:chExt cx="3240404" cy="3255110"/>
          </a:xfrm>
        </p:grpSpPr>
        <p:sp>
          <p:nvSpPr>
            <p:cNvPr id="10" name="Oval 9"/>
            <p:cNvSpPr/>
            <p:nvPr/>
          </p:nvSpPr>
          <p:spPr>
            <a:xfrm>
              <a:off x="3033544" y="3671889"/>
              <a:ext cx="1311592" cy="1311592"/>
            </a:xfrm>
            <a:prstGeom prst="ellipse">
              <a:avLst/>
            </a:prstGeom>
            <a:solidFill>
              <a:srgbClr val="F84F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Oval 11"/>
            <p:cNvSpPr/>
            <p:nvPr/>
          </p:nvSpPr>
          <p:spPr>
            <a:xfrm>
              <a:off x="3033544" y="1728372"/>
              <a:ext cx="1311592" cy="1311592"/>
            </a:xfrm>
            <a:prstGeom prst="ellipse">
              <a:avLst/>
            </a:prstGeom>
            <a:solidFill>
              <a:srgbClr val="F84F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Oval 12"/>
            <p:cNvSpPr/>
            <p:nvPr/>
          </p:nvSpPr>
          <p:spPr>
            <a:xfrm>
              <a:off x="4962356" y="3671888"/>
              <a:ext cx="1311592" cy="1311592"/>
            </a:xfrm>
            <a:prstGeom prst="ellipse">
              <a:avLst/>
            </a:prstGeom>
            <a:solidFill>
              <a:srgbClr val="F84F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Oval 13"/>
            <p:cNvSpPr/>
            <p:nvPr/>
          </p:nvSpPr>
          <p:spPr>
            <a:xfrm>
              <a:off x="4962356" y="1728371"/>
              <a:ext cx="1311592" cy="1311592"/>
            </a:xfrm>
            <a:prstGeom prst="ellipse">
              <a:avLst/>
            </a:prstGeom>
            <a:solidFill>
              <a:srgbClr val="F84F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11" name="Text Placeholder 10"/>
          <p:cNvSpPr>
            <a:spLocks noGrp="1"/>
          </p:cNvSpPr>
          <p:nvPr>
            <p:ph type="body" sz="quarter" idx="11" hasCustomPrompt="1"/>
          </p:nvPr>
        </p:nvSpPr>
        <p:spPr>
          <a:xfrm>
            <a:off x="1600200" y="2019300"/>
            <a:ext cx="5931694" cy="2819400"/>
          </a:xfrm>
          <a:prstGeom prst="rect">
            <a:avLst/>
          </a:prstGeom>
        </p:spPr>
        <p:txBody>
          <a:bodyPr anchor="ctr" anchorCtr="0"/>
          <a:lstStyle>
            <a:lvl1pPr algn="ctr">
              <a:defRPr sz="3600" baseline="0">
                <a:solidFill>
                  <a:schemeClr val="bg1"/>
                </a:solidFill>
              </a:defRPr>
            </a:lvl1pPr>
            <a:lvl2pPr algn="ctr">
              <a:defRPr sz="3600" baseline="0"/>
            </a:lvl2pPr>
            <a:lvl3pPr algn="ctr">
              <a:defRPr sz="3600" baseline="0"/>
            </a:lvl3pPr>
            <a:lvl4pPr algn="ctr">
              <a:defRPr sz="3600" baseline="0"/>
            </a:lvl4pPr>
            <a:lvl5pPr algn="ctr">
              <a:defRPr sz="3600" baseline="0"/>
            </a:lvl5pPr>
          </a:lstStyle>
          <a:p>
            <a:pPr lvl="0"/>
            <a:r>
              <a:rPr lang="en-US" dirty="0"/>
              <a:t>Singular thought or</a:t>
            </a:r>
            <a:br>
              <a:rPr lang="en-US" dirty="0"/>
            </a:br>
            <a:r>
              <a:rPr lang="en-US" dirty="0"/>
              <a:t>section divider.</a:t>
            </a:r>
          </a:p>
        </p:txBody>
      </p:sp>
      <p:pic>
        <p:nvPicPr>
          <p:cNvPr id="15" name="Picture 14"/>
          <p:cNvPicPr>
            <a:picLocks noChangeAspect="1"/>
          </p:cNvPicPr>
          <p:nvPr userDrawn="1"/>
        </p:nvPicPr>
        <p:blipFill>
          <a:blip r:embed="rId2"/>
          <a:stretch>
            <a:fillRect/>
          </a:stretch>
        </p:blipFill>
        <p:spPr>
          <a:xfrm>
            <a:off x="8096619" y="6286500"/>
            <a:ext cx="513982" cy="294956"/>
          </a:xfrm>
          <a:prstGeom prst="rect">
            <a:avLst/>
          </a:prstGeom>
        </p:spPr>
      </p:pic>
      <p:sp>
        <p:nvSpPr>
          <p:cNvPr id="16" name="Slide Number Placeholder 49"/>
          <p:cNvSpPr txBox="1">
            <a:spLocks/>
          </p:cNvSpPr>
          <p:nvPr userDrawn="1"/>
        </p:nvSpPr>
        <p:spPr>
          <a:xfrm>
            <a:off x="339151" y="6404349"/>
            <a:ext cx="318135" cy="182562"/>
          </a:xfrm>
          <a:prstGeom prst="rect">
            <a:avLst/>
          </a:prstGeom>
        </p:spPr>
        <p:txBody>
          <a:bodyPr lIns="0" tIns="0" rIns="0" bIns="0" anchor="b"/>
          <a:lstStyle>
            <a:defPPr>
              <a:defRPr lang="en-US"/>
            </a:defPPr>
            <a:lvl1pPr marL="0" algn="r" defTabSz="914400" rtl="0" eaLnBrk="1" latinLnBrk="0" hangingPunct="1">
              <a:defRPr sz="700" kern="1200">
                <a:solidFill>
                  <a:srgbClr val="464F60"/>
                </a:solidFill>
                <a:latin typeface="Courier"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D1382DBD-422C-46A9-94ED-8BDB34CA9651}" type="slidenum">
              <a:rPr lang="en-US" sz="525" smtClean="0">
                <a:solidFill>
                  <a:schemeClr val="bg1"/>
                </a:solidFill>
                <a:latin typeface="Arial" panose="020B0604020202020204" pitchFamily="34" charset="0"/>
                <a:cs typeface="Arial" panose="020B0604020202020204" pitchFamily="34" charset="0"/>
              </a:rPr>
              <a:pPr algn="r"/>
              <a:t>‹#›</a:t>
            </a:fld>
            <a:endParaRPr lang="en-US" sz="525" dirty="0">
              <a:solidFill>
                <a:schemeClr val="bg1"/>
              </a:solidFill>
              <a:latin typeface="Arial" panose="020B0604020202020204" pitchFamily="34" charset="0"/>
              <a:cs typeface="Arial" panose="020B0604020202020204" pitchFamily="34" charset="0"/>
            </a:endParaRPr>
          </a:p>
        </p:txBody>
      </p:sp>
      <p:sp>
        <p:nvSpPr>
          <p:cNvPr id="17" name="Text Placeholder 8"/>
          <p:cNvSpPr>
            <a:spLocks noGrp="1"/>
          </p:cNvSpPr>
          <p:nvPr>
            <p:ph type="body" sz="quarter" idx="12" hasCustomPrompt="1"/>
          </p:nvPr>
        </p:nvSpPr>
        <p:spPr>
          <a:xfrm>
            <a:off x="707362" y="6437267"/>
            <a:ext cx="4572000" cy="165100"/>
          </a:xfrm>
          <a:prstGeom prst="rect">
            <a:avLst/>
          </a:prstGeom>
        </p:spPr>
        <p:txBody>
          <a:bodyPr/>
          <a:lstStyle>
            <a:lvl1pPr algn="l">
              <a:defRPr sz="525">
                <a:solidFill>
                  <a:schemeClr val="bg1"/>
                </a:solidFill>
              </a:defRPr>
            </a:lvl1pPr>
            <a:lvl2pPr>
              <a:defRPr sz="525"/>
            </a:lvl2pPr>
            <a:lvl3pPr>
              <a:defRPr sz="525"/>
            </a:lvl3pPr>
            <a:lvl4pPr>
              <a:defRPr sz="525"/>
            </a:lvl4pPr>
            <a:lvl5pPr>
              <a:defRPr sz="525"/>
            </a:lvl5pPr>
          </a:lstStyle>
          <a:p>
            <a:pPr lvl="0"/>
            <a:r>
              <a:rPr lang="en-US" dirty="0"/>
              <a:t>Optional footer text (program team name, etc.)</a:t>
            </a:r>
          </a:p>
        </p:txBody>
      </p:sp>
      <p:sp>
        <p:nvSpPr>
          <p:cNvPr id="18" name="Text Placeholder 7"/>
          <p:cNvSpPr>
            <a:spLocks noGrp="1"/>
          </p:cNvSpPr>
          <p:nvPr>
            <p:ph type="body" sz="quarter" idx="10" hasCustomPrompt="1"/>
          </p:nvPr>
        </p:nvSpPr>
        <p:spPr>
          <a:xfrm>
            <a:off x="498218" y="400050"/>
            <a:ext cx="4991100" cy="171450"/>
          </a:xfrm>
          <a:prstGeom prst="rect">
            <a:avLst/>
          </a:prstGeom>
        </p:spPr>
        <p:txBody>
          <a:bodyPr/>
          <a:lstStyle>
            <a:lvl1pPr>
              <a:defRPr sz="525" baseline="0">
                <a:solidFill>
                  <a:schemeClr val="bg1"/>
                </a:solidFill>
              </a:defRPr>
            </a:lvl1pPr>
            <a:lvl2pPr>
              <a:defRPr sz="525"/>
            </a:lvl2pPr>
            <a:lvl3pPr>
              <a:defRPr sz="525"/>
            </a:lvl3pPr>
            <a:lvl4pPr>
              <a:defRPr sz="525"/>
            </a:lvl4pPr>
            <a:lvl5pPr>
              <a:defRPr sz="525"/>
            </a:lvl5pPr>
          </a:lstStyle>
          <a:p>
            <a:pPr lvl="0"/>
            <a:r>
              <a:rPr lang="en-US" dirty="0"/>
              <a:t>Presentation Title | Chapter Title</a:t>
            </a:r>
          </a:p>
        </p:txBody>
      </p:sp>
    </p:spTree>
    <p:extLst>
      <p:ext uri="{BB962C8B-B14F-4D97-AF65-F5344CB8AC3E}">
        <p14:creationId xmlns:p14="http://schemas.microsoft.com/office/powerpoint/2010/main" val="3903942024"/>
      </p:ext>
    </p:extLst>
  </p:cSld>
  <p:clrMapOvr>
    <a:masterClrMapping/>
  </p:clrMapOvr>
  <p:extLst>
    <p:ext uri="{DCECCB84-F9BA-43D5-87BE-67443E8EF086}">
      <p15:sldGuideLst xmlns:p15="http://schemas.microsoft.com/office/powerpoint/2012/main">
        <p15:guide id="1" pos="480">
          <p15:clr>
            <a:srgbClr val="FBAE40"/>
          </p15:clr>
        </p15:guide>
        <p15:guide id="2" pos="7232">
          <p15:clr>
            <a:srgbClr val="FBAE40"/>
          </p15:clr>
        </p15:guide>
        <p15:guide id="18" orient="horz" pos="3960">
          <p15:clr>
            <a:srgbClr val="FBAE40"/>
          </p15:clr>
        </p15:guide>
        <p15:guide id="19" orient="horz" pos="360">
          <p15:clr>
            <a:srgbClr val="FBAE40"/>
          </p15:clr>
        </p15:guide>
        <p15:guide id="20" orient="horz" pos="1272">
          <p15:clr>
            <a:srgbClr val="FBAE40"/>
          </p15:clr>
        </p15:guide>
        <p15:guide id="21" orient="horz" pos="2184">
          <p15:clr>
            <a:srgbClr val="FBAE40"/>
          </p15:clr>
        </p15:guide>
        <p15:guide id="22" orient="horz" pos="1224">
          <p15:clr>
            <a:srgbClr val="FBAE40"/>
          </p15:clr>
        </p15:guide>
        <p15:guide id="23" orient="horz" pos="2136">
          <p15:clr>
            <a:srgbClr val="FBAE40"/>
          </p15:clr>
        </p15:guide>
        <p15:guide id="24" orient="horz" pos="3048">
          <p15:clr>
            <a:srgbClr val="FBAE40"/>
          </p15:clr>
        </p15:guide>
        <p15:guide id="25" orient="horz" pos="3096">
          <p15:clr>
            <a:srgbClr val="FBAE40"/>
          </p15:clr>
        </p15:guide>
        <p15:guide id="26" pos="1248">
          <p15:clr>
            <a:srgbClr val="FBAE40"/>
          </p15:clr>
        </p15:guide>
        <p15:guide id="27" pos="1344">
          <p15:clr>
            <a:srgbClr val="FBAE40"/>
          </p15:clr>
        </p15:guide>
        <p15:guide id="28" pos="2080">
          <p15:clr>
            <a:srgbClr val="FBAE40"/>
          </p15:clr>
        </p15:guide>
        <p15:guide id="29" pos="2176">
          <p15:clr>
            <a:srgbClr val="FBAE40"/>
          </p15:clr>
        </p15:guide>
        <p15:guide id="30" pos="2944">
          <p15:clr>
            <a:srgbClr val="FBAE40"/>
          </p15:clr>
        </p15:guide>
        <p15:guide id="31" pos="3040">
          <p15:clr>
            <a:srgbClr val="FBAE40"/>
          </p15:clr>
        </p15:guide>
        <p15:guide id="32" pos="3808">
          <p15:clr>
            <a:srgbClr val="FBAE40"/>
          </p15:clr>
        </p15:guide>
        <p15:guide id="33" pos="3904">
          <p15:clr>
            <a:srgbClr val="FBAE40"/>
          </p15:clr>
        </p15:guide>
        <p15:guide id="34" pos="4672">
          <p15:clr>
            <a:srgbClr val="FBAE40"/>
          </p15:clr>
        </p15:guide>
        <p15:guide id="35" pos="4768">
          <p15:clr>
            <a:srgbClr val="FBAE40"/>
          </p15:clr>
        </p15:guide>
        <p15:guide id="36" pos="5504">
          <p15:clr>
            <a:srgbClr val="FBAE40"/>
          </p15:clr>
        </p15:guide>
        <p15:guide id="37" pos="5600">
          <p15:clr>
            <a:srgbClr val="FBAE40"/>
          </p15:clr>
        </p15:guide>
        <p15:guide id="38" pos="6464">
          <p15:clr>
            <a:srgbClr val="FBAE40"/>
          </p15:clr>
        </p15:guide>
        <p15:guide id="39" pos="6368">
          <p15:clr>
            <a:srgbClr val="FBAE40"/>
          </p15:clr>
        </p15:guide>
        <p15:guide id="40" orient="horz" pos="768">
          <p15:clr>
            <a:srgbClr val="FBAE40"/>
          </p15:clr>
        </p15:guide>
        <p15:guide id="41" orient="horz" pos="816">
          <p15:clr>
            <a:srgbClr val="FBAE40"/>
          </p15:clr>
        </p15:guide>
        <p15:guide id="42" orient="horz" pos="1680">
          <p15:clr>
            <a:srgbClr val="FBAE40"/>
          </p15:clr>
        </p15:guide>
        <p15:guide id="43" orient="horz" pos="1728">
          <p15:clr>
            <a:srgbClr val="FBAE40"/>
          </p15:clr>
        </p15:guide>
        <p15:guide id="44" orient="horz" pos="2592">
          <p15:clr>
            <a:srgbClr val="FBAE40"/>
          </p15:clr>
        </p15:guide>
        <p15:guide id="45" orient="horz" pos="2640">
          <p15:clr>
            <a:srgbClr val="FBAE40"/>
          </p15:clr>
        </p15:guide>
        <p15:guide id="46" orient="horz" pos="3504">
          <p15:clr>
            <a:srgbClr val="FBAE40"/>
          </p15:clr>
        </p15:guide>
        <p15:guide id="47" orient="horz" pos="3552">
          <p15:clr>
            <a:srgbClr val="FBAE40"/>
          </p15:clr>
        </p15:guide>
        <p15:guide id="48" orient="horz" pos="2160">
          <p15:clr>
            <a:srgbClr val="FBAE40"/>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PATH: Section divider Green">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rgbClr val="12693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9" name="Text Placeholder 7"/>
          <p:cNvSpPr>
            <a:spLocks noGrp="1"/>
          </p:cNvSpPr>
          <p:nvPr>
            <p:ph type="body" sz="quarter" idx="10" hasCustomPrompt="1"/>
          </p:nvPr>
        </p:nvSpPr>
        <p:spPr>
          <a:xfrm>
            <a:off x="498218" y="400050"/>
            <a:ext cx="4991100" cy="171450"/>
          </a:xfrm>
          <a:prstGeom prst="rect">
            <a:avLst/>
          </a:prstGeom>
        </p:spPr>
        <p:txBody>
          <a:bodyPr/>
          <a:lstStyle>
            <a:lvl1pPr>
              <a:defRPr sz="525" baseline="0">
                <a:solidFill>
                  <a:schemeClr val="bg1"/>
                </a:solidFill>
              </a:defRPr>
            </a:lvl1pPr>
            <a:lvl2pPr>
              <a:defRPr sz="525"/>
            </a:lvl2pPr>
            <a:lvl3pPr>
              <a:defRPr sz="525"/>
            </a:lvl3pPr>
            <a:lvl4pPr>
              <a:defRPr sz="525"/>
            </a:lvl4pPr>
            <a:lvl5pPr>
              <a:defRPr sz="525"/>
            </a:lvl5pPr>
          </a:lstStyle>
          <a:p>
            <a:pPr lvl="0"/>
            <a:r>
              <a:rPr lang="en-US" dirty="0"/>
              <a:t>Presentation Title | Chapter Title</a:t>
            </a:r>
          </a:p>
        </p:txBody>
      </p:sp>
      <p:sp>
        <p:nvSpPr>
          <p:cNvPr id="15" name="Triangle 11"/>
          <p:cNvSpPr/>
          <p:nvPr userDrawn="1"/>
        </p:nvSpPr>
        <p:spPr>
          <a:xfrm rot="5400000">
            <a:off x="3014104" y="2412891"/>
            <a:ext cx="3155716" cy="2040334"/>
          </a:xfrm>
          <a:prstGeom prst="triangle">
            <a:avLst/>
          </a:prstGeom>
          <a:solidFill>
            <a:srgbClr val="1EAF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Text Placeholder 10"/>
          <p:cNvSpPr>
            <a:spLocks noGrp="1"/>
          </p:cNvSpPr>
          <p:nvPr>
            <p:ph type="body" sz="quarter" idx="11" hasCustomPrompt="1"/>
          </p:nvPr>
        </p:nvSpPr>
        <p:spPr>
          <a:xfrm>
            <a:off x="1600200" y="2019300"/>
            <a:ext cx="5931694" cy="2819400"/>
          </a:xfrm>
          <a:prstGeom prst="rect">
            <a:avLst/>
          </a:prstGeom>
        </p:spPr>
        <p:txBody>
          <a:bodyPr anchor="ctr" anchorCtr="0"/>
          <a:lstStyle>
            <a:lvl1pPr algn="ctr">
              <a:defRPr sz="3600" baseline="0">
                <a:solidFill>
                  <a:schemeClr val="bg1"/>
                </a:solidFill>
              </a:defRPr>
            </a:lvl1pPr>
            <a:lvl2pPr algn="ctr">
              <a:defRPr sz="3600" baseline="0"/>
            </a:lvl2pPr>
            <a:lvl3pPr algn="ctr">
              <a:defRPr sz="3600" baseline="0"/>
            </a:lvl3pPr>
            <a:lvl4pPr algn="ctr">
              <a:defRPr sz="3600" baseline="0"/>
            </a:lvl4pPr>
            <a:lvl5pPr algn="ctr">
              <a:defRPr sz="3600" baseline="0"/>
            </a:lvl5pPr>
          </a:lstStyle>
          <a:p>
            <a:pPr lvl="0"/>
            <a:r>
              <a:rPr lang="en-US" dirty="0"/>
              <a:t>Singular thought or</a:t>
            </a:r>
            <a:br>
              <a:rPr lang="en-US" dirty="0"/>
            </a:br>
            <a:r>
              <a:rPr lang="en-US" dirty="0"/>
              <a:t>section divider.</a:t>
            </a:r>
          </a:p>
        </p:txBody>
      </p:sp>
      <p:pic>
        <p:nvPicPr>
          <p:cNvPr id="8" name="Picture 7"/>
          <p:cNvPicPr>
            <a:picLocks noChangeAspect="1"/>
          </p:cNvPicPr>
          <p:nvPr userDrawn="1"/>
        </p:nvPicPr>
        <p:blipFill>
          <a:blip r:embed="rId2"/>
          <a:stretch>
            <a:fillRect/>
          </a:stretch>
        </p:blipFill>
        <p:spPr>
          <a:xfrm>
            <a:off x="8096619" y="6286500"/>
            <a:ext cx="513982" cy="294956"/>
          </a:xfrm>
          <a:prstGeom prst="rect">
            <a:avLst/>
          </a:prstGeom>
        </p:spPr>
      </p:pic>
      <p:sp>
        <p:nvSpPr>
          <p:cNvPr id="10" name="Slide Number Placeholder 49"/>
          <p:cNvSpPr txBox="1">
            <a:spLocks/>
          </p:cNvSpPr>
          <p:nvPr userDrawn="1"/>
        </p:nvSpPr>
        <p:spPr>
          <a:xfrm>
            <a:off x="339151" y="6404349"/>
            <a:ext cx="318135" cy="182562"/>
          </a:xfrm>
          <a:prstGeom prst="rect">
            <a:avLst/>
          </a:prstGeom>
        </p:spPr>
        <p:txBody>
          <a:bodyPr lIns="0" tIns="0" rIns="0" bIns="0" anchor="b"/>
          <a:lstStyle>
            <a:defPPr>
              <a:defRPr lang="en-US"/>
            </a:defPPr>
            <a:lvl1pPr marL="0" algn="r" defTabSz="914400" rtl="0" eaLnBrk="1" latinLnBrk="0" hangingPunct="1">
              <a:defRPr sz="700" kern="1200">
                <a:solidFill>
                  <a:srgbClr val="464F60"/>
                </a:solidFill>
                <a:latin typeface="Courier"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D1382DBD-422C-46A9-94ED-8BDB34CA9651}" type="slidenum">
              <a:rPr lang="en-US" sz="525" smtClean="0">
                <a:solidFill>
                  <a:schemeClr val="bg1"/>
                </a:solidFill>
                <a:latin typeface="Arial" panose="020B0604020202020204" pitchFamily="34" charset="0"/>
                <a:cs typeface="Arial" panose="020B0604020202020204" pitchFamily="34" charset="0"/>
              </a:rPr>
              <a:pPr algn="r"/>
              <a:t>‹#›</a:t>
            </a:fld>
            <a:endParaRPr lang="en-US" sz="525" dirty="0">
              <a:solidFill>
                <a:schemeClr val="bg1"/>
              </a:solidFill>
              <a:latin typeface="Arial" panose="020B0604020202020204" pitchFamily="34" charset="0"/>
              <a:cs typeface="Arial" panose="020B0604020202020204" pitchFamily="34" charset="0"/>
            </a:endParaRPr>
          </a:p>
        </p:txBody>
      </p:sp>
      <p:sp>
        <p:nvSpPr>
          <p:cNvPr id="12" name="Text Placeholder 8"/>
          <p:cNvSpPr>
            <a:spLocks noGrp="1"/>
          </p:cNvSpPr>
          <p:nvPr>
            <p:ph type="body" sz="quarter" idx="12" hasCustomPrompt="1"/>
          </p:nvPr>
        </p:nvSpPr>
        <p:spPr>
          <a:xfrm>
            <a:off x="707362" y="6437267"/>
            <a:ext cx="4572000" cy="165100"/>
          </a:xfrm>
          <a:prstGeom prst="rect">
            <a:avLst/>
          </a:prstGeom>
        </p:spPr>
        <p:txBody>
          <a:bodyPr/>
          <a:lstStyle>
            <a:lvl1pPr algn="l">
              <a:defRPr sz="525">
                <a:solidFill>
                  <a:schemeClr val="bg1"/>
                </a:solidFill>
              </a:defRPr>
            </a:lvl1pPr>
            <a:lvl2pPr>
              <a:defRPr sz="525"/>
            </a:lvl2pPr>
            <a:lvl3pPr>
              <a:defRPr sz="525"/>
            </a:lvl3pPr>
            <a:lvl4pPr>
              <a:defRPr sz="525"/>
            </a:lvl4pPr>
            <a:lvl5pPr>
              <a:defRPr sz="525"/>
            </a:lvl5pPr>
          </a:lstStyle>
          <a:p>
            <a:pPr lvl="0"/>
            <a:r>
              <a:rPr lang="en-US" dirty="0"/>
              <a:t>Optional footer text (program team name, etc.)</a:t>
            </a:r>
          </a:p>
        </p:txBody>
      </p:sp>
    </p:spTree>
    <p:extLst>
      <p:ext uri="{BB962C8B-B14F-4D97-AF65-F5344CB8AC3E}">
        <p14:creationId xmlns:p14="http://schemas.microsoft.com/office/powerpoint/2010/main" val="607356559"/>
      </p:ext>
    </p:extLst>
  </p:cSld>
  <p:clrMapOvr>
    <a:masterClrMapping/>
  </p:clrMapOvr>
  <p:extLst>
    <p:ext uri="{DCECCB84-F9BA-43D5-87BE-67443E8EF086}">
      <p15:sldGuideLst xmlns:p15="http://schemas.microsoft.com/office/powerpoint/2012/main">
        <p15:guide id="1" pos="480">
          <p15:clr>
            <a:srgbClr val="FBAE40"/>
          </p15:clr>
        </p15:guide>
        <p15:guide id="2" pos="7232">
          <p15:clr>
            <a:srgbClr val="FBAE40"/>
          </p15:clr>
        </p15:guide>
        <p15:guide id="18" orient="horz" pos="3960">
          <p15:clr>
            <a:srgbClr val="FBAE40"/>
          </p15:clr>
        </p15:guide>
        <p15:guide id="19" orient="horz" pos="360">
          <p15:clr>
            <a:srgbClr val="FBAE40"/>
          </p15:clr>
        </p15:guide>
        <p15:guide id="20" orient="horz" pos="1272">
          <p15:clr>
            <a:srgbClr val="FBAE40"/>
          </p15:clr>
        </p15:guide>
        <p15:guide id="21" orient="horz" pos="2184">
          <p15:clr>
            <a:srgbClr val="FBAE40"/>
          </p15:clr>
        </p15:guide>
        <p15:guide id="22" orient="horz" pos="1224">
          <p15:clr>
            <a:srgbClr val="FBAE40"/>
          </p15:clr>
        </p15:guide>
        <p15:guide id="23" orient="horz" pos="2136">
          <p15:clr>
            <a:srgbClr val="FBAE40"/>
          </p15:clr>
        </p15:guide>
        <p15:guide id="24" orient="horz" pos="3048">
          <p15:clr>
            <a:srgbClr val="FBAE40"/>
          </p15:clr>
        </p15:guide>
        <p15:guide id="25" orient="horz" pos="3096">
          <p15:clr>
            <a:srgbClr val="FBAE40"/>
          </p15:clr>
        </p15:guide>
        <p15:guide id="26" pos="1248">
          <p15:clr>
            <a:srgbClr val="FBAE40"/>
          </p15:clr>
        </p15:guide>
        <p15:guide id="27" pos="1344">
          <p15:clr>
            <a:srgbClr val="FBAE40"/>
          </p15:clr>
        </p15:guide>
        <p15:guide id="28" pos="2080">
          <p15:clr>
            <a:srgbClr val="FBAE40"/>
          </p15:clr>
        </p15:guide>
        <p15:guide id="29" pos="2176">
          <p15:clr>
            <a:srgbClr val="FBAE40"/>
          </p15:clr>
        </p15:guide>
        <p15:guide id="30" pos="2944">
          <p15:clr>
            <a:srgbClr val="FBAE40"/>
          </p15:clr>
        </p15:guide>
        <p15:guide id="31" pos="3040">
          <p15:clr>
            <a:srgbClr val="FBAE40"/>
          </p15:clr>
        </p15:guide>
        <p15:guide id="32" pos="3808">
          <p15:clr>
            <a:srgbClr val="FBAE40"/>
          </p15:clr>
        </p15:guide>
        <p15:guide id="33" pos="3904">
          <p15:clr>
            <a:srgbClr val="FBAE40"/>
          </p15:clr>
        </p15:guide>
        <p15:guide id="34" pos="4672">
          <p15:clr>
            <a:srgbClr val="FBAE40"/>
          </p15:clr>
        </p15:guide>
        <p15:guide id="35" pos="4768">
          <p15:clr>
            <a:srgbClr val="FBAE40"/>
          </p15:clr>
        </p15:guide>
        <p15:guide id="36" pos="5504">
          <p15:clr>
            <a:srgbClr val="FBAE40"/>
          </p15:clr>
        </p15:guide>
        <p15:guide id="37" pos="5600">
          <p15:clr>
            <a:srgbClr val="FBAE40"/>
          </p15:clr>
        </p15:guide>
        <p15:guide id="38" pos="6464">
          <p15:clr>
            <a:srgbClr val="FBAE40"/>
          </p15:clr>
        </p15:guide>
        <p15:guide id="39" pos="6368">
          <p15:clr>
            <a:srgbClr val="FBAE40"/>
          </p15:clr>
        </p15:guide>
        <p15:guide id="40" orient="horz" pos="768">
          <p15:clr>
            <a:srgbClr val="FBAE40"/>
          </p15:clr>
        </p15:guide>
        <p15:guide id="41" orient="horz" pos="816">
          <p15:clr>
            <a:srgbClr val="FBAE40"/>
          </p15:clr>
        </p15:guide>
        <p15:guide id="42" orient="horz" pos="1680">
          <p15:clr>
            <a:srgbClr val="FBAE40"/>
          </p15:clr>
        </p15:guide>
        <p15:guide id="43" orient="horz" pos="1728">
          <p15:clr>
            <a:srgbClr val="FBAE40"/>
          </p15:clr>
        </p15:guide>
        <p15:guide id="44" orient="horz" pos="2592">
          <p15:clr>
            <a:srgbClr val="FBAE40"/>
          </p15:clr>
        </p15:guide>
        <p15:guide id="45" orient="horz" pos="2640">
          <p15:clr>
            <a:srgbClr val="FBAE40"/>
          </p15:clr>
        </p15:guide>
        <p15:guide id="46" orient="horz" pos="3504">
          <p15:clr>
            <a:srgbClr val="FBAE40"/>
          </p15:clr>
        </p15:guide>
        <p15:guide id="47" orient="horz" pos="3552">
          <p15:clr>
            <a:srgbClr val="FBAE40"/>
          </p15:clr>
        </p15:guide>
        <p15:guide id="48" orient="horz" pos="2160">
          <p15:clr>
            <a:srgbClr val="FBAE40"/>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grpSp>
        <p:nvGrpSpPr>
          <p:cNvPr id="41" name="Group 40"/>
          <p:cNvGrpSpPr/>
          <p:nvPr userDrawn="1"/>
        </p:nvGrpSpPr>
        <p:grpSpPr>
          <a:xfrm>
            <a:off x="170260" y="995320"/>
            <a:ext cx="8717593" cy="5402992"/>
            <a:chOff x="227013" y="2359644"/>
            <a:chExt cx="8688387" cy="4038668"/>
          </a:xfrm>
        </p:grpSpPr>
        <p:grpSp>
          <p:nvGrpSpPr>
            <p:cNvPr id="3" name="Group 4"/>
            <p:cNvGrpSpPr>
              <a:grpSpLocks/>
            </p:cNvGrpSpPr>
            <p:nvPr userDrawn="1"/>
          </p:nvGrpSpPr>
          <p:grpSpPr bwMode="auto">
            <a:xfrm>
              <a:off x="227014" y="2586658"/>
              <a:ext cx="8688386" cy="1034294"/>
              <a:chOff x="227013" y="1050711"/>
              <a:chExt cx="5214937" cy="1621331"/>
            </a:xfrm>
          </p:grpSpPr>
          <p:sp>
            <p:nvSpPr>
              <p:cNvPr id="4" name="Rectangle 3"/>
              <p:cNvSpPr/>
              <p:nvPr userDrawn="1"/>
            </p:nvSpPr>
            <p:spPr>
              <a:xfrm>
                <a:off x="227013" y="1050711"/>
                <a:ext cx="1738312" cy="1621331"/>
              </a:xfrm>
              <a:prstGeom prst="rect">
                <a:avLst/>
              </a:prstGeom>
              <a:solidFill>
                <a:srgbClr val="F75050"/>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450" dirty="0">
                    <a:latin typeface="Arial" panose="020B0604020202020204" pitchFamily="34" charset="0"/>
                    <a:cs typeface="Arial" panose="020B0604020202020204" pitchFamily="34" charset="0"/>
                  </a:rPr>
                  <a:t>Path Red</a:t>
                </a:r>
              </a:p>
              <a:p>
                <a:pPr>
                  <a:defRPr/>
                </a:pPr>
                <a:r>
                  <a:rPr lang="en-US" sz="450" dirty="0">
                    <a:latin typeface="Arial" panose="020B0604020202020204" pitchFamily="34" charset="0"/>
                    <a:cs typeface="Arial" panose="020B0604020202020204" pitchFamily="34" charset="0"/>
                  </a:rPr>
                  <a:t>RGB: 246, 80, 80</a:t>
                </a:r>
                <a:br>
                  <a:rPr lang="en-US" sz="450" dirty="0">
                    <a:latin typeface="Arial" panose="020B0604020202020204" pitchFamily="34" charset="0"/>
                    <a:cs typeface="Arial" panose="020B0604020202020204" pitchFamily="34" charset="0"/>
                  </a:rPr>
                </a:br>
                <a:r>
                  <a:rPr lang="en-US" sz="450" dirty="0">
                    <a:latin typeface="Arial" panose="020B0604020202020204" pitchFamily="34" charset="0"/>
                    <a:cs typeface="Arial" panose="020B0604020202020204" pitchFamily="34" charset="0"/>
                  </a:rPr>
                  <a:t>HEX: F65050</a:t>
                </a:r>
              </a:p>
            </p:txBody>
          </p:sp>
          <p:sp>
            <p:nvSpPr>
              <p:cNvPr id="5" name="Rectangle 4"/>
              <p:cNvSpPr/>
              <p:nvPr userDrawn="1"/>
            </p:nvSpPr>
            <p:spPr>
              <a:xfrm>
                <a:off x="1965325" y="1050711"/>
                <a:ext cx="1736725" cy="1621331"/>
              </a:xfrm>
              <a:prstGeom prst="rect">
                <a:avLst/>
              </a:prstGeom>
              <a:solidFill>
                <a:srgbClr val="454E60"/>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marL="0" marR="0" lvl="0" indent="0" algn="l" defTabSz="342900" rtl="0" eaLnBrk="0" fontAlgn="base" latinLnBrk="0" hangingPunct="0">
                  <a:lnSpc>
                    <a:spcPct val="100000"/>
                  </a:lnSpc>
                  <a:spcBef>
                    <a:spcPct val="0"/>
                  </a:spcBef>
                  <a:spcAft>
                    <a:spcPct val="0"/>
                  </a:spcAft>
                  <a:buClrTx/>
                  <a:buSzTx/>
                  <a:buFontTx/>
                  <a:buNone/>
                  <a:tabLst/>
                  <a:defRPr/>
                </a:pPr>
                <a:r>
                  <a:rPr lang="en-US" sz="450" dirty="0">
                    <a:latin typeface="Arial" panose="020B0604020202020204" pitchFamily="34" charset="0"/>
                    <a:cs typeface="Arial" panose="020B0604020202020204" pitchFamily="34" charset="0"/>
                  </a:rPr>
                  <a:t>Path Grey</a:t>
                </a:r>
              </a:p>
              <a:p>
                <a:pPr>
                  <a:defRPr/>
                </a:pPr>
                <a:r>
                  <a:rPr lang="en-US" sz="450" dirty="0">
                    <a:latin typeface="Arial" panose="020B0604020202020204" pitchFamily="34" charset="0"/>
                    <a:cs typeface="Arial" panose="020B0604020202020204" pitchFamily="34" charset="0"/>
                  </a:rPr>
                  <a:t>RGB: 70, 79, 97</a:t>
                </a:r>
                <a:br>
                  <a:rPr lang="en-US" sz="450" dirty="0">
                    <a:latin typeface="Arial" panose="020B0604020202020204" pitchFamily="34" charset="0"/>
                    <a:cs typeface="Arial" panose="020B0604020202020204" pitchFamily="34" charset="0"/>
                  </a:rPr>
                </a:br>
                <a:r>
                  <a:rPr lang="en-US" sz="450" dirty="0">
                    <a:latin typeface="Arial" panose="020B0604020202020204" pitchFamily="34" charset="0"/>
                    <a:cs typeface="Arial" panose="020B0604020202020204" pitchFamily="34" charset="0"/>
                  </a:rPr>
                  <a:t>HEX: 464F60</a:t>
                </a:r>
              </a:p>
            </p:txBody>
          </p:sp>
          <p:sp>
            <p:nvSpPr>
              <p:cNvPr id="6" name="Rectangle 5"/>
              <p:cNvSpPr/>
              <p:nvPr userDrawn="1"/>
            </p:nvSpPr>
            <p:spPr>
              <a:xfrm>
                <a:off x="3705225" y="1050711"/>
                <a:ext cx="1736725" cy="1621331"/>
              </a:xfrm>
              <a:prstGeom prst="rect">
                <a:avLst/>
              </a:prstGeom>
              <a:solidFill>
                <a:srgbClr val="EBEDEE"/>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marL="0" marR="0" lvl="0" indent="0" algn="l" defTabSz="342900" rtl="0" eaLnBrk="0" fontAlgn="base" latinLnBrk="0" hangingPunct="0">
                  <a:lnSpc>
                    <a:spcPct val="100000"/>
                  </a:lnSpc>
                  <a:spcBef>
                    <a:spcPct val="0"/>
                  </a:spcBef>
                  <a:spcAft>
                    <a:spcPct val="0"/>
                  </a:spcAft>
                  <a:buClrTx/>
                  <a:buSzTx/>
                  <a:buFontTx/>
                  <a:buNone/>
                  <a:tabLst/>
                  <a:defRPr/>
                </a:pPr>
                <a:r>
                  <a:rPr lang="en-US" sz="450" dirty="0">
                    <a:solidFill>
                      <a:srgbClr val="454E60"/>
                    </a:solidFill>
                    <a:latin typeface="Arial" panose="020B0604020202020204" pitchFamily="34" charset="0"/>
                    <a:cs typeface="Arial" panose="020B0604020202020204" pitchFamily="34" charset="0"/>
                  </a:rPr>
                  <a:t>Path Light Grey</a:t>
                </a:r>
              </a:p>
              <a:p>
                <a:pPr>
                  <a:defRPr/>
                </a:pPr>
                <a:r>
                  <a:rPr lang="en-US" sz="450" dirty="0">
                    <a:solidFill>
                      <a:srgbClr val="454E60"/>
                    </a:solidFill>
                    <a:latin typeface="Arial" panose="020B0604020202020204" pitchFamily="34" charset="0"/>
                    <a:cs typeface="Arial" panose="020B0604020202020204" pitchFamily="34" charset="0"/>
                  </a:rPr>
                  <a:t>RGB: 235, 237, 238</a:t>
                </a:r>
                <a:br>
                  <a:rPr lang="en-US" sz="450" dirty="0">
                    <a:solidFill>
                      <a:srgbClr val="454E60"/>
                    </a:solidFill>
                    <a:latin typeface="Arial" panose="020B0604020202020204" pitchFamily="34" charset="0"/>
                    <a:cs typeface="Arial" panose="020B0604020202020204" pitchFamily="34" charset="0"/>
                  </a:rPr>
                </a:br>
                <a:r>
                  <a:rPr lang="en-US" sz="450" dirty="0">
                    <a:solidFill>
                      <a:srgbClr val="454E60"/>
                    </a:solidFill>
                    <a:latin typeface="Arial" panose="020B0604020202020204" pitchFamily="34" charset="0"/>
                    <a:cs typeface="Arial" panose="020B0604020202020204" pitchFamily="34" charset="0"/>
                  </a:rPr>
                  <a:t>HEX: EBEDEE</a:t>
                </a:r>
              </a:p>
            </p:txBody>
          </p:sp>
        </p:grpSp>
        <p:sp>
          <p:nvSpPr>
            <p:cNvPr id="7" name="TextBox 6"/>
            <p:cNvSpPr txBox="1">
              <a:spLocks noChangeArrowheads="1"/>
            </p:cNvSpPr>
            <p:nvPr userDrawn="1"/>
          </p:nvSpPr>
          <p:spPr bwMode="auto">
            <a:xfrm>
              <a:off x="227013" y="2359644"/>
              <a:ext cx="3290887" cy="86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750" b="1" dirty="0">
                  <a:solidFill>
                    <a:srgbClr val="454E60"/>
                  </a:solidFill>
                  <a:latin typeface="Arial" panose="020B0604020202020204" pitchFamily="34" charset="0"/>
                  <a:cs typeface="Arial" panose="020B0604020202020204" pitchFamily="34" charset="0"/>
                </a:rPr>
                <a:t>Core Colors</a:t>
              </a:r>
            </a:p>
          </p:txBody>
        </p:sp>
        <p:sp>
          <p:nvSpPr>
            <p:cNvPr id="8" name="TextBox 7"/>
            <p:cNvSpPr txBox="1">
              <a:spLocks noChangeArrowheads="1"/>
            </p:cNvSpPr>
            <p:nvPr userDrawn="1"/>
          </p:nvSpPr>
          <p:spPr bwMode="auto">
            <a:xfrm>
              <a:off x="227013" y="3854005"/>
              <a:ext cx="3290887" cy="86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750" b="1" dirty="0">
                  <a:solidFill>
                    <a:srgbClr val="454E60"/>
                  </a:solidFill>
                  <a:latin typeface="Arial" panose="020B0604020202020204" pitchFamily="34" charset="0"/>
                  <a:cs typeface="Arial" panose="020B0604020202020204" pitchFamily="34" charset="0"/>
                </a:rPr>
                <a:t>Extended Data Visualization Colors</a:t>
              </a:r>
            </a:p>
          </p:txBody>
        </p:sp>
        <p:sp>
          <p:nvSpPr>
            <p:cNvPr id="9" name="Rectangle 8"/>
            <p:cNvSpPr/>
            <p:nvPr userDrawn="1"/>
          </p:nvSpPr>
          <p:spPr bwMode="auto">
            <a:xfrm>
              <a:off x="3487738" y="4094169"/>
              <a:ext cx="1085850" cy="482600"/>
            </a:xfrm>
            <a:prstGeom prst="rect">
              <a:avLst/>
            </a:prstGeom>
            <a:solidFill>
              <a:srgbClr val="FCDBDB"/>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450" dirty="0">
                  <a:solidFill>
                    <a:srgbClr val="00383D"/>
                  </a:solidFill>
                  <a:latin typeface="Arial" panose="020B0604020202020204" pitchFamily="34" charset="0"/>
                  <a:cs typeface="Arial" panose="020B0604020202020204" pitchFamily="34" charset="0"/>
                </a:rPr>
                <a:t>Red Infographic 4</a:t>
              </a:r>
            </a:p>
            <a:p>
              <a:pPr>
                <a:defRPr/>
              </a:pPr>
              <a:r>
                <a:rPr lang="en-US" sz="450" dirty="0">
                  <a:solidFill>
                    <a:srgbClr val="00383D"/>
                  </a:solidFill>
                  <a:latin typeface="Arial" panose="020B0604020202020204" pitchFamily="34" charset="0"/>
                  <a:cs typeface="Arial" panose="020B0604020202020204" pitchFamily="34" charset="0"/>
                </a:rPr>
                <a:t>RGB: 253, 220, 220</a:t>
              </a:r>
              <a:br>
                <a:rPr lang="en-US" sz="450" dirty="0">
                  <a:solidFill>
                    <a:srgbClr val="00383D"/>
                  </a:solidFill>
                  <a:latin typeface="Arial" panose="020B0604020202020204" pitchFamily="34" charset="0"/>
                  <a:cs typeface="Arial" panose="020B0604020202020204" pitchFamily="34" charset="0"/>
                </a:rPr>
              </a:br>
              <a:r>
                <a:rPr lang="en-US" sz="450" dirty="0">
                  <a:solidFill>
                    <a:srgbClr val="00383D"/>
                  </a:solidFill>
                  <a:latin typeface="Arial" panose="020B0604020202020204" pitchFamily="34" charset="0"/>
                  <a:cs typeface="Arial" panose="020B0604020202020204" pitchFamily="34" charset="0"/>
                </a:rPr>
                <a:t>HEX: FDDCDC</a:t>
              </a:r>
            </a:p>
          </p:txBody>
        </p:sp>
        <p:sp>
          <p:nvSpPr>
            <p:cNvPr id="10" name="Rectangle 9"/>
            <p:cNvSpPr/>
            <p:nvPr userDrawn="1"/>
          </p:nvSpPr>
          <p:spPr bwMode="auto">
            <a:xfrm>
              <a:off x="2405063" y="4094169"/>
              <a:ext cx="1085850" cy="482600"/>
            </a:xfrm>
            <a:prstGeom prst="rect">
              <a:avLst/>
            </a:prstGeom>
            <a:solidFill>
              <a:srgbClr val="FA9995"/>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450" dirty="0">
                  <a:latin typeface="Arial" panose="020B0604020202020204" pitchFamily="34" charset="0"/>
                  <a:cs typeface="Arial" panose="020B0604020202020204" pitchFamily="34" charset="0"/>
                </a:rPr>
                <a:t>Red Infographic 3</a:t>
              </a:r>
            </a:p>
            <a:p>
              <a:pPr>
                <a:defRPr/>
              </a:pPr>
              <a:r>
                <a:rPr lang="en-US" sz="450" dirty="0">
                  <a:latin typeface="Arial" panose="020B0604020202020204" pitchFamily="34" charset="0"/>
                  <a:cs typeface="Arial" panose="020B0604020202020204" pitchFamily="34" charset="0"/>
                </a:rPr>
                <a:t>RGB: 247, 114, 114</a:t>
              </a:r>
              <a:br>
                <a:rPr lang="en-US" sz="450" dirty="0">
                  <a:latin typeface="Arial" panose="020B0604020202020204" pitchFamily="34" charset="0"/>
                  <a:cs typeface="Arial" panose="020B0604020202020204" pitchFamily="34" charset="0"/>
                </a:rPr>
              </a:br>
              <a:r>
                <a:rPr lang="en-US" sz="450" dirty="0">
                  <a:latin typeface="Arial" panose="020B0604020202020204" pitchFamily="34" charset="0"/>
                  <a:cs typeface="Arial" panose="020B0604020202020204" pitchFamily="34" charset="0"/>
                </a:rPr>
                <a:t>HEX: F77272</a:t>
              </a:r>
            </a:p>
          </p:txBody>
        </p:sp>
        <p:sp>
          <p:nvSpPr>
            <p:cNvPr id="11" name="Rectangle 10"/>
            <p:cNvSpPr/>
            <p:nvPr userDrawn="1"/>
          </p:nvSpPr>
          <p:spPr bwMode="auto">
            <a:xfrm>
              <a:off x="1323975" y="4094169"/>
              <a:ext cx="1085850" cy="482600"/>
            </a:xfrm>
            <a:prstGeom prst="rect">
              <a:avLst/>
            </a:prstGeom>
            <a:solidFill>
              <a:srgbClr val="933030"/>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450" dirty="0">
                  <a:latin typeface="Arial" panose="020B0604020202020204" pitchFamily="34" charset="0"/>
                  <a:cs typeface="Arial" panose="020B0604020202020204" pitchFamily="34" charset="0"/>
                </a:rPr>
                <a:t>Red Infographic 2</a:t>
              </a:r>
            </a:p>
            <a:p>
              <a:pPr>
                <a:defRPr/>
              </a:pPr>
              <a:r>
                <a:rPr lang="en-US" sz="450" dirty="0">
                  <a:latin typeface="Arial" panose="020B0604020202020204" pitchFamily="34" charset="0"/>
                  <a:cs typeface="Arial" panose="020B0604020202020204" pitchFamily="34" charset="0"/>
                </a:rPr>
                <a:t>RGB: 147, 48, 48</a:t>
              </a:r>
              <a:br>
                <a:rPr lang="en-US" sz="450" dirty="0">
                  <a:latin typeface="Arial" panose="020B0604020202020204" pitchFamily="34" charset="0"/>
                  <a:cs typeface="Arial" panose="020B0604020202020204" pitchFamily="34" charset="0"/>
                </a:rPr>
              </a:br>
              <a:r>
                <a:rPr lang="en-US" sz="450" dirty="0">
                  <a:latin typeface="Arial" panose="020B0604020202020204" pitchFamily="34" charset="0"/>
                  <a:cs typeface="Arial" panose="020B0604020202020204" pitchFamily="34" charset="0"/>
                </a:rPr>
                <a:t>HEX: 933030</a:t>
              </a:r>
            </a:p>
          </p:txBody>
        </p:sp>
        <p:sp>
          <p:nvSpPr>
            <p:cNvPr id="12" name="Rectangle 11"/>
            <p:cNvSpPr/>
            <p:nvPr userDrawn="1"/>
          </p:nvSpPr>
          <p:spPr bwMode="auto">
            <a:xfrm>
              <a:off x="239713" y="4094169"/>
              <a:ext cx="1085850" cy="482600"/>
            </a:xfrm>
            <a:prstGeom prst="rect">
              <a:avLst/>
            </a:prstGeom>
            <a:solidFill>
              <a:srgbClr val="F65050"/>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450" dirty="0">
                  <a:latin typeface="Arial" panose="020B0604020202020204" pitchFamily="34" charset="0"/>
                  <a:cs typeface="Arial" panose="020B0604020202020204" pitchFamily="34" charset="0"/>
                </a:rPr>
                <a:t>Red Infographic 1</a:t>
              </a:r>
            </a:p>
            <a:p>
              <a:pPr>
                <a:defRPr/>
              </a:pPr>
              <a:r>
                <a:rPr lang="en-US" sz="450" dirty="0">
                  <a:latin typeface="Arial" panose="020B0604020202020204" pitchFamily="34" charset="0"/>
                  <a:cs typeface="Arial" panose="020B0604020202020204" pitchFamily="34" charset="0"/>
                </a:rPr>
                <a:t>RGB: 246, 80, 80</a:t>
              </a:r>
              <a:br>
                <a:rPr lang="en-US" sz="450" dirty="0">
                  <a:latin typeface="Arial" panose="020B0604020202020204" pitchFamily="34" charset="0"/>
                  <a:cs typeface="Arial" panose="020B0604020202020204" pitchFamily="34" charset="0"/>
                </a:rPr>
              </a:br>
              <a:r>
                <a:rPr lang="en-US" sz="450" dirty="0">
                  <a:latin typeface="Arial" panose="020B0604020202020204" pitchFamily="34" charset="0"/>
                  <a:cs typeface="Arial" panose="020B0604020202020204" pitchFamily="34" charset="0"/>
                </a:rPr>
                <a:t>HEX: F65050</a:t>
              </a:r>
            </a:p>
          </p:txBody>
        </p:sp>
        <p:sp>
          <p:nvSpPr>
            <p:cNvPr id="13" name="Rectangle 12"/>
            <p:cNvSpPr/>
            <p:nvPr userDrawn="1"/>
          </p:nvSpPr>
          <p:spPr bwMode="auto">
            <a:xfrm>
              <a:off x="7829550" y="4094169"/>
              <a:ext cx="1085850" cy="482600"/>
            </a:xfrm>
            <a:prstGeom prst="rect">
              <a:avLst/>
            </a:prstGeom>
            <a:solidFill>
              <a:srgbClr val="622020"/>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450" dirty="0">
                  <a:latin typeface="Arial" panose="020B0604020202020204" pitchFamily="34" charset="0"/>
                  <a:cs typeface="Arial" panose="020B0604020202020204" pitchFamily="34" charset="0"/>
                </a:rPr>
                <a:t>Red Infographic 8</a:t>
              </a:r>
            </a:p>
            <a:p>
              <a:pPr>
                <a:defRPr/>
              </a:pPr>
              <a:r>
                <a:rPr lang="en-US" sz="450" dirty="0">
                  <a:latin typeface="Arial" panose="020B0604020202020204" pitchFamily="34" charset="0"/>
                  <a:cs typeface="Arial" panose="020B0604020202020204" pitchFamily="34" charset="0"/>
                </a:rPr>
                <a:t>RGB: 98, 32, 32</a:t>
              </a:r>
              <a:br>
                <a:rPr lang="en-US" sz="450" dirty="0">
                  <a:latin typeface="Arial" panose="020B0604020202020204" pitchFamily="34" charset="0"/>
                  <a:cs typeface="Arial" panose="020B0604020202020204" pitchFamily="34" charset="0"/>
                </a:rPr>
              </a:br>
              <a:r>
                <a:rPr lang="en-US" sz="450" dirty="0">
                  <a:latin typeface="Arial" panose="020B0604020202020204" pitchFamily="34" charset="0"/>
                  <a:cs typeface="Arial" panose="020B0604020202020204" pitchFamily="34" charset="0"/>
                </a:rPr>
                <a:t>HEX: 622020</a:t>
              </a:r>
            </a:p>
          </p:txBody>
        </p:sp>
        <p:sp>
          <p:nvSpPr>
            <p:cNvPr id="14" name="Rectangle 13"/>
            <p:cNvSpPr/>
            <p:nvPr userDrawn="1"/>
          </p:nvSpPr>
          <p:spPr bwMode="auto">
            <a:xfrm>
              <a:off x="6743700" y="4094169"/>
              <a:ext cx="1085850" cy="482600"/>
            </a:xfrm>
            <a:prstGeom prst="rect">
              <a:avLst/>
            </a:prstGeom>
            <a:solidFill>
              <a:srgbClr val="F87272"/>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450" dirty="0">
                  <a:latin typeface="Arial" panose="020B0604020202020204" pitchFamily="34" charset="0"/>
                  <a:cs typeface="Arial" panose="020B0604020202020204" pitchFamily="34" charset="0"/>
                </a:rPr>
                <a:t>Red Infographic 7</a:t>
              </a:r>
            </a:p>
            <a:p>
              <a:pPr>
                <a:defRPr/>
              </a:pPr>
              <a:r>
                <a:rPr lang="en-US" sz="450" dirty="0">
                  <a:latin typeface="Arial" panose="020B0604020202020204" pitchFamily="34" charset="0"/>
                  <a:cs typeface="Arial" panose="020B0604020202020204" pitchFamily="34" charset="0"/>
                </a:rPr>
                <a:t>RGB: 248, 114, 114</a:t>
              </a:r>
              <a:br>
                <a:rPr lang="en-US" sz="450" dirty="0">
                  <a:latin typeface="Arial" panose="020B0604020202020204" pitchFamily="34" charset="0"/>
                  <a:cs typeface="Arial" panose="020B0604020202020204" pitchFamily="34" charset="0"/>
                </a:rPr>
              </a:br>
              <a:r>
                <a:rPr lang="en-US" sz="450" dirty="0">
                  <a:latin typeface="Arial" panose="020B0604020202020204" pitchFamily="34" charset="0"/>
                  <a:cs typeface="Arial" panose="020B0604020202020204" pitchFamily="34" charset="0"/>
                </a:rPr>
                <a:t>HEX: F87272</a:t>
              </a:r>
            </a:p>
          </p:txBody>
        </p:sp>
        <p:sp>
          <p:nvSpPr>
            <p:cNvPr id="15" name="Rectangle 14"/>
            <p:cNvSpPr/>
            <p:nvPr userDrawn="1"/>
          </p:nvSpPr>
          <p:spPr bwMode="auto">
            <a:xfrm>
              <a:off x="5659438" y="4094169"/>
              <a:ext cx="1085850" cy="482600"/>
            </a:xfrm>
            <a:prstGeom prst="rect">
              <a:avLst/>
            </a:prstGeom>
            <a:solidFill>
              <a:srgbClr val="FBBAB9"/>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450" dirty="0">
                  <a:latin typeface="Arial" panose="020B0604020202020204" pitchFamily="34" charset="0"/>
                  <a:cs typeface="Arial" panose="020B0604020202020204" pitchFamily="34" charset="0"/>
                </a:rPr>
                <a:t>Red Infographic 6</a:t>
              </a:r>
            </a:p>
            <a:p>
              <a:pPr>
                <a:defRPr/>
              </a:pPr>
              <a:r>
                <a:rPr lang="en-US" sz="450" dirty="0">
                  <a:latin typeface="Arial" panose="020B0604020202020204" pitchFamily="34" charset="0"/>
                  <a:cs typeface="Arial" panose="020B0604020202020204" pitchFamily="34" charset="0"/>
                </a:rPr>
                <a:t>RGB: 251, 185, 185</a:t>
              </a:r>
              <a:br>
                <a:rPr lang="en-US" sz="450" dirty="0">
                  <a:latin typeface="Arial" panose="020B0604020202020204" pitchFamily="34" charset="0"/>
                  <a:cs typeface="Arial" panose="020B0604020202020204" pitchFamily="34" charset="0"/>
                </a:rPr>
              </a:br>
              <a:r>
                <a:rPr lang="en-US" sz="450" dirty="0">
                  <a:latin typeface="Arial" panose="020B0604020202020204" pitchFamily="34" charset="0"/>
                  <a:cs typeface="Arial" panose="020B0604020202020204" pitchFamily="34" charset="0"/>
                </a:rPr>
                <a:t>HEX: FBB9B9</a:t>
              </a:r>
            </a:p>
          </p:txBody>
        </p:sp>
        <p:sp>
          <p:nvSpPr>
            <p:cNvPr id="16" name="Rectangle 15"/>
            <p:cNvSpPr/>
            <p:nvPr userDrawn="1"/>
          </p:nvSpPr>
          <p:spPr bwMode="auto">
            <a:xfrm>
              <a:off x="4573588" y="4094169"/>
              <a:ext cx="1085850" cy="482600"/>
            </a:xfrm>
            <a:prstGeom prst="rect">
              <a:avLst/>
            </a:prstGeom>
            <a:solidFill>
              <a:srgbClr val="C4403F"/>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450" dirty="0">
                  <a:latin typeface="Arial" panose="020B0604020202020204" pitchFamily="34" charset="0"/>
                  <a:cs typeface="Arial" panose="020B0604020202020204" pitchFamily="34" charset="0"/>
                </a:rPr>
                <a:t>Red Infographic 5</a:t>
              </a:r>
            </a:p>
            <a:p>
              <a:pPr>
                <a:defRPr/>
              </a:pPr>
              <a:r>
                <a:rPr lang="en-US" sz="450" dirty="0">
                  <a:latin typeface="Arial" panose="020B0604020202020204" pitchFamily="34" charset="0"/>
                  <a:cs typeface="Arial" panose="020B0604020202020204" pitchFamily="34" charset="0"/>
                </a:rPr>
                <a:t>RGB: 196, 64, 64</a:t>
              </a:r>
              <a:br>
                <a:rPr lang="en-US" sz="450" dirty="0">
                  <a:latin typeface="Arial" panose="020B0604020202020204" pitchFamily="34" charset="0"/>
                  <a:cs typeface="Arial" panose="020B0604020202020204" pitchFamily="34" charset="0"/>
                </a:rPr>
              </a:br>
              <a:r>
                <a:rPr lang="en-US" sz="450" dirty="0">
                  <a:latin typeface="Arial" panose="020B0604020202020204" pitchFamily="34" charset="0"/>
                  <a:cs typeface="Arial" panose="020B0604020202020204" pitchFamily="34" charset="0"/>
                </a:rPr>
                <a:t>HEX: C44040  </a:t>
              </a:r>
            </a:p>
          </p:txBody>
        </p:sp>
        <p:sp>
          <p:nvSpPr>
            <p:cNvPr id="17" name="Rectangle 16"/>
            <p:cNvSpPr/>
            <p:nvPr userDrawn="1"/>
          </p:nvSpPr>
          <p:spPr bwMode="auto">
            <a:xfrm>
              <a:off x="3487738" y="5313369"/>
              <a:ext cx="1085850" cy="482600"/>
            </a:xfrm>
            <a:prstGeom prst="rect">
              <a:avLst/>
            </a:prstGeom>
            <a:solidFill>
              <a:srgbClr val="CFE7EF"/>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450" dirty="0">
                  <a:solidFill>
                    <a:srgbClr val="00383D"/>
                  </a:solidFill>
                  <a:latin typeface="Arial" panose="020B0604020202020204" pitchFamily="34" charset="0"/>
                  <a:cs typeface="Arial" panose="020B0604020202020204" pitchFamily="34" charset="0"/>
                </a:rPr>
                <a:t>Teal Infographic 4</a:t>
              </a:r>
            </a:p>
            <a:p>
              <a:pPr>
                <a:defRPr/>
              </a:pPr>
              <a:r>
                <a:rPr lang="en-US" sz="450" dirty="0">
                  <a:solidFill>
                    <a:srgbClr val="00383D"/>
                  </a:solidFill>
                  <a:latin typeface="Arial" panose="020B0604020202020204" pitchFamily="34" charset="0"/>
                  <a:cs typeface="Arial" panose="020B0604020202020204" pitchFamily="34" charset="0"/>
                </a:rPr>
                <a:t>RGB: 207, 231, 239</a:t>
              </a:r>
              <a:br>
                <a:rPr lang="en-US" sz="450" dirty="0">
                  <a:solidFill>
                    <a:srgbClr val="00383D"/>
                  </a:solidFill>
                  <a:latin typeface="Arial" panose="020B0604020202020204" pitchFamily="34" charset="0"/>
                  <a:cs typeface="Arial" panose="020B0604020202020204" pitchFamily="34" charset="0"/>
                </a:rPr>
              </a:br>
              <a:r>
                <a:rPr lang="en-US" sz="450" dirty="0">
                  <a:solidFill>
                    <a:srgbClr val="00383D"/>
                  </a:solidFill>
                  <a:latin typeface="Arial" panose="020B0604020202020204" pitchFamily="34" charset="0"/>
                  <a:cs typeface="Arial" panose="020B0604020202020204" pitchFamily="34" charset="0"/>
                </a:rPr>
                <a:t>HEX: CFE7EF</a:t>
              </a:r>
            </a:p>
          </p:txBody>
        </p:sp>
        <p:sp>
          <p:nvSpPr>
            <p:cNvPr id="18" name="Rectangle 17"/>
            <p:cNvSpPr/>
            <p:nvPr userDrawn="1"/>
          </p:nvSpPr>
          <p:spPr bwMode="auto">
            <a:xfrm>
              <a:off x="2405063" y="5313369"/>
              <a:ext cx="1085850" cy="482600"/>
            </a:xfrm>
            <a:prstGeom prst="rect">
              <a:avLst/>
            </a:prstGeom>
            <a:solidFill>
              <a:srgbClr val="6FB7CF"/>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450" dirty="0">
                  <a:latin typeface="Arial" panose="020B0604020202020204" pitchFamily="34" charset="0"/>
                  <a:cs typeface="Arial" panose="020B0604020202020204" pitchFamily="34" charset="0"/>
                </a:rPr>
                <a:t>Teal Infographic 3</a:t>
              </a:r>
            </a:p>
            <a:p>
              <a:pPr>
                <a:defRPr/>
              </a:pPr>
              <a:r>
                <a:rPr lang="en-US" sz="450" dirty="0">
                  <a:latin typeface="Arial" panose="020B0604020202020204" pitchFamily="34" charset="0"/>
                  <a:cs typeface="Arial" panose="020B0604020202020204" pitchFamily="34" charset="0"/>
                </a:rPr>
                <a:t>RGB: 111, 183, 207</a:t>
              </a:r>
              <a:br>
                <a:rPr lang="en-US" sz="450" dirty="0">
                  <a:latin typeface="Arial" panose="020B0604020202020204" pitchFamily="34" charset="0"/>
                  <a:cs typeface="Arial" panose="020B0604020202020204" pitchFamily="34" charset="0"/>
                </a:rPr>
              </a:br>
              <a:r>
                <a:rPr lang="en-US" sz="450" dirty="0">
                  <a:latin typeface="Arial" panose="020B0604020202020204" pitchFamily="34" charset="0"/>
                  <a:cs typeface="Arial" panose="020B0604020202020204" pitchFamily="34" charset="0"/>
                </a:rPr>
                <a:t>HEX: 6FB7CF</a:t>
              </a:r>
            </a:p>
          </p:txBody>
        </p:sp>
        <p:sp>
          <p:nvSpPr>
            <p:cNvPr id="19" name="Rectangle 18"/>
            <p:cNvSpPr/>
            <p:nvPr userDrawn="1"/>
          </p:nvSpPr>
          <p:spPr bwMode="auto">
            <a:xfrm>
              <a:off x="1325563" y="5311925"/>
              <a:ext cx="1085850" cy="484043"/>
            </a:xfrm>
            <a:prstGeom prst="rect">
              <a:avLst/>
            </a:prstGeom>
            <a:solidFill>
              <a:srgbClr val="095169"/>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450" dirty="0">
                  <a:latin typeface="Arial" panose="020B0604020202020204" pitchFamily="34" charset="0"/>
                  <a:cs typeface="Arial" panose="020B0604020202020204" pitchFamily="34" charset="0"/>
                </a:rPr>
                <a:t>Teal Infographic 2</a:t>
              </a:r>
            </a:p>
            <a:p>
              <a:pPr>
                <a:defRPr/>
              </a:pPr>
              <a:r>
                <a:rPr lang="en-US" sz="450" dirty="0">
                  <a:latin typeface="Arial" panose="020B0604020202020204" pitchFamily="34" charset="0"/>
                  <a:cs typeface="Arial" panose="020B0604020202020204" pitchFamily="34" charset="0"/>
                </a:rPr>
                <a:t>RGB: 9, 81, 105</a:t>
              </a:r>
              <a:br>
                <a:rPr lang="en-US" sz="450" dirty="0">
                  <a:latin typeface="Arial" panose="020B0604020202020204" pitchFamily="34" charset="0"/>
                  <a:cs typeface="Arial" panose="020B0604020202020204" pitchFamily="34" charset="0"/>
                </a:rPr>
              </a:br>
              <a:r>
                <a:rPr lang="en-US" sz="450" dirty="0">
                  <a:latin typeface="Arial" panose="020B0604020202020204" pitchFamily="34" charset="0"/>
                  <a:cs typeface="Arial" panose="020B0604020202020204" pitchFamily="34" charset="0"/>
                </a:rPr>
                <a:t>HEX: 095169</a:t>
              </a:r>
            </a:p>
          </p:txBody>
        </p:sp>
        <p:sp>
          <p:nvSpPr>
            <p:cNvPr id="20" name="Rectangle 19"/>
            <p:cNvSpPr/>
            <p:nvPr userDrawn="1"/>
          </p:nvSpPr>
          <p:spPr bwMode="auto">
            <a:xfrm>
              <a:off x="239713" y="5313369"/>
              <a:ext cx="1085850" cy="482600"/>
            </a:xfrm>
            <a:prstGeom prst="rect">
              <a:avLst/>
            </a:prstGeom>
            <a:solidFill>
              <a:srgbClr val="0F87AF"/>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450" dirty="0">
                  <a:latin typeface="Arial" panose="020B0604020202020204" pitchFamily="34" charset="0"/>
                  <a:cs typeface="Arial" panose="020B0604020202020204" pitchFamily="34" charset="0"/>
                </a:rPr>
                <a:t>Teal Infographic 1</a:t>
              </a:r>
            </a:p>
            <a:p>
              <a:pPr>
                <a:defRPr/>
              </a:pPr>
              <a:r>
                <a:rPr lang="en-US" sz="450" dirty="0">
                  <a:latin typeface="Arial" panose="020B0604020202020204" pitchFamily="34" charset="0"/>
                  <a:cs typeface="Arial" panose="020B0604020202020204" pitchFamily="34" charset="0"/>
                </a:rPr>
                <a:t>RGB: 15, 135, 175</a:t>
              </a:r>
              <a:br>
                <a:rPr lang="en-US" sz="450" dirty="0">
                  <a:latin typeface="Arial" panose="020B0604020202020204" pitchFamily="34" charset="0"/>
                  <a:cs typeface="Arial" panose="020B0604020202020204" pitchFamily="34" charset="0"/>
                </a:rPr>
              </a:br>
              <a:r>
                <a:rPr lang="en-US" sz="450" dirty="0">
                  <a:latin typeface="Arial" panose="020B0604020202020204" pitchFamily="34" charset="0"/>
                  <a:cs typeface="Arial" panose="020B0604020202020204" pitchFamily="34" charset="0"/>
                </a:rPr>
                <a:t>HEX: 0F87AF</a:t>
              </a:r>
            </a:p>
          </p:txBody>
        </p:sp>
        <p:sp>
          <p:nvSpPr>
            <p:cNvPr id="21" name="Rectangle 20"/>
            <p:cNvSpPr/>
            <p:nvPr userDrawn="1"/>
          </p:nvSpPr>
          <p:spPr bwMode="auto">
            <a:xfrm>
              <a:off x="7829550" y="5313369"/>
              <a:ext cx="1085850" cy="482600"/>
            </a:xfrm>
            <a:prstGeom prst="rect">
              <a:avLst/>
            </a:prstGeom>
            <a:solidFill>
              <a:srgbClr val="063646"/>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450" dirty="0">
                  <a:latin typeface="Arial" panose="020B0604020202020204" pitchFamily="34" charset="0"/>
                  <a:cs typeface="Arial" panose="020B0604020202020204" pitchFamily="34" charset="0"/>
                </a:rPr>
                <a:t>Teal Infographic 8</a:t>
              </a:r>
            </a:p>
            <a:p>
              <a:pPr>
                <a:defRPr/>
              </a:pPr>
              <a:r>
                <a:rPr lang="en-US" sz="450" dirty="0">
                  <a:latin typeface="Arial" panose="020B0604020202020204" pitchFamily="34" charset="0"/>
                  <a:cs typeface="Arial" panose="020B0604020202020204" pitchFamily="34" charset="0"/>
                </a:rPr>
                <a:t>RGB: 6, 54, 70</a:t>
              </a:r>
              <a:br>
                <a:rPr lang="en-US" sz="450" dirty="0">
                  <a:latin typeface="Arial" panose="020B0604020202020204" pitchFamily="34" charset="0"/>
                  <a:cs typeface="Arial" panose="020B0604020202020204" pitchFamily="34" charset="0"/>
                </a:rPr>
              </a:br>
              <a:r>
                <a:rPr lang="en-US" sz="450" dirty="0">
                  <a:latin typeface="Arial" panose="020B0604020202020204" pitchFamily="34" charset="0"/>
                  <a:cs typeface="Arial" panose="020B0604020202020204" pitchFamily="34" charset="0"/>
                </a:rPr>
                <a:t>HEX: 063646</a:t>
              </a:r>
            </a:p>
          </p:txBody>
        </p:sp>
        <p:sp>
          <p:nvSpPr>
            <p:cNvPr id="22" name="Rectangle 21"/>
            <p:cNvSpPr/>
            <p:nvPr userDrawn="1"/>
          </p:nvSpPr>
          <p:spPr bwMode="auto">
            <a:xfrm>
              <a:off x="6743700" y="5313369"/>
              <a:ext cx="1085850" cy="482600"/>
            </a:xfrm>
            <a:prstGeom prst="rect">
              <a:avLst/>
            </a:prstGeom>
            <a:solidFill>
              <a:srgbClr val="3F9FBF"/>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450" dirty="0">
                  <a:latin typeface="Arial" panose="020B0604020202020204" pitchFamily="34" charset="0"/>
                  <a:cs typeface="Arial" panose="020B0604020202020204" pitchFamily="34" charset="0"/>
                </a:rPr>
                <a:t>Teal Infographic 7</a:t>
              </a:r>
            </a:p>
            <a:p>
              <a:pPr>
                <a:defRPr/>
              </a:pPr>
              <a:r>
                <a:rPr lang="en-US" sz="450" dirty="0">
                  <a:latin typeface="Arial" panose="020B0604020202020204" pitchFamily="34" charset="0"/>
                  <a:cs typeface="Arial" panose="020B0604020202020204" pitchFamily="34" charset="0"/>
                </a:rPr>
                <a:t>RGB: 63, 159, 191</a:t>
              </a:r>
              <a:br>
                <a:rPr lang="en-US" sz="450" dirty="0">
                  <a:latin typeface="Arial" panose="020B0604020202020204" pitchFamily="34" charset="0"/>
                  <a:cs typeface="Arial" panose="020B0604020202020204" pitchFamily="34" charset="0"/>
                </a:rPr>
              </a:br>
              <a:r>
                <a:rPr lang="en-US" sz="450" dirty="0">
                  <a:latin typeface="Arial" panose="020B0604020202020204" pitchFamily="34" charset="0"/>
                  <a:cs typeface="Arial" panose="020B0604020202020204" pitchFamily="34" charset="0"/>
                </a:rPr>
                <a:t>HEX: 3F9FBF</a:t>
              </a:r>
            </a:p>
          </p:txBody>
        </p:sp>
        <p:sp>
          <p:nvSpPr>
            <p:cNvPr id="23" name="Rectangle 22"/>
            <p:cNvSpPr/>
            <p:nvPr userDrawn="1"/>
          </p:nvSpPr>
          <p:spPr bwMode="auto">
            <a:xfrm>
              <a:off x="5659438" y="5313369"/>
              <a:ext cx="1085850" cy="482600"/>
            </a:xfrm>
            <a:prstGeom prst="rect">
              <a:avLst/>
            </a:prstGeom>
            <a:solidFill>
              <a:srgbClr val="9FCFDF"/>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450" dirty="0">
                  <a:latin typeface="Arial" panose="020B0604020202020204" pitchFamily="34" charset="0"/>
                  <a:cs typeface="Arial" panose="020B0604020202020204" pitchFamily="34" charset="0"/>
                </a:rPr>
                <a:t>Teal Infographic 6</a:t>
              </a:r>
            </a:p>
            <a:p>
              <a:pPr>
                <a:defRPr/>
              </a:pPr>
              <a:r>
                <a:rPr lang="en-US" sz="450" dirty="0">
                  <a:latin typeface="Arial" panose="020B0604020202020204" pitchFamily="34" charset="0"/>
                  <a:cs typeface="Arial" panose="020B0604020202020204" pitchFamily="34" charset="0"/>
                </a:rPr>
                <a:t>RGB: 159, 207, 223</a:t>
              </a:r>
              <a:br>
                <a:rPr lang="en-US" sz="450" dirty="0">
                  <a:latin typeface="Arial" panose="020B0604020202020204" pitchFamily="34" charset="0"/>
                  <a:cs typeface="Arial" panose="020B0604020202020204" pitchFamily="34" charset="0"/>
                </a:rPr>
              </a:br>
              <a:r>
                <a:rPr lang="en-US" sz="450" dirty="0">
                  <a:latin typeface="Arial" panose="020B0604020202020204" pitchFamily="34" charset="0"/>
                  <a:cs typeface="Arial" panose="020B0604020202020204" pitchFamily="34" charset="0"/>
                </a:rPr>
                <a:t>HEX: 9FCFDF</a:t>
              </a:r>
            </a:p>
          </p:txBody>
        </p:sp>
        <p:sp>
          <p:nvSpPr>
            <p:cNvPr id="24" name="Rectangle 23"/>
            <p:cNvSpPr/>
            <p:nvPr userDrawn="1"/>
          </p:nvSpPr>
          <p:spPr bwMode="auto">
            <a:xfrm>
              <a:off x="4573588" y="5313369"/>
              <a:ext cx="1085850" cy="482600"/>
            </a:xfrm>
            <a:prstGeom prst="rect">
              <a:avLst/>
            </a:prstGeom>
            <a:solidFill>
              <a:srgbClr val="0C6C8C"/>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450" dirty="0">
                  <a:latin typeface="Arial" panose="020B0604020202020204" pitchFamily="34" charset="0"/>
                  <a:cs typeface="Arial" panose="020B0604020202020204" pitchFamily="34" charset="0"/>
                </a:rPr>
                <a:t>Teal Infographic 5</a:t>
              </a:r>
            </a:p>
            <a:p>
              <a:pPr>
                <a:defRPr/>
              </a:pPr>
              <a:r>
                <a:rPr lang="en-US" sz="450" dirty="0">
                  <a:latin typeface="Arial" panose="020B0604020202020204" pitchFamily="34" charset="0"/>
                  <a:cs typeface="Arial" panose="020B0604020202020204" pitchFamily="34" charset="0"/>
                </a:rPr>
                <a:t>RGB: 12, 108, 140</a:t>
              </a:r>
              <a:br>
                <a:rPr lang="en-US" sz="450" dirty="0">
                  <a:latin typeface="Arial" panose="020B0604020202020204" pitchFamily="34" charset="0"/>
                  <a:cs typeface="Arial" panose="020B0604020202020204" pitchFamily="34" charset="0"/>
                </a:rPr>
              </a:br>
              <a:r>
                <a:rPr lang="en-US" sz="450" dirty="0">
                  <a:latin typeface="Arial" panose="020B0604020202020204" pitchFamily="34" charset="0"/>
                  <a:cs typeface="Arial" panose="020B0604020202020204" pitchFamily="34" charset="0"/>
                </a:rPr>
                <a:t>HEX: 0C6C8C</a:t>
              </a:r>
            </a:p>
          </p:txBody>
        </p:sp>
        <p:sp>
          <p:nvSpPr>
            <p:cNvPr id="25" name="Rectangle 24"/>
            <p:cNvSpPr/>
            <p:nvPr userDrawn="1"/>
          </p:nvSpPr>
          <p:spPr bwMode="auto">
            <a:xfrm>
              <a:off x="3487738" y="4709583"/>
              <a:ext cx="1085850" cy="482600"/>
            </a:xfrm>
            <a:prstGeom prst="rect">
              <a:avLst/>
            </a:prstGeom>
            <a:solidFill>
              <a:srgbClr val="DDDCF5"/>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450" dirty="0">
                  <a:solidFill>
                    <a:srgbClr val="00383D"/>
                  </a:solidFill>
                  <a:latin typeface="Arial" panose="020B0604020202020204" pitchFamily="34" charset="0"/>
                  <a:cs typeface="Arial" panose="020B0604020202020204" pitchFamily="34" charset="0"/>
                </a:rPr>
                <a:t>Purple Infographic 4</a:t>
              </a:r>
            </a:p>
            <a:p>
              <a:pPr>
                <a:defRPr/>
              </a:pPr>
              <a:r>
                <a:rPr lang="en-US" sz="450" dirty="0">
                  <a:solidFill>
                    <a:srgbClr val="00383D"/>
                  </a:solidFill>
                  <a:latin typeface="Arial" panose="020B0604020202020204" pitchFamily="34" charset="0"/>
                  <a:cs typeface="Arial" panose="020B0604020202020204" pitchFamily="34" charset="0"/>
                </a:rPr>
                <a:t>RGB: 220, 220, 245</a:t>
              </a:r>
              <a:br>
                <a:rPr lang="en-US" sz="450" dirty="0">
                  <a:solidFill>
                    <a:srgbClr val="00383D"/>
                  </a:solidFill>
                  <a:latin typeface="Arial" panose="020B0604020202020204" pitchFamily="34" charset="0"/>
                  <a:cs typeface="Arial" panose="020B0604020202020204" pitchFamily="34" charset="0"/>
                </a:rPr>
              </a:br>
              <a:r>
                <a:rPr lang="en-US" sz="450" dirty="0">
                  <a:solidFill>
                    <a:srgbClr val="00383D"/>
                  </a:solidFill>
                  <a:latin typeface="Arial" panose="020B0604020202020204" pitchFamily="34" charset="0"/>
                  <a:cs typeface="Arial" panose="020B0604020202020204" pitchFamily="34" charset="0"/>
                </a:rPr>
                <a:t>HEX: DDDCF5</a:t>
              </a:r>
            </a:p>
          </p:txBody>
        </p:sp>
        <p:sp>
          <p:nvSpPr>
            <p:cNvPr id="26" name="Rectangle 25"/>
            <p:cNvSpPr/>
            <p:nvPr userDrawn="1"/>
          </p:nvSpPr>
          <p:spPr bwMode="auto">
            <a:xfrm>
              <a:off x="2405063" y="4709583"/>
              <a:ext cx="1085850" cy="482600"/>
            </a:xfrm>
            <a:prstGeom prst="rect">
              <a:avLst/>
            </a:prstGeom>
            <a:solidFill>
              <a:srgbClr val="9697E2"/>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450" dirty="0">
                  <a:latin typeface="Arial" panose="020B0604020202020204" pitchFamily="34" charset="0"/>
                  <a:cs typeface="Arial" panose="020B0604020202020204" pitchFamily="34" charset="0"/>
                </a:rPr>
                <a:t>Purple Infographic 3</a:t>
              </a:r>
            </a:p>
            <a:p>
              <a:pPr>
                <a:defRPr/>
              </a:pPr>
              <a:r>
                <a:rPr lang="en-US" sz="450" dirty="0">
                  <a:latin typeface="Arial" panose="020B0604020202020204" pitchFamily="34" charset="0"/>
                  <a:cs typeface="Arial" panose="020B0604020202020204" pitchFamily="34" charset="0"/>
                </a:rPr>
                <a:t>RGB: 150, 150, 225</a:t>
              </a:r>
              <a:br>
                <a:rPr lang="en-US" sz="450" dirty="0">
                  <a:latin typeface="Arial" panose="020B0604020202020204" pitchFamily="34" charset="0"/>
                  <a:cs typeface="Arial" panose="020B0604020202020204" pitchFamily="34" charset="0"/>
                </a:rPr>
              </a:br>
              <a:r>
                <a:rPr lang="en-US" sz="450" dirty="0">
                  <a:latin typeface="Arial" panose="020B0604020202020204" pitchFamily="34" charset="0"/>
                  <a:cs typeface="Arial" panose="020B0604020202020204" pitchFamily="34" charset="0"/>
                </a:rPr>
                <a:t>HEX: 9697E2</a:t>
              </a:r>
            </a:p>
          </p:txBody>
        </p:sp>
        <p:sp>
          <p:nvSpPr>
            <p:cNvPr id="27" name="Rectangle 26"/>
            <p:cNvSpPr/>
            <p:nvPr userDrawn="1"/>
          </p:nvSpPr>
          <p:spPr bwMode="auto">
            <a:xfrm>
              <a:off x="1323975" y="4709583"/>
              <a:ext cx="1085850" cy="482600"/>
            </a:xfrm>
            <a:prstGeom prst="rect">
              <a:avLst/>
            </a:prstGeom>
            <a:solidFill>
              <a:srgbClr val="2F2F7B"/>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450" dirty="0">
                  <a:latin typeface="Arial" panose="020B0604020202020204" pitchFamily="34" charset="0"/>
                  <a:cs typeface="Arial" panose="020B0604020202020204" pitchFamily="34" charset="0"/>
                </a:rPr>
                <a:t>Purple Infographic 2</a:t>
              </a:r>
            </a:p>
            <a:p>
              <a:pPr>
                <a:defRPr/>
              </a:pPr>
              <a:r>
                <a:rPr lang="en-US" sz="450" dirty="0">
                  <a:latin typeface="Arial" panose="020B0604020202020204" pitchFamily="34" charset="0"/>
                  <a:cs typeface="Arial" panose="020B0604020202020204" pitchFamily="34" charset="0"/>
                </a:rPr>
                <a:t>RGB: 48, 48, 123</a:t>
              </a:r>
              <a:br>
                <a:rPr lang="en-US" sz="450" dirty="0">
                  <a:latin typeface="Arial" panose="020B0604020202020204" pitchFamily="34" charset="0"/>
                  <a:cs typeface="Arial" panose="020B0604020202020204" pitchFamily="34" charset="0"/>
                </a:rPr>
              </a:br>
              <a:r>
                <a:rPr lang="en-US" sz="450" dirty="0">
                  <a:latin typeface="Arial" panose="020B0604020202020204" pitchFamily="34" charset="0"/>
                  <a:cs typeface="Arial" panose="020B0604020202020204" pitchFamily="34" charset="0"/>
                </a:rPr>
                <a:t>HEX: 2F2F7B</a:t>
              </a:r>
            </a:p>
          </p:txBody>
        </p:sp>
        <p:sp>
          <p:nvSpPr>
            <p:cNvPr id="28" name="Rectangle 27"/>
            <p:cNvSpPr/>
            <p:nvPr userDrawn="1"/>
          </p:nvSpPr>
          <p:spPr bwMode="auto">
            <a:xfrm>
              <a:off x="239713" y="4709583"/>
              <a:ext cx="1085850" cy="482600"/>
            </a:xfrm>
            <a:prstGeom prst="rect">
              <a:avLst/>
            </a:prstGeom>
            <a:solidFill>
              <a:srgbClr val="504FCD"/>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450" dirty="0">
                  <a:latin typeface="Arial" panose="020B0604020202020204" pitchFamily="34" charset="0"/>
                  <a:cs typeface="Arial" panose="020B0604020202020204" pitchFamily="34" charset="0"/>
                </a:rPr>
                <a:t>Purple Infographic 1</a:t>
              </a:r>
            </a:p>
            <a:p>
              <a:pPr>
                <a:defRPr/>
              </a:pPr>
              <a:r>
                <a:rPr lang="en-US" sz="450" dirty="0">
                  <a:latin typeface="Arial" panose="020B0604020202020204" pitchFamily="34" charset="0"/>
                  <a:cs typeface="Arial" panose="020B0604020202020204" pitchFamily="34" charset="0"/>
                </a:rPr>
                <a:t>RGB: 80, 80, 205</a:t>
              </a:r>
              <a:br>
                <a:rPr lang="en-US" sz="450" dirty="0">
                  <a:latin typeface="Arial" panose="020B0604020202020204" pitchFamily="34" charset="0"/>
                  <a:cs typeface="Arial" panose="020B0604020202020204" pitchFamily="34" charset="0"/>
                </a:rPr>
              </a:br>
              <a:r>
                <a:rPr lang="en-US" sz="450" dirty="0">
                  <a:latin typeface="Arial" panose="020B0604020202020204" pitchFamily="34" charset="0"/>
                  <a:cs typeface="Arial" panose="020B0604020202020204" pitchFamily="34" charset="0"/>
                </a:rPr>
                <a:t>HEX: 5050CD</a:t>
              </a:r>
            </a:p>
          </p:txBody>
        </p:sp>
        <p:sp>
          <p:nvSpPr>
            <p:cNvPr id="29" name="Rectangle 28"/>
            <p:cNvSpPr/>
            <p:nvPr userDrawn="1"/>
          </p:nvSpPr>
          <p:spPr bwMode="auto">
            <a:xfrm>
              <a:off x="7829550" y="4709583"/>
              <a:ext cx="1085850" cy="482600"/>
            </a:xfrm>
            <a:prstGeom prst="rect">
              <a:avLst/>
            </a:prstGeom>
            <a:solidFill>
              <a:srgbClr val="1F2052"/>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450" dirty="0">
                  <a:latin typeface="Arial" panose="020B0604020202020204" pitchFamily="34" charset="0"/>
                  <a:cs typeface="Arial" panose="020B0604020202020204" pitchFamily="34" charset="0"/>
                </a:rPr>
                <a:t>Purple Infographic 8</a:t>
              </a:r>
            </a:p>
            <a:p>
              <a:pPr>
                <a:defRPr/>
              </a:pPr>
              <a:r>
                <a:rPr lang="en-US" sz="450" dirty="0">
                  <a:latin typeface="Arial" panose="020B0604020202020204" pitchFamily="34" charset="0"/>
                  <a:cs typeface="Arial" panose="020B0604020202020204" pitchFamily="34" charset="0"/>
                </a:rPr>
                <a:t>RGB: 32, 32, 82</a:t>
              </a:r>
              <a:br>
                <a:rPr lang="en-US" sz="450" dirty="0">
                  <a:latin typeface="Arial" panose="020B0604020202020204" pitchFamily="34" charset="0"/>
                  <a:cs typeface="Arial" panose="020B0604020202020204" pitchFamily="34" charset="0"/>
                </a:rPr>
              </a:br>
              <a:r>
                <a:rPr lang="en-US" sz="450" dirty="0">
                  <a:latin typeface="Arial" panose="020B0604020202020204" pitchFamily="34" charset="0"/>
                  <a:cs typeface="Arial" panose="020B0604020202020204" pitchFamily="34" charset="0"/>
                </a:rPr>
                <a:t>HEX: 1F2052</a:t>
              </a:r>
            </a:p>
          </p:txBody>
        </p:sp>
        <p:sp>
          <p:nvSpPr>
            <p:cNvPr id="30" name="Rectangle 29"/>
            <p:cNvSpPr/>
            <p:nvPr userDrawn="1"/>
          </p:nvSpPr>
          <p:spPr bwMode="auto">
            <a:xfrm>
              <a:off x="6743700" y="4709583"/>
              <a:ext cx="1085850" cy="482600"/>
            </a:xfrm>
            <a:prstGeom prst="rect">
              <a:avLst/>
            </a:prstGeom>
            <a:solidFill>
              <a:srgbClr val="7272D7"/>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450" dirty="0">
                  <a:latin typeface="Arial" panose="020B0604020202020204" pitchFamily="34" charset="0"/>
                  <a:cs typeface="Arial" panose="020B0604020202020204" pitchFamily="34" charset="0"/>
                </a:rPr>
                <a:t>Purple Infographic 7</a:t>
              </a:r>
            </a:p>
            <a:p>
              <a:pPr>
                <a:defRPr/>
              </a:pPr>
              <a:r>
                <a:rPr lang="en-US" sz="450" dirty="0">
                  <a:latin typeface="Arial" panose="020B0604020202020204" pitchFamily="34" charset="0"/>
                  <a:cs typeface="Arial" panose="020B0604020202020204" pitchFamily="34" charset="0"/>
                </a:rPr>
                <a:t>RGB: 114, 114, 215</a:t>
              </a:r>
              <a:br>
                <a:rPr lang="en-US" sz="450" dirty="0">
                  <a:latin typeface="Arial" panose="020B0604020202020204" pitchFamily="34" charset="0"/>
                  <a:cs typeface="Arial" panose="020B0604020202020204" pitchFamily="34" charset="0"/>
                </a:rPr>
              </a:br>
              <a:r>
                <a:rPr lang="en-US" sz="450" dirty="0">
                  <a:latin typeface="Arial" panose="020B0604020202020204" pitchFamily="34" charset="0"/>
                  <a:cs typeface="Arial" panose="020B0604020202020204" pitchFamily="34" charset="0"/>
                </a:rPr>
                <a:t>HEX: 7272D7</a:t>
              </a:r>
            </a:p>
          </p:txBody>
        </p:sp>
        <p:sp>
          <p:nvSpPr>
            <p:cNvPr id="31" name="Rectangle 30"/>
            <p:cNvSpPr/>
            <p:nvPr userDrawn="1"/>
          </p:nvSpPr>
          <p:spPr bwMode="auto">
            <a:xfrm>
              <a:off x="5659438" y="4709583"/>
              <a:ext cx="1085850" cy="482600"/>
            </a:xfrm>
            <a:prstGeom prst="rect">
              <a:avLst/>
            </a:prstGeom>
            <a:solidFill>
              <a:srgbClr val="B9B9EB"/>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450" dirty="0">
                  <a:latin typeface="Arial" panose="020B0604020202020204" pitchFamily="34" charset="0"/>
                  <a:cs typeface="Arial" panose="020B0604020202020204" pitchFamily="34" charset="0"/>
                </a:rPr>
                <a:t>Purple Infographic 6</a:t>
              </a:r>
            </a:p>
            <a:p>
              <a:pPr>
                <a:defRPr/>
              </a:pPr>
              <a:r>
                <a:rPr lang="en-US" sz="450" dirty="0">
                  <a:latin typeface="Arial" panose="020B0604020202020204" pitchFamily="34" charset="0"/>
                  <a:cs typeface="Arial" panose="020B0604020202020204" pitchFamily="34" charset="0"/>
                </a:rPr>
                <a:t>RGB: 185, 185, 235</a:t>
              </a:r>
              <a:br>
                <a:rPr lang="en-US" sz="450" dirty="0">
                  <a:latin typeface="Arial" panose="020B0604020202020204" pitchFamily="34" charset="0"/>
                  <a:cs typeface="Arial" panose="020B0604020202020204" pitchFamily="34" charset="0"/>
                </a:rPr>
              </a:br>
              <a:r>
                <a:rPr lang="en-US" sz="450" dirty="0">
                  <a:latin typeface="Arial" panose="020B0604020202020204" pitchFamily="34" charset="0"/>
                  <a:cs typeface="Arial" panose="020B0604020202020204" pitchFamily="34" charset="0"/>
                </a:rPr>
                <a:t>HEX: B9B9EB</a:t>
              </a:r>
            </a:p>
          </p:txBody>
        </p:sp>
        <p:sp>
          <p:nvSpPr>
            <p:cNvPr id="32" name="Rectangle 31"/>
            <p:cNvSpPr/>
            <p:nvPr userDrawn="1"/>
          </p:nvSpPr>
          <p:spPr bwMode="auto">
            <a:xfrm>
              <a:off x="4573588" y="4709583"/>
              <a:ext cx="1085850" cy="482600"/>
            </a:xfrm>
            <a:prstGeom prst="rect">
              <a:avLst/>
            </a:prstGeom>
            <a:solidFill>
              <a:srgbClr val="4040A4"/>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450" dirty="0">
                  <a:latin typeface="Arial" panose="020B0604020202020204" pitchFamily="34" charset="0"/>
                  <a:cs typeface="Arial" panose="020B0604020202020204" pitchFamily="34" charset="0"/>
                </a:rPr>
                <a:t>Purple Infographic 5</a:t>
              </a:r>
            </a:p>
            <a:p>
              <a:pPr>
                <a:defRPr/>
              </a:pPr>
              <a:r>
                <a:rPr lang="en-US" sz="450" dirty="0">
                  <a:latin typeface="Arial" panose="020B0604020202020204" pitchFamily="34" charset="0"/>
                  <a:cs typeface="Arial" panose="020B0604020202020204" pitchFamily="34" charset="0"/>
                </a:rPr>
                <a:t>RGB: 64, 64, 164</a:t>
              </a:r>
              <a:br>
                <a:rPr lang="en-US" sz="450" dirty="0">
                  <a:latin typeface="Arial" panose="020B0604020202020204" pitchFamily="34" charset="0"/>
                  <a:cs typeface="Arial" panose="020B0604020202020204" pitchFamily="34" charset="0"/>
                </a:rPr>
              </a:br>
              <a:r>
                <a:rPr lang="en-US" sz="450" dirty="0">
                  <a:latin typeface="Arial" panose="020B0604020202020204" pitchFamily="34" charset="0"/>
                  <a:cs typeface="Arial" panose="020B0604020202020204" pitchFamily="34" charset="0"/>
                </a:rPr>
                <a:t>HEX: 4040A4</a:t>
              </a:r>
            </a:p>
          </p:txBody>
        </p:sp>
        <p:sp>
          <p:nvSpPr>
            <p:cNvPr id="33" name="Rectangle 32"/>
            <p:cNvSpPr/>
            <p:nvPr userDrawn="1"/>
          </p:nvSpPr>
          <p:spPr bwMode="auto">
            <a:xfrm>
              <a:off x="3487738" y="5915712"/>
              <a:ext cx="1085850" cy="482600"/>
            </a:xfrm>
            <a:prstGeom prst="rect">
              <a:avLst/>
            </a:prstGeom>
            <a:solidFill>
              <a:srgbClr val="D3F0DF"/>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450" dirty="0">
                  <a:solidFill>
                    <a:srgbClr val="00383D"/>
                  </a:solidFill>
                  <a:latin typeface="Arial" panose="020B0604020202020204" pitchFamily="34" charset="0"/>
                  <a:cs typeface="Arial" panose="020B0604020202020204" pitchFamily="34" charset="0"/>
                </a:rPr>
                <a:t>Teal Infographic 4</a:t>
              </a:r>
            </a:p>
            <a:p>
              <a:pPr>
                <a:defRPr/>
              </a:pPr>
              <a:r>
                <a:rPr lang="en-US" sz="450" dirty="0">
                  <a:solidFill>
                    <a:srgbClr val="00383D"/>
                  </a:solidFill>
                  <a:latin typeface="Arial" panose="020B0604020202020204" pitchFamily="34" charset="0"/>
                  <a:cs typeface="Arial" panose="020B0604020202020204" pitchFamily="34" charset="0"/>
                </a:rPr>
                <a:t>RGB: 210, 239, 223</a:t>
              </a:r>
            </a:p>
            <a:p>
              <a:pPr>
                <a:defRPr/>
              </a:pPr>
              <a:r>
                <a:rPr lang="en-US" sz="450" dirty="0">
                  <a:solidFill>
                    <a:srgbClr val="00383D"/>
                  </a:solidFill>
                  <a:latin typeface="Arial" panose="020B0604020202020204" pitchFamily="34" charset="0"/>
                  <a:cs typeface="Arial" panose="020B0604020202020204" pitchFamily="34" charset="0"/>
                </a:rPr>
                <a:t>HEX: D3F0DF</a:t>
              </a:r>
            </a:p>
          </p:txBody>
        </p:sp>
        <p:sp>
          <p:nvSpPr>
            <p:cNvPr id="34" name="Rectangle 33"/>
            <p:cNvSpPr/>
            <p:nvPr userDrawn="1"/>
          </p:nvSpPr>
          <p:spPr bwMode="auto">
            <a:xfrm>
              <a:off x="2405063" y="5915712"/>
              <a:ext cx="1085850" cy="482600"/>
            </a:xfrm>
            <a:prstGeom prst="rect">
              <a:avLst/>
            </a:prstGeom>
            <a:solidFill>
              <a:srgbClr val="78CF9F"/>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450" dirty="0">
                  <a:latin typeface="Arial" panose="020B0604020202020204" pitchFamily="34" charset="0"/>
                  <a:cs typeface="Arial" panose="020B0604020202020204" pitchFamily="34" charset="0"/>
                </a:rPr>
                <a:t>Teal Infographic 3</a:t>
              </a:r>
            </a:p>
            <a:p>
              <a:pPr>
                <a:defRPr/>
              </a:pPr>
              <a:r>
                <a:rPr lang="en-US" sz="450" dirty="0">
                  <a:latin typeface="Arial" panose="020B0604020202020204" pitchFamily="34" charset="0"/>
                  <a:cs typeface="Arial" panose="020B0604020202020204" pitchFamily="34" charset="0"/>
                </a:rPr>
                <a:t>RGB: 110, 207, 159</a:t>
              </a:r>
              <a:br>
                <a:rPr lang="en-US" sz="450" dirty="0">
                  <a:latin typeface="Arial" panose="020B0604020202020204" pitchFamily="34" charset="0"/>
                  <a:cs typeface="Arial" panose="020B0604020202020204" pitchFamily="34" charset="0"/>
                </a:rPr>
              </a:br>
              <a:r>
                <a:rPr lang="en-US" sz="450" dirty="0">
                  <a:latin typeface="Arial" panose="020B0604020202020204" pitchFamily="34" charset="0"/>
                  <a:cs typeface="Arial" panose="020B0604020202020204" pitchFamily="34" charset="0"/>
                </a:rPr>
                <a:t>HEX: 78CF9F</a:t>
              </a:r>
            </a:p>
          </p:txBody>
        </p:sp>
        <p:sp>
          <p:nvSpPr>
            <p:cNvPr id="35" name="Rectangle 34"/>
            <p:cNvSpPr/>
            <p:nvPr userDrawn="1"/>
          </p:nvSpPr>
          <p:spPr bwMode="auto">
            <a:xfrm>
              <a:off x="1323975" y="5915712"/>
              <a:ext cx="1085850" cy="482600"/>
            </a:xfrm>
            <a:prstGeom prst="rect">
              <a:avLst/>
            </a:prstGeom>
            <a:solidFill>
              <a:srgbClr val="126939"/>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450" dirty="0">
                  <a:latin typeface="Arial" panose="020B0604020202020204" pitchFamily="34" charset="0"/>
                  <a:cs typeface="Arial" panose="020B0604020202020204" pitchFamily="34" charset="0"/>
                </a:rPr>
                <a:t>Teal Infographic 2</a:t>
              </a:r>
            </a:p>
            <a:p>
              <a:pPr>
                <a:defRPr/>
              </a:pPr>
              <a:r>
                <a:rPr lang="en-US" sz="450" dirty="0">
                  <a:latin typeface="Arial" panose="020B0604020202020204" pitchFamily="34" charset="0"/>
                  <a:cs typeface="Arial" panose="020B0604020202020204" pitchFamily="34" charset="0"/>
                </a:rPr>
                <a:t>RGB: 18, 105, 57</a:t>
              </a:r>
              <a:br>
                <a:rPr lang="en-US" sz="450" dirty="0">
                  <a:latin typeface="Arial" panose="020B0604020202020204" pitchFamily="34" charset="0"/>
                  <a:cs typeface="Arial" panose="020B0604020202020204" pitchFamily="34" charset="0"/>
                </a:rPr>
              </a:br>
              <a:r>
                <a:rPr lang="en-US" sz="450" dirty="0">
                  <a:latin typeface="Arial" panose="020B0604020202020204" pitchFamily="34" charset="0"/>
                  <a:cs typeface="Arial" panose="020B0604020202020204" pitchFamily="34" charset="0"/>
                </a:rPr>
                <a:t>HEX: 126939</a:t>
              </a:r>
            </a:p>
          </p:txBody>
        </p:sp>
        <p:sp>
          <p:nvSpPr>
            <p:cNvPr id="36" name="Rectangle 35"/>
            <p:cNvSpPr/>
            <p:nvPr userDrawn="1"/>
          </p:nvSpPr>
          <p:spPr bwMode="auto">
            <a:xfrm>
              <a:off x="239713" y="5915712"/>
              <a:ext cx="1085850" cy="482600"/>
            </a:xfrm>
            <a:prstGeom prst="rect">
              <a:avLst/>
            </a:prstGeom>
            <a:solidFill>
              <a:srgbClr val="1EAF5F"/>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450" dirty="0">
                  <a:latin typeface="Arial" panose="020B0604020202020204" pitchFamily="34" charset="0"/>
                  <a:cs typeface="Arial" panose="020B0604020202020204" pitchFamily="34" charset="0"/>
                </a:rPr>
                <a:t>Green Infographic 1</a:t>
              </a:r>
            </a:p>
            <a:p>
              <a:pPr>
                <a:defRPr/>
              </a:pPr>
              <a:r>
                <a:rPr lang="en-US" sz="450" dirty="0">
                  <a:solidFill>
                    <a:schemeClr val="bg1"/>
                  </a:solidFill>
                  <a:latin typeface="Arial" panose="020B0604020202020204" pitchFamily="34" charset="0"/>
                  <a:cs typeface="Arial" panose="020B0604020202020204" pitchFamily="34" charset="0"/>
                </a:rPr>
                <a:t>RGB: 30, 175, 95</a:t>
              </a:r>
              <a:br>
                <a:rPr lang="en-US" sz="450" dirty="0">
                  <a:solidFill>
                    <a:schemeClr val="bg1"/>
                  </a:solidFill>
                  <a:latin typeface="Arial" panose="020B0604020202020204" pitchFamily="34" charset="0"/>
                  <a:cs typeface="Arial" panose="020B0604020202020204" pitchFamily="34" charset="0"/>
                </a:rPr>
              </a:br>
              <a:r>
                <a:rPr lang="en-US" sz="450" dirty="0">
                  <a:solidFill>
                    <a:schemeClr val="bg1"/>
                  </a:solidFill>
                  <a:latin typeface="Arial" panose="020B0604020202020204" pitchFamily="34" charset="0"/>
                  <a:cs typeface="Arial" panose="020B0604020202020204" pitchFamily="34" charset="0"/>
                </a:rPr>
                <a:t>HEX: 1EAF5F</a:t>
              </a:r>
            </a:p>
          </p:txBody>
        </p:sp>
        <p:sp>
          <p:nvSpPr>
            <p:cNvPr id="37" name="Rectangle 36"/>
            <p:cNvSpPr/>
            <p:nvPr userDrawn="1"/>
          </p:nvSpPr>
          <p:spPr bwMode="auto">
            <a:xfrm>
              <a:off x="7829550" y="5915712"/>
              <a:ext cx="1085850" cy="482600"/>
            </a:xfrm>
            <a:prstGeom prst="rect">
              <a:avLst/>
            </a:prstGeom>
            <a:solidFill>
              <a:srgbClr val="0B4625"/>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450" dirty="0">
                  <a:solidFill>
                    <a:schemeClr val="bg1"/>
                  </a:solidFill>
                  <a:latin typeface="Arial" panose="020B0604020202020204" pitchFamily="34" charset="0"/>
                  <a:cs typeface="Arial" panose="020B0604020202020204" pitchFamily="34" charset="0"/>
                </a:rPr>
                <a:t>Teal Infographic 8</a:t>
              </a:r>
            </a:p>
            <a:p>
              <a:pPr>
                <a:defRPr/>
              </a:pPr>
              <a:r>
                <a:rPr lang="en-US" sz="450" dirty="0">
                  <a:solidFill>
                    <a:schemeClr val="bg1"/>
                  </a:solidFill>
                  <a:latin typeface="Arial" panose="020B0604020202020204" pitchFamily="34" charset="0"/>
                  <a:cs typeface="Arial" panose="020B0604020202020204" pitchFamily="34" charset="0"/>
                </a:rPr>
                <a:t>RGB:12, 70, 38</a:t>
              </a:r>
              <a:br>
                <a:rPr lang="en-US" sz="450" dirty="0">
                  <a:solidFill>
                    <a:schemeClr val="bg1"/>
                  </a:solidFill>
                  <a:latin typeface="Arial" panose="020B0604020202020204" pitchFamily="34" charset="0"/>
                  <a:cs typeface="Arial" panose="020B0604020202020204" pitchFamily="34" charset="0"/>
                </a:rPr>
              </a:br>
              <a:r>
                <a:rPr lang="en-US" sz="450" dirty="0">
                  <a:solidFill>
                    <a:schemeClr val="bg1"/>
                  </a:solidFill>
                  <a:latin typeface="Arial" panose="020B0604020202020204" pitchFamily="34" charset="0"/>
                  <a:cs typeface="Arial" panose="020B0604020202020204" pitchFamily="34" charset="0"/>
                </a:rPr>
                <a:t>HEX: 0B4625</a:t>
              </a:r>
            </a:p>
          </p:txBody>
        </p:sp>
        <p:sp>
          <p:nvSpPr>
            <p:cNvPr id="38" name="Rectangle 37"/>
            <p:cNvSpPr/>
            <p:nvPr userDrawn="1"/>
          </p:nvSpPr>
          <p:spPr bwMode="auto">
            <a:xfrm>
              <a:off x="6743700" y="5915712"/>
              <a:ext cx="1085850" cy="482600"/>
            </a:xfrm>
            <a:prstGeom prst="rect">
              <a:avLst/>
            </a:prstGeom>
            <a:solidFill>
              <a:srgbClr val="4ABF7E"/>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450" dirty="0">
                  <a:latin typeface="Arial" panose="020B0604020202020204" pitchFamily="34" charset="0"/>
                  <a:cs typeface="Arial" panose="020B0604020202020204" pitchFamily="34" charset="0"/>
                </a:rPr>
                <a:t>Teal Infographic 7</a:t>
              </a:r>
            </a:p>
            <a:p>
              <a:pPr>
                <a:defRPr/>
              </a:pPr>
              <a:r>
                <a:rPr lang="en-US" sz="450" dirty="0">
                  <a:latin typeface="Arial" panose="020B0604020202020204" pitchFamily="34" charset="0"/>
                  <a:cs typeface="Arial" panose="020B0604020202020204" pitchFamily="34" charset="0"/>
                </a:rPr>
                <a:t>RGB: 74, 191, 126</a:t>
              </a:r>
              <a:br>
                <a:rPr lang="en-US" sz="450" dirty="0">
                  <a:latin typeface="Arial" panose="020B0604020202020204" pitchFamily="34" charset="0"/>
                  <a:cs typeface="Arial" panose="020B0604020202020204" pitchFamily="34" charset="0"/>
                </a:rPr>
              </a:br>
              <a:r>
                <a:rPr lang="en-US" sz="450" dirty="0">
                  <a:latin typeface="Arial" panose="020B0604020202020204" pitchFamily="34" charset="0"/>
                  <a:cs typeface="Arial" panose="020B0604020202020204" pitchFamily="34" charset="0"/>
                </a:rPr>
                <a:t>HEX: 4ABF7E</a:t>
              </a:r>
            </a:p>
          </p:txBody>
        </p:sp>
        <p:sp>
          <p:nvSpPr>
            <p:cNvPr id="39" name="Rectangle 38"/>
            <p:cNvSpPr/>
            <p:nvPr userDrawn="1"/>
          </p:nvSpPr>
          <p:spPr bwMode="auto">
            <a:xfrm>
              <a:off x="5659438" y="5915712"/>
              <a:ext cx="1085850" cy="482600"/>
            </a:xfrm>
            <a:prstGeom prst="rect">
              <a:avLst/>
            </a:prstGeom>
            <a:solidFill>
              <a:srgbClr val="A6DFBF"/>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450" dirty="0">
                  <a:latin typeface="Arial" panose="020B0604020202020204" pitchFamily="34" charset="0"/>
                  <a:cs typeface="Arial" panose="020B0604020202020204" pitchFamily="34" charset="0"/>
                </a:rPr>
                <a:t>Teal Infographic 6</a:t>
              </a:r>
            </a:p>
            <a:p>
              <a:pPr>
                <a:defRPr/>
              </a:pPr>
              <a:r>
                <a:rPr lang="en-US" sz="450" dirty="0">
                  <a:latin typeface="Arial" panose="020B0604020202020204" pitchFamily="34" charset="0"/>
                  <a:cs typeface="Arial" panose="020B0604020202020204" pitchFamily="34" charset="0"/>
                </a:rPr>
                <a:t>RGB: 165, 223, 191</a:t>
              </a:r>
              <a:br>
                <a:rPr lang="en-US" sz="450" dirty="0">
                  <a:latin typeface="Arial" panose="020B0604020202020204" pitchFamily="34" charset="0"/>
                  <a:cs typeface="Arial" panose="020B0604020202020204" pitchFamily="34" charset="0"/>
                </a:rPr>
              </a:br>
              <a:r>
                <a:rPr lang="en-US" sz="450" dirty="0">
                  <a:latin typeface="Arial" panose="020B0604020202020204" pitchFamily="34" charset="0"/>
                  <a:cs typeface="Arial" panose="020B0604020202020204" pitchFamily="34" charset="0"/>
                </a:rPr>
                <a:t>HEX: A6DFBF</a:t>
              </a:r>
            </a:p>
          </p:txBody>
        </p:sp>
        <p:sp>
          <p:nvSpPr>
            <p:cNvPr id="40" name="Rectangle 39"/>
            <p:cNvSpPr/>
            <p:nvPr userDrawn="1"/>
          </p:nvSpPr>
          <p:spPr bwMode="auto">
            <a:xfrm>
              <a:off x="4573588" y="5915712"/>
              <a:ext cx="1085850" cy="482600"/>
            </a:xfrm>
            <a:prstGeom prst="rect">
              <a:avLst/>
            </a:prstGeom>
            <a:solidFill>
              <a:srgbClr val="188C4B"/>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450" dirty="0">
                  <a:latin typeface="Arial" panose="020B0604020202020204" pitchFamily="34" charset="0"/>
                  <a:cs typeface="Arial" panose="020B0604020202020204" pitchFamily="34" charset="0"/>
                </a:rPr>
                <a:t>Teal Infographic 5</a:t>
              </a:r>
            </a:p>
            <a:p>
              <a:pPr>
                <a:defRPr/>
              </a:pPr>
              <a:r>
                <a:rPr lang="en-US" sz="450" dirty="0">
                  <a:latin typeface="Arial" panose="020B0604020202020204" pitchFamily="34" charset="0"/>
                  <a:cs typeface="Arial" panose="020B0604020202020204" pitchFamily="34" charset="0"/>
                </a:rPr>
                <a:t>RGB: 24, 140, 76</a:t>
              </a:r>
              <a:br>
                <a:rPr lang="en-US" sz="450" dirty="0">
                  <a:latin typeface="Arial" panose="020B0604020202020204" pitchFamily="34" charset="0"/>
                  <a:cs typeface="Arial" panose="020B0604020202020204" pitchFamily="34" charset="0"/>
                </a:rPr>
              </a:br>
              <a:r>
                <a:rPr lang="en-US" sz="450" dirty="0">
                  <a:latin typeface="Arial" panose="020B0604020202020204" pitchFamily="34" charset="0"/>
                  <a:cs typeface="Arial" panose="020B0604020202020204" pitchFamily="34" charset="0"/>
                </a:rPr>
                <a:t>HEX: 188C4B </a:t>
              </a:r>
            </a:p>
          </p:txBody>
        </p:sp>
      </p:grpSp>
    </p:spTree>
    <p:extLst>
      <p:ext uri="{BB962C8B-B14F-4D97-AF65-F5344CB8AC3E}">
        <p14:creationId xmlns:p14="http://schemas.microsoft.com/office/powerpoint/2010/main" val="3561743707"/>
      </p:ext>
    </p:extLst>
  </p:cSld>
  <p:clrMapOvr>
    <a:masterClrMapping/>
  </p:clrMapOvr>
  <p:transition spd="med">
    <p:fad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p:cSld name="Title subhead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609600"/>
          </a:xfrm>
        </p:spPr>
        <p:txBody>
          <a:bodyPr/>
          <a:lstStyle/>
          <a:p>
            <a:r>
              <a:rPr lang="en-US"/>
              <a:t>Click to edit Master title style</a:t>
            </a:r>
          </a:p>
        </p:txBody>
      </p:sp>
      <p:sp>
        <p:nvSpPr>
          <p:cNvPr id="3" name="Content Placeholder 2"/>
          <p:cNvSpPr>
            <a:spLocks noGrp="1"/>
          </p:cNvSpPr>
          <p:nvPr>
            <p:ph idx="1"/>
          </p:nvPr>
        </p:nvSpPr>
        <p:spPr/>
        <p:txBody>
          <a:bodyPr>
            <a:normAutofit/>
          </a:bodyPr>
          <a:lstStyle>
            <a:lvl1pPr>
              <a:spcBef>
                <a:spcPts val="150"/>
              </a:spcBef>
              <a:defRPr sz="1800"/>
            </a:lvl1pPr>
            <a:lvl2pPr>
              <a:spcBef>
                <a:spcPts val="150"/>
              </a:spcBef>
              <a:defRPr sz="1500"/>
            </a:lvl2pPr>
            <a:lvl3pPr>
              <a:spcBef>
                <a:spcPts val="150"/>
              </a:spcBef>
              <a:defRPr sz="1350"/>
            </a:lvl3pPr>
            <a:lvl4pPr>
              <a:spcBef>
                <a:spcPts val="150"/>
              </a:spcBef>
              <a:defRPr sz="1200"/>
            </a:lvl4pPr>
            <a:lvl5pPr>
              <a:spcBef>
                <a:spcPts val="150"/>
              </a:spcBef>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89C806D-5746-4CB9-95BA-954C64ECEC95}" type="datetime3">
              <a:rPr lang="en-US" smtClean="0"/>
              <a:t>18 June 2020</a:t>
            </a:fld>
            <a:endParaRPr lang="en-US"/>
          </a:p>
        </p:txBody>
      </p:sp>
      <p:sp>
        <p:nvSpPr>
          <p:cNvPr id="6" name="Slide Number Placeholder 5"/>
          <p:cNvSpPr>
            <a:spLocks noGrp="1"/>
          </p:cNvSpPr>
          <p:nvPr>
            <p:ph type="sldNum" sz="quarter" idx="12"/>
          </p:nvPr>
        </p:nvSpPr>
        <p:spPr/>
        <p:txBody>
          <a:bodyPr/>
          <a:lstStyle/>
          <a:p>
            <a:fld id="{1966A91B-2C49-4308-9EBC-7A6C490B0A71}" type="slidenum">
              <a:rPr lang="en-US" smtClean="0"/>
              <a:t>‹#›</a:t>
            </a:fld>
            <a:endParaRPr lang="en-US"/>
          </a:p>
        </p:txBody>
      </p:sp>
      <p:sp>
        <p:nvSpPr>
          <p:cNvPr id="9" name="Text Placeholder 8"/>
          <p:cNvSpPr>
            <a:spLocks noGrp="1"/>
          </p:cNvSpPr>
          <p:nvPr>
            <p:ph type="body" sz="quarter" idx="13"/>
          </p:nvPr>
        </p:nvSpPr>
        <p:spPr>
          <a:xfrm>
            <a:off x="457200" y="1574800"/>
            <a:ext cx="8229600" cy="533400"/>
          </a:xfrm>
        </p:spPr>
        <p:txBody>
          <a:bodyPr>
            <a:noAutofit/>
          </a:bodyPr>
          <a:lstStyle>
            <a:lvl1pPr marL="0" indent="0">
              <a:buNone/>
              <a:defRPr sz="1800" b="1" cap="none" baseline="0">
                <a:solidFill>
                  <a:schemeClr val="bg2"/>
                </a:solidFill>
              </a:defRPr>
            </a:lvl1pPr>
          </a:lstStyle>
          <a:p>
            <a:pPr lvl="0"/>
            <a:r>
              <a:rPr lang="en-US"/>
              <a:t>Click to edit Master text styles</a:t>
            </a:r>
          </a:p>
        </p:txBody>
      </p:sp>
    </p:spTree>
    <p:extLst>
      <p:ext uri="{BB962C8B-B14F-4D97-AF65-F5344CB8AC3E}">
        <p14:creationId xmlns:p14="http://schemas.microsoft.com/office/powerpoint/2010/main" val="143603471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5164158-0CE9-4349-B3F5-2F2E57F0D0CB}" type="datetimeFigureOut">
              <a:rPr lang="en-US" smtClean="0"/>
              <a:t>6/18/2020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B259CC6-7B72-4137-928D-D85C24DCBB66}" type="slidenum">
              <a:rPr lang="en-US" smtClean="0"/>
              <a:t>‹#›</a:t>
            </a:fld>
            <a:endParaRPr lang="en-US"/>
          </a:p>
        </p:txBody>
      </p:sp>
    </p:spTree>
    <p:extLst>
      <p:ext uri="{BB962C8B-B14F-4D97-AF65-F5344CB8AC3E}">
        <p14:creationId xmlns:p14="http://schemas.microsoft.com/office/powerpoint/2010/main" val="400465255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7424C3-7962-436F-B3D2-849A7DF96DEC}" type="datetime4">
              <a:rPr lang="en-US" smtClean="0"/>
              <a:t>June 18, 2020</a:t>
            </a:fld>
            <a:endParaRPr lang="en-US"/>
          </a:p>
        </p:txBody>
      </p:sp>
      <p:sp>
        <p:nvSpPr>
          <p:cNvPr id="3" name="Footer Placeholder 2"/>
          <p:cNvSpPr>
            <a:spLocks noGrp="1"/>
          </p:cNvSpPr>
          <p:nvPr>
            <p:ph type="ftr" sz="quarter" idx="11"/>
          </p:nvPr>
        </p:nvSpPr>
        <p:spPr>
          <a:xfrm>
            <a:off x="3124200" y="6356352"/>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1966A91B-2C49-4308-9EBC-7A6C490B0A71}" type="slidenum">
              <a:rPr lang="en-US" smtClean="0"/>
              <a:t>‹#›</a:t>
            </a:fld>
            <a:endParaRPr lang="en-US"/>
          </a:p>
        </p:txBody>
      </p:sp>
    </p:spTree>
    <p:extLst>
      <p:ext uri="{BB962C8B-B14F-4D97-AF65-F5344CB8AC3E}">
        <p14:creationId xmlns:p14="http://schemas.microsoft.com/office/powerpoint/2010/main" val="156461530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cSld name="2 Column 1 Subhea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641350"/>
          </a:xfrm>
        </p:spPr>
        <p:txBody>
          <a:bodyPr/>
          <a:lstStyle/>
          <a:p>
            <a:r>
              <a:rPr lang="en-US"/>
              <a:t>Click to edit Master title style</a:t>
            </a:r>
          </a:p>
        </p:txBody>
      </p:sp>
      <p:sp>
        <p:nvSpPr>
          <p:cNvPr id="3" name="Content Placeholder 2"/>
          <p:cNvSpPr>
            <a:spLocks noGrp="1"/>
          </p:cNvSpPr>
          <p:nvPr>
            <p:ph sz="half" idx="1"/>
          </p:nvPr>
        </p:nvSpPr>
        <p:spPr>
          <a:xfrm>
            <a:off x="457200" y="2089151"/>
            <a:ext cx="4038600" cy="4037013"/>
          </a:xfrm>
        </p:spPr>
        <p:txBody>
          <a:bodyPr>
            <a:normAutofit/>
          </a:bodyPr>
          <a:lstStyle>
            <a:lvl1pPr>
              <a:spcBef>
                <a:spcPts val="150"/>
              </a:spcBef>
              <a:defRPr sz="1800"/>
            </a:lvl1pPr>
            <a:lvl2pPr>
              <a:spcBef>
                <a:spcPts val="150"/>
              </a:spcBef>
              <a:defRPr sz="1500"/>
            </a:lvl2pPr>
            <a:lvl3pPr>
              <a:spcBef>
                <a:spcPts val="150"/>
              </a:spcBef>
              <a:defRPr sz="1350"/>
            </a:lvl3pPr>
            <a:lvl4pPr>
              <a:spcBef>
                <a:spcPts val="150"/>
              </a:spcBef>
              <a:defRPr sz="1200"/>
            </a:lvl4pPr>
            <a:lvl5pPr>
              <a:spcBef>
                <a:spcPts val="150"/>
              </a:spcBef>
              <a:defRPr sz="120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089151"/>
            <a:ext cx="4038600" cy="4037013"/>
          </a:xfrm>
        </p:spPr>
        <p:txBody>
          <a:bodyPr>
            <a:normAutofit/>
          </a:bodyPr>
          <a:lstStyle>
            <a:lvl1pPr>
              <a:spcBef>
                <a:spcPts val="150"/>
              </a:spcBef>
              <a:defRPr sz="1800"/>
            </a:lvl1pPr>
            <a:lvl2pPr>
              <a:spcBef>
                <a:spcPts val="150"/>
              </a:spcBef>
              <a:defRPr sz="1500"/>
            </a:lvl2pPr>
            <a:lvl3pPr>
              <a:spcBef>
                <a:spcPts val="150"/>
              </a:spcBef>
              <a:defRPr sz="1350"/>
            </a:lvl3pPr>
            <a:lvl4pPr>
              <a:spcBef>
                <a:spcPts val="150"/>
              </a:spcBef>
              <a:defRPr sz="1200"/>
            </a:lvl4pPr>
            <a:lvl5pPr>
              <a:spcBef>
                <a:spcPts val="150"/>
              </a:spcBef>
              <a:defRPr sz="120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DF00C74-1141-49D4-9113-C96CF750464D}" type="datetime4">
              <a:rPr lang="en-US" smtClean="0"/>
              <a:t>June 18, 2020</a:t>
            </a:fld>
            <a:endParaRPr lang="en-US"/>
          </a:p>
        </p:txBody>
      </p:sp>
      <p:sp>
        <p:nvSpPr>
          <p:cNvPr id="7" name="Slide Number Placeholder 6"/>
          <p:cNvSpPr>
            <a:spLocks noGrp="1"/>
          </p:cNvSpPr>
          <p:nvPr>
            <p:ph type="sldNum" sz="quarter" idx="12"/>
          </p:nvPr>
        </p:nvSpPr>
        <p:spPr/>
        <p:txBody>
          <a:bodyPr/>
          <a:lstStyle/>
          <a:p>
            <a:fld id="{1966A91B-2C49-4308-9EBC-7A6C490B0A71}" type="slidenum">
              <a:rPr lang="en-US" smtClean="0"/>
              <a:t>‹#›</a:t>
            </a:fld>
            <a:endParaRPr lang="en-US"/>
          </a:p>
        </p:txBody>
      </p:sp>
      <p:sp>
        <p:nvSpPr>
          <p:cNvPr id="9" name="Text Placeholder 8"/>
          <p:cNvSpPr>
            <a:spLocks noGrp="1"/>
          </p:cNvSpPr>
          <p:nvPr>
            <p:ph type="body" sz="quarter" idx="13"/>
          </p:nvPr>
        </p:nvSpPr>
        <p:spPr>
          <a:xfrm>
            <a:off x="457200" y="1574800"/>
            <a:ext cx="8229600" cy="533400"/>
          </a:xfrm>
        </p:spPr>
        <p:txBody>
          <a:bodyPr>
            <a:noAutofit/>
          </a:bodyPr>
          <a:lstStyle>
            <a:lvl1pPr marL="0" indent="0">
              <a:buNone/>
              <a:defRPr sz="1800" b="1" cap="none" baseline="0">
                <a:solidFill>
                  <a:schemeClr val="bg2"/>
                </a:solidFill>
              </a:defRPr>
            </a:lvl1pPr>
          </a:lstStyle>
          <a:p>
            <a:pPr lvl="0"/>
            <a:r>
              <a:rPr lang="en-US"/>
              <a:t>Click to edit Master text styles</a:t>
            </a:r>
          </a:p>
        </p:txBody>
      </p:sp>
    </p:spTree>
    <p:extLst>
      <p:ext uri="{BB962C8B-B14F-4D97-AF65-F5344CB8AC3E}">
        <p14:creationId xmlns:p14="http://schemas.microsoft.com/office/powerpoint/2010/main" val="41857484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 Column 1 Subhea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641350"/>
          </a:xfrm>
        </p:spPr>
        <p:txBody>
          <a:bodyPr/>
          <a:lstStyle/>
          <a:p>
            <a:r>
              <a:rPr lang="en-US"/>
              <a:t>Click to edit Master title style</a:t>
            </a:r>
          </a:p>
        </p:txBody>
      </p:sp>
      <p:sp>
        <p:nvSpPr>
          <p:cNvPr id="3" name="Content Placeholder 2"/>
          <p:cNvSpPr>
            <a:spLocks noGrp="1"/>
          </p:cNvSpPr>
          <p:nvPr>
            <p:ph sz="half" idx="1"/>
          </p:nvPr>
        </p:nvSpPr>
        <p:spPr>
          <a:xfrm>
            <a:off x="457200" y="2089150"/>
            <a:ext cx="4038600" cy="4037013"/>
          </a:xfrm>
        </p:spPr>
        <p:txBody>
          <a:bodyPr>
            <a:normAutofit/>
          </a:bodyPr>
          <a:lstStyle>
            <a:lvl1pPr>
              <a:spcBef>
                <a:spcPts val="200"/>
              </a:spcBef>
              <a:defRPr sz="2400"/>
            </a:lvl1pPr>
            <a:lvl2pPr>
              <a:spcBef>
                <a:spcPts val="200"/>
              </a:spcBef>
              <a:defRPr sz="2000"/>
            </a:lvl2pPr>
            <a:lvl3pPr>
              <a:spcBef>
                <a:spcPts val="200"/>
              </a:spcBef>
              <a:defRPr sz="1800"/>
            </a:lvl3pPr>
            <a:lvl4pPr>
              <a:spcBef>
                <a:spcPts val="200"/>
              </a:spcBef>
              <a:defRPr sz="1600"/>
            </a:lvl4pPr>
            <a:lvl5pPr>
              <a:spcBef>
                <a:spcPts val="200"/>
              </a:spcBef>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089150"/>
            <a:ext cx="4038600" cy="4037013"/>
          </a:xfrm>
        </p:spPr>
        <p:txBody>
          <a:bodyPr>
            <a:normAutofit/>
          </a:bodyPr>
          <a:lstStyle>
            <a:lvl1pPr>
              <a:spcBef>
                <a:spcPts val="200"/>
              </a:spcBef>
              <a:defRPr sz="2400"/>
            </a:lvl1pPr>
            <a:lvl2pPr>
              <a:spcBef>
                <a:spcPts val="200"/>
              </a:spcBef>
              <a:defRPr sz="2000"/>
            </a:lvl2pPr>
            <a:lvl3pPr>
              <a:spcBef>
                <a:spcPts val="200"/>
              </a:spcBef>
              <a:defRPr sz="1800"/>
            </a:lvl3pPr>
            <a:lvl4pPr>
              <a:spcBef>
                <a:spcPts val="200"/>
              </a:spcBef>
              <a:defRPr sz="1600"/>
            </a:lvl4pPr>
            <a:lvl5pPr>
              <a:spcBef>
                <a:spcPts val="200"/>
              </a:spcBef>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smtClean="0"/>
              <a:t>17 June 2020</a:t>
            </a:r>
            <a:endParaRPr lang="en-US"/>
          </a:p>
        </p:txBody>
      </p:sp>
      <p:sp>
        <p:nvSpPr>
          <p:cNvPr id="7" name="Slide Number Placeholder 6"/>
          <p:cNvSpPr>
            <a:spLocks noGrp="1"/>
          </p:cNvSpPr>
          <p:nvPr>
            <p:ph type="sldNum" sz="quarter" idx="12"/>
          </p:nvPr>
        </p:nvSpPr>
        <p:spPr/>
        <p:txBody>
          <a:bodyPr/>
          <a:lstStyle/>
          <a:p>
            <a:fld id="{1966A91B-2C49-4308-9EBC-7A6C490B0A71}" type="slidenum">
              <a:rPr lang="en-US" smtClean="0"/>
              <a:t>‹#›</a:t>
            </a:fld>
            <a:endParaRPr lang="en-US"/>
          </a:p>
        </p:txBody>
      </p:sp>
      <p:sp>
        <p:nvSpPr>
          <p:cNvPr id="9" name="Text Placeholder 8"/>
          <p:cNvSpPr>
            <a:spLocks noGrp="1"/>
          </p:cNvSpPr>
          <p:nvPr>
            <p:ph type="body" sz="quarter" idx="13"/>
          </p:nvPr>
        </p:nvSpPr>
        <p:spPr>
          <a:xfrm>
            <a:off x="457200" y="1574800"/>
            <a:ext cx="8229600" cy="533400"/>
          </a:xfrm>
        </p:spPr>
        <p:txBody>
          <a:bodyPr>
            <a:noAutofit/>
          </a:bodyPr>
          <a:lstStyle>
            <a:lvl1pPr marL="0" indent="0">
              <a:buNone/>
              <a:defRPr sz="2400" b="1" cap="none" baseline="0">
                <a:solidFill>
                  <a:schemeClr val="bg2"/>
                </a:solidFill>
              </a:defRPr>
            </a:lvl1pPr>
          </a:lstStyle>
          <a:p>
            <a:pPr lvl="0"/>
            <a:r>
              <a:rPr lang="en-US"/>
              <a:t>Click to edit Master text styles</a:t>
            </a:r>
          </a:p>
        </p:txBody>
      </p:sp>
    </p:spTree>
    <p:extLst>
      <p:ext uri="{BB962C8B-B14F-4D97-AF65-F5344CB8AC3E}">
        <p14:creationId xmlns:p14="http://schemas.microsoft.com/office/powerpoint/2010/main" val="24682792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jpe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3.jp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18" Type="http://schemas.openxmlformats.org/officeDocument/2006/relationships/slideLayout" Target="../slideLayouts/slideLayout42.xml"/><Relationship Id="rId26" Type="http://schemas.openxmlformats.org/officeDocument/2006/relationships/slideLayout" Target="../slideLayouts/slideLayout50.xml"/><Relationship Id="rId3" Type="http://schemas.openxmlformats.org/officeDocument/2006/relationships/slideLayout" Target="../slideLayouts/slideLayout27.xml"/><Relationship Id="rId21" Type="http://schemas.openxmlformats.org/officeDocument/2006/relationships/slideLayout" Target="../slideLayouts/slideLayout45.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slideLayout" Target="../slideLayouts/slideLayout41.xml"/><Relationship Id="rId25" Type="http://schemas.openxmlformats.org/officeDocument/2006/relationships/slideLayout" Target="../slideLayouts/slideLayout49.xml"/><Relationship Id="rId2" Type="http://schemas.openxmlformats.org/officeDocument/2006/relationships/slideLayout" Target="../slideLayouts/slideLayout26.xml"/><Relationship Id="rId16" Type="http://schemas.openxmlformats.org/officeDocument/2006/relationships/slideLayout" Target="../slideLayouts/slideLayout40.xml"/><Relationship Id="rId20" Type="http://schemas.openxmlformats.org/officeDocument/2006/relationships/slideLayout" Target="../slideLayouts/slideLayout44.xml"/><Relationship Id="rId29" Type="http://schemas.openxmlformats.org/officeDocument/2006/relationships/image" Target="../media/image2.jpeg"/><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24" Type="http://schemas.openxmlformats.org/officeDocument/2006/relationships/slideLayout" Target="../slideLayouts/slideLayout48.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23" Type="http://schemas.openxmlformats.org/officeDocument/2006/relationships/slideLayout" Target="../slideLayouts/slideLayout47.xml"/><Relationship Id="rId28" Type="http://schemas.openxmlformats.org/officeDocument/2006/relationships/image" Target="../media/image1.jpeg"/><Relationship Id="rId10" Type="http://schemas.openxmlformats.org/officeDocument/2006/relationships/slideLayout" Target="../slideLayouts/slideLayout34.xml"/><Relationship Id="rId19" Type="http://schemas.openxmlformats.org/officeDocument/2006/relationships/slideLayout" Target="../slideLayouts/slideLayout43.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 Id="rId22" Type="http://schemas.openxmlformats.org/officeDocument/2006/relationships/slideLayout" Target="../slideLayouts/slideLayout46.xml"/><Relationship Id="rId27" Type="http://schemas.openxmlformats.org/officeDocument/2006/relationships/theme" Target="../theme/theme2.xml"/><Relationship Id="rId30" Type="http://schemas.openxmlformats.org/officeDocument/2006/relationships/image" Target="../media/image3.jp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slideLayout" Target="../slideLayouts/slideLayout63.xml"/><Relationship Id="rId18" Type="http://schemas.openxmlformats.org/officeDocument/2006/relationships/theme" Target="../theme/theme3.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17" Type="http://schemas.openxmlformats.org/officeDocument/2006/relationships/slideLayout" Target="../slideLayouts/slideLayout67.xml"/><Relationship Id="rId2" Type="http://schemas.openxmlformats.org/officeDocument/2006/relationships/slideLayout" Target="../slideLayouts/slideLayout52.xml"/><Relationship Id="rId16" Type="http://schemas.openxmlformats.org/officeDocument/2006/relationships/slideLayout" Target="../slideLayouts/slideLayout66.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5" Type="http://schemas.openxmlformats.org/officeDocument/2006/relationships/slideLayout" Target="../slideLayouts/slideLayout6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slideLayout" Target="../slideLayouts/slideLayout6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slideLayout" Target="../slideLayouts/slideLayout80.xml"/><Relationship Id="rId18" Type="http://schemas.openxmlformats.org/officeDocument/2006/relationships/slideLayout" Target="../slideLayouts/slideLayout85.xml"/><Relationship Id="rId3" Type="http://schemas.openxmlformats.org/officeDocument/2006/relationships/slideLayout" Target="../slideLayouts/slideLayout70.xml"/><Relationship Id="rId21" Type="http://schemas.openxmlformats.org/officeDocument/2006/relationships/slideLayout" Target="../slideLayouts/slideLayout88.xml"/><Relationship Id="rId7" Type="http://schemas.openxmlformats.org/officeDocument/2006/relationships/slideLayout" Target="../slideLayouts/slideLayout74.xml"/><Relationship Id="rId12" Type="http://schemas.openxmlformats.org/officeDocument/2006/relationships/slideLayout" Target="../slideLayouts/slideLayout79.xml"/><Relationship Id="rId17" Type="http://schemas.openxmlformats.org/officeDocument/2006/relationships/slideLayout" Target="../slideLayouts/slideLayout84.xml"/><Relationship Id="rId2" Type="http://schemas.openxmlformats.org/officeDocument/2006/relationships/slideLayout" Target="../slideLayouts/slideLayout69.xml"/><Relationship Id="rId16" Type="http://schemas.openxmlformats.org/officeDocument/2006/relationships/slideLayout" Target="../slideLayouts/slideLayout83.xml"/><Relationship Id="rId20" Type="http://schemas.openxmlformats.org/officeDocument/2006/relationships/slideLayout" Target="../slideLayouts/slideLayout87.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5" Type="http://schemas.openxmlformats.org/officeDocument/2006/relationships/slideLayout" Target="../slideLayouts/slideLayout82.xml"/><Relationship Id="rId23" Type="http://schemas.openxmlformats.org/officeDocument/2006/relationships/theme" Target="../theme/theme4.xml"/><Relationship Id="rId10" Type="http://schemas.openxmlformats.org/officeDocument/2006/relationships/slideLayout" Target="../slideLayouts/slideLayout77.xml"/><Relationship Id="rId19" Type="http://schemas.openxmlformats.org/officeDocument/2006/relationships/slideLayout" Target="../slideLayouts/slideLayout86.xml"/><Relationship Id="rId4" Type="http://schemas.openxmlformats.org/officeDocument/2006/relationships/slideLayout" Target="../slideLayouts/slideLayout71.xml"/><Relationship Id="rId9" Type="http://schemas.openxmlformats.org/officeDocument/2006/relationships/slideLayout" Target="../slideLayouts/slideLayout76.xml"/><Relationship Id="rId14" Type="http://schemas.openxmlformats.org/officeDocument/2006/relationships/slideLayout" Target="../slideLayouts/slideLayout81.xml"/><Relationship Id="rId22"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descr="Header.jpg"/>
          <p:cNvPicPr>
            <a:picLocks noChangeAspect="1"/>
          </p:cNvPicPr>
          <p:nvPr/>
        </p:nvPicPr>
        <p:blipFill>
          <a:blip r:embed="rId26" cstate="email">
            <a:extLst>
              <a:ext uri="{28A0092B-C50C-407E-A947-70E740481C1C}">
                <a14:useLocalDpi xmlns:a14="http://schemas.microsoft.com/office/drawing/2010/main"/>
              </a:ext>
            </a:extLst>
          </a:blip>
          <a:stretch>
            <a:fillRect/>
          </a:stretch>
        </p:blipFill>
        <p:spPr>
          <a:xfrm>
            <a:off x="0" y="0"/>
            <a:ext cx="9144000" cy="914400"/>
          </a:xfrm>
          <a:prstGeom prst="rect">
            <a:avLst/>
          </a:prstGeom>
        </p:spPr>
      </p:pic>
      <p:pic>
        <p:nvPicPr>
          <p:cNvPr id="8" name="Picture 7" descr="footer.jpg"/>
          <p:cNvPicPr>
            <a:picLocks noChangeAspect="1"/>
          </p:cNvPicPr>
          <p:nvPr/>
        </p:nvPicPr>
        <p:blipFill>
          <a:blip r:embed="rId27" cstate="email">
            <a:extLst>
              <a:ext uri="{28A0092B-C50C-407E-A947-70E740481C1C}">
                <a14:useLocalDpi xmlns:a14="http://schemas.microsoft.com/office/drawing/2010/main"/>
              </a:ext>
            </a:extLst>
          </a:blip>
          <a:stretch>
            <a:fillRect/>
          </a:stretch>
        </p:blipFill>
        <p:spPr>
          <a:xfrm>
            <a:off x="0" y="5943600"/>
            <a:ext cx="9144000" cy="914400"/>
          </a:xfrm>
          <a:prstGeom prst="rect">
            <a:avLst/>
          </a:prstGeom>
        </p:spPr>
      </p:pic>
      <p:sp>
        <p:nvSpPr>
          <p:cNvPr id="2" name="Title Placeholder 1"/>
          <p:cNvSpPr>
            <a:spLocks noGrp="1"/>
          </p:cNvSpPr>
          <p:nvPr>
            <p:ph type="title"/>
          </p:nvPr>
        </p:nvSpPr>
        <p:spPr>
          <a:xfrm>
            <a:off x="457200" y="914400"/>
            <a:ext cx="8229600" cy="685800"/>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457200" y="2133600"/>
            <a:ext cx="8229600" cy="39925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lumMod val="50000"/>
                  </a:schemeClr>
                </a:solidFill>
              </a:defRPr>
            </a:lvl1pPr>
          </a:lstStyle>
          <a:p>
            <a:r>
              <a:rPr lang="en-US" smtClean="0"/>
              <a:t>17 June 2020</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lumMod val="50000"/>
                  </a:schemeClr>
                </a:solidFill>
              </a:defRPr>
            </a:lvl1pPr>
          </a:lstStyle>
          <a:p>
            <a:fld id="{1966A91B-2C49-4308-9EBC-7A6C490B0A71}" type="slidenum">
              <a:rPr lang="en-US" smtClean="0"/>
              <a:pPr/>
              <a:t>‹#›</a:t>
            </a:fld>
            <a:endParaRPr lang="en-US"/>
          </a:p>
        </p:txBody>
      </p:sp>
      <p:pic>
        <p:nvPicPr>
          <p:cNvPr id="10" name="Picture 9"/>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0" y="0"/>
            <a:ext cx="9144000" cy="914400"/>
          </a:xfrm>
          <a:prstGeom prst="rect">
            <a:avLst/>
          </a:prstGeom>
        </p:spPr>
      </p:pic>
      <p:pic>
        <p:nvPicPr>
          <p:cNvPr id="11" name="Picture 10" descr="footer.jpg"/>
          <p:cNvPicPr>
            <a:picLocks noChangeAspect="1"/>
          </p:cNvPicPr>
          <p:nvPr/>
        </p:nvPicPr>
        <p:blipFill>
          <a:blip r:embed="rId27" cstate="email">
            <a:extLst>
              <a:ext uri="{28A0092B-C50C-407E-A947-70E740481C1C}">
                <a14:useLocalDpi xmlns:a14="http://schemas.microsoft.com/office/drawing/2010/main"/>
              </a:ext>
            </a:extLst>
          </a:blip>
          <a:stretch>
            <a:fillRect/>
          </a:stretch>
        </p:blipFill>
        <p:spPr>
          <a:xfrm>
            <a:off x="0" y="5943600"/>
            <a:ext cx="9144000" cy="914400"/>
          </a:xfrm>
          <a:prstGeom prst="rect">
            <a:avLst/>
          </a:prstGeom>
        </p:spPr>
      </p:pic>
    </p:spTree>
    <p:extLst>
      <p:ext uri="{BB962C8B-B14F-4D97-AF65-F5344CB8AC3E}">
        <p14:creationId xmlns:p14="http://schemas.microsoft.com/office/powerpoint/2010/main" val="3808657371"/>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 id="2147483681" r:id="rId14"/>
    <p:sldLayoutId id="2147483660" r:id="rId15"/>
    <p:sldLayoutId id="2147483661" r:id="rId16"/>
    <p:sldLayoutId id="2147483662" r:id="rId17"/>
    <p:sldLayoutId id="2147483663" r:id="rId18"/>
    <p:sldLayoutId id="2147483666" r:id="rId19"/>
    <p:sldLayoutId id="2147483650" r:id="rId20"/>
    <p:sldLayoutId id="2147483665" r:id="rId21"/>
    <p:sldLayoutId id="2147483652" r:id="rId22"/>
    <p:sldLayoutId id="2147483654" r:id="rId23"/>
    <p:sldLayoutId id="2147483664" r:id="rId24"/>
  </p:sldLayoutIdLst>
  <p:hf sldNum="0" hdr="0" ftr="0"/>
  <p:txStyles>
    <p:titleStyle>
      <a:lvl1pPr algn="l" defTabSz="914400" rtl="0" eaLnBrk="1" latinLnBrk="0" hangingPunct="1">
        <a:spcBef>
          <a:spcPct val="0"/>
        </a:spcBef>
        <a:buNone/>
        <a:defRPr sz="2800" kern="1200">
          <a:solidFill>
            <a:schemeClr val="accent2"/>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bg2"/>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bg2"/>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bg2"/>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bg2"/>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bg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descr="Header.jpg"/>
          <p:cNvPicPr>
            <a:picLocks noChangeAspect="1"/>
          </p:cNvPicPr>
          <p:nvPr/>
        </p:nvPicPr>
        <p:blipFill>
          <a:blip r:embed="rId28" cstate="email">
            <a:extLst>
              <a:ext uri="{28A0092B-C50C-407E-A947-70E740481C1C}">
                <a14:useLocalDpi xmlns:a14="http://schemas.microsoft.com/office/drawing/2010/main"/>
              </a:ext>
            </a:extLst>
          </a:blip>
          <a:stretch>
            <a:fillRect/>
          </a:stretch>
        </p:blipFill>
        <p:spPr>
          <a:xfrm>
            <a:off x="0" y="0"/>
            <a:ext cx="9144000" cy="914400"/>
          </a:xfrm>
          <a:prstGeom prst="rect">
            <a:avLst/>
          </a:prstGeom>
        </p:spPr>
      </p:pic>
      <p:pic>
        <p:nvPicPr>
          <p:cNvPr id="8" name="Picture 7" descr="footer.jpg"/>
          <p:cNvPicPr>
            <a:picLocks noChangeAspect="1"/>
          </p:cNvPicPr>
          <p:nvPr/>
        </p:nvPicPr>
        <p:blipFill>
          <a:blip r:embed="rId29" cstate="email">
            <a:extLst>
              <a:ext uri="{28A0092B-C50C-407E-A947-70E740481C1C}">
                <a14:useLocalDpi xmlns:a14="http://schemas.microsoft.com/office/drawing/2010/main"/>
              </a:ext>
            </a:extLst>
          </a:blip>
          <a:stretch>
            <a:fillRect/>
          </a:stretch>
        </p:blipFill>
        <p:spPr>
          <a:xfrm>
            <a:off x="0" y="5943600"/>
            <a:ext cx="9144000" cy="914400"/>
          </a:xfrm>
          <a:prstGeom prst="rect">
            <a:avLst/>
          </a:prstGeom>
        </p:spPr>
      </p:pic>
      <p:sp>
        <p:nvSpPr>
          <p:cNvPr id="2" name="Title Placeholder 1"/>
          <p:cNvSpPr>
            <a:spLocks noGrp="1"/>
          </p:cNvSpPr>
          <p:nvPr>
            <p:ph type="title"/>
          </p:nvPr>
        </p:nvSpPr>
        <p:spPr>
          <a:xfrm>
            <a:off x="457200" y="914400"/>
            <a:ext cx="8229600" cy="685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457200" y="2133600"/>
            <a:ext cx="8229600" cy="39925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lumMod val="50000"/>
                  </a:schemeClr>
                </a:solidFill>
              </a:defRPr>
            </a:lvl1pPr>
          </a:lstStyle>
          <a:p>
            <a:r>
              <a:rPr lang="en-US" smtClean="0">
                <a:solidFill>
                  <a:srgbClr val="FFFFFF">
                    <a:lumMod val="50000"/>
                  </a:srgbClr>
                </a:solidFill>
              </a:rPr>
              <a:t>17 June 2020</a:t>
            </a:r>
            <a:endParaRPr lang="en-US" dirty="0">
              <a:solidFill>
                <a:srgbClr val="FFFFFF">
                  <a:lumMod val="50000"/>
                </a:srgb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lumMod val="50000"/>
                  </a:schemeClr>
                </a:solidFill>
              </a:defRPr>
            </a:lvl1pPr>
          </a:lstStyle>
          <a:p>
            <a:fld id="{1966A91B-2C49-4308-9EBC-7A6C490B0A71}" type="slidenum">
              <a:rPr lang="en-US" smtClean="0">
                <a:solidFill>
                  <a:srgbClr val="FFFFFF">
                    <a:lumMod val="50000"/>
                  </a:srgbClr>
                </a:solidFill>
              </a:rPr>
              <a:pPr/>
              <a:t>‹#›</a:t>
            </a:fld>
            <a:endParaRPr lang="en-US">
              <a:solidFill>
                <a:srgbClr val="FFFFFF">
                  <a:lumMod val="50000"/>
                </a:srgbClr>
              </a:solidFill>
            </a:endParaRPr>
          </a:p>
        </p:txBody>
      </p:sp>
      <p:pic>
        <p:nvPicPr>
          <p:cNvPr id="10" name="Picture 9"/>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0" y="0"/>
            <a:ext cx="9144000" cy="914400"/>
          </a:xfrm>
          <a:prstGeom prst="rect">
            <a:avLst/>
          </a:prstGeom>
        </p:spPr>
      </p:pic>
      <p:pic>
        <p:nvPicPr>
          <p:cNvPr id="11" name="Picture 10" descr="footer.jpg"/>
          <p:cNvPicPr>
            <a:picLocks noChangeAspect="1"/>
          </p:cNvPicPr>
          <p:nvPr/>
        </p:nvPicPr>
        <p:blipFill>
          <a:blip r:embed="rId29" cstate="email">
            <a:extLst>
              <a:ext uri="{28A0092B-C50C-407E-A947-70E740481C1C}">
                <a14:useLocalDpi xmlns:a14="http://schemas.microsoft.com/office/drawing/2010/main"/>
              </a:ext>
            </a:extLst>
          </a:blip>
          <a:stretch>
            <a:fillRect/>
          </a:stretch>
        </p:blipFill>
        <p:spPr>
          <a:xfrm>
            <a:off x="0" y="5943600"/>
            <a:ext cx="9144000" cy="914400"/>
          </a:xfrm>
          <a:prstGeom prst="rect">
            <a:avLst/>
          </a:prstGeom>
        </p:spPr>
      </p:pic>
    </p:spTree>
    <p:extLst>
      <p:ext uri="{BB962C8B-B14F-4D97-AF65-F5344CB8AC3E}">
        <p14:creationId xmlns:p14="http://schemas.microsoft.com/office/powerpoint/2010/main" val="385642786"/>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 id="2147483708" r:id="rId14"/>
    <p:sldLayoutId id="2147483709" r:id="rId15"/>
    <p:sldLayoutId id="2147483710" r:id="rId16"/>
    <p:sldLayoutId id="2147483711" r:id="rId17"/>
    <p:sldLayoutId id="2147483712" r:id="rId18"/>
    <p:sldLayoutId id="2147483713" r:id="rId19"/>
    <p:sldLayoutId id="2147483714" r:id="rId20"/>
    <p:sldLayoutId id="2147483715" r:id="rId21"/>
    <p:sldLayoutId id="2147483716" r:id="rId22"/>
    <p:sldLayoutId id="2147483717" r:id="rId23"/>
    <p:sldLayoutId id="2147483718" r:id="rId24"/>
    <p:sldLayoutId id="2147483719" r:id="rId25"/>
    <p:sldLayoutId id="2147483720" r:id="rId26"/>
  </p:sldLayoutIdLst>
  <p:hf sldNum="0" hdr="0" ftr="0"/>
  <p:txStyles>
    <p:titleStyle>
      <a:lvl1pPr algn="l" defTabSz="914400" rtl="0" eaLnBrk="1" latinLnBrk="0" hangingPunct="1">
        <a:spcBef>
          <a:spcPct val="0"/>
        </a:spcBef>
        <a:buNone/>
        <a:defRPr sz="2800" kern="1200">
          <a:solidFill>
            <a:schemeClr val="accent2"/>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bg2"/>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bg2"/>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bg2"/>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bg2"/>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bg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6137764"/>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 id="2147483735" r:id="rId13"/>
    <p:sldLayoutId id="2147483736" r:id="rId14"/>
    <p:sldLayoutId id="2147483737" r:id="rId15"/>
    <p:sldLayoutId id="2147483738" r:id="rId16"/>
    <p:sldLayoutId id="2147483739" r:id="rId17"/>
  </p:sldLayoutIdLst>
  <p:transition spd="med">
    <p:fade/>
  </p:transition>
  <p:hf sldNum="0" hdr="0" dt="0"/>
  <p:txStyles>
    <p:titleStyle>
      <a:lvl1pPr algn="l" defTabSz="457189" rtl="0" eaLnBrk="1" fontAlgn="base" hangingPunct="1">
        <a:spcBef>
          <a:spcPct val="0"/>
        </a:spcBef>
        <a:spcAft>
          <a:spcPct val="0"/>
        </a:spcAft>
        <a:defRPr sz="3200" b="1" kern="1200">
          <a:solidFill>
            <a:srgbClr val="454E60"/>
          </a:solidFill>
          <a:latin typeface="Arial" panose="020B0604020202020204" pitchFamily="34" charset="0"/>
          <a:ea typeface="Arial" panose="020B0604020202020204" pitchFamily="34" charset="0"/>
          <a:cs typeface="Arial" panose="020B0604020202020204" pitchFamily="34" charset="0"/>
        </a:defRPr>
      </a:lvl1pPr>
      <a:lvl2pPr algn="l" defTabSz="457189" rtl="0" eaLnBrk="1" fontAlgn="base" hangingPunct="1">
        <a:spcBef>
          <a:spcPct val="0"/>
        </a:spcBef>
        <a:spcAft>
          <a:spcPct val="0"/>
        </a:spcAft>
        <a:defRPr sz="3200" b="1">
          <a:solidFill>
            <a:srgbClr val="454E60"/>
          </a:solidFill>
          <a:latin typeface="Helvetica" pitchFamily="2" charset="0"/>
          <a:ea typeface="Helvetica" pitchFamily="2" charset="0"/>
          <a:cs typeface="Helvetica" pitchFamily="2" charset="0"/>
        </a:defRPr>
      </a:lvl2pPr>
      <a:lvl3pPr algn="l" defTabSz="457189" rtl="0" eaLnBrk="1" fontAlgn="base" hangingPunct="1">
        <a:spcBef>
          <a:spcPct val="0"/>
        </a:spcBef>
        <a:spcAft>
          <a:spcPct val="0"/>
        </a:spcAft>
        <a:defRPr sz="3200" b="1">
          <a:solidFill>
            <a:srgbClr val="454E60"/>
          </a:solidFill>
          <a:latin typeface="Helvetica" pitchFamily="2" charset="0"/>
          <a:ea typeface="Helvetica" pitchFamily="2" charset="0"/>
          <a:cs typeface="Helvetica" pitchFamily="2" charset="0"/>
        </a:defRPr>
      </a:lvl3pPr>
      <a:lvl4pPr algn="l" defTabSz="457189" rtl="0" eaLnBrk="1" fontAlgn="base" hangingPunct="1">
        <a:spcBef>
          <a:spcPct val="0"/>
        </a:spcBef>
        <a:spcAft>
          <a:spcPct val="0"/>
        </a:spcAft>
        <a:defRPr sz="3200" b="1">
          <a:solidFill>
            <a:srgbClr val="454E60"/>
          </a:solidFill>
          <a:latin typeface="Helvetica" pitchFamily="2" charset="0"/>
          <a:ea typeface="Helvetica" pitchFamily="2" charset="0"/>
          <a:cs typeface="Helvetica" pitchFamily="2" charset="0"/>
        </a:defRPr>
      </a:lvl4pPr>
      <a:lvl5pPr algn="l" defTabSz="457189" rtl="0" eaLnBrk="1" fontAlgn="base" hangingPunct="1">
        <a:spcBef>
          <a:spcPct val="0"/>
        </a:spcBef>
        <a:spcAft>
          <a:spcPct val="0"/>
        </a:spcAft>
        <a:defRPr sz="3200" b="1">
          <a:solidFill>
            <a:srgbClr val="454E60"/>
          </a:solidFill>
          <a:latin typeface="Helvetica" pitchFamily="2" charset="0"/>
          <a:ea typeface="Helvetica" pitchFamily="2" charset="0"/>
          <a:cs typeface="Helvetica" pitchFamily="2" charset="0"/>
        </a:defRPr>
      </a:lvl5pPr>
      <a:lvl6pPr marL="457189" algn="l" defTabSz="457189" rtl="0" eaLnBrk="1" fontAlgn="base" hangingPunct="1">
        <a:spcBef>
          <a:spcPct val="0"/>
        </a:spcBef>
        <a:spcAft>
          <a:spcPct val="0"/>
        </a:spcAft>
        <a:defRPr sz="3200" b="1">
          <a:solidFill>
            <a:srgbClr val="454E60"/>
          </a:solidFill>
          <a:latin typeface="Helvetica" pitchFamily="2" charset="0"/>
          <a:ea typeface="Helvetica" pitchFamily="2" charset="0"/>
          <a:cs typeface="Helvetica" pitchFamily="2" charset="0"/>
        </a:defRPr>
      </a:lvl6pPr>
      <a:lvl7pPr marL="914378" algn="l" defTabSz="457189" rtl="0" eaLnBrk="1" fontAlgn="base" hangingPunct="1">
        <a:spcBef>
          <a:spcPct val="0"/>
        </a:spcBef>
        <a:spcAft>
          <a:spcPct val="0"/>
        </a:spcAft>
        <a:defRPr sz="3200" b="1">
          <a:solidFill>
            <a:srgbClr val="454E60"/>
          </a:solidFill>
          <a:latin typeface="Helvetica" pitchFamily="2" charset="0"/>
          <a:ea typeface="Helvetica" pitchFamily="2" charset="0"/>
          <a:cs typeface="Helvetica" pitchFamily="2" charset="0"/>
        </a:defRPr>
      </a:lvl7pPr>
      <a:lvl8pPr marL="1371566" algn="l" defTabSz="457189" rtl="0" eaLnBrk="1" fontAlgn="base" hangingPunct="1">
        <a:spcBef>
          <a:spcPct val="0"/>
        </a:spcBef>
        <a:spcAft>
          <a:spcPct val="0"/>
        </a:spcAft>
        <a:defRPr sz="3200" b="1">
          <a:solidFill>
            <a:srgbClr val="454E60"/>
          </a:solidFill>
          <a:latin typeface="Helvetica" pitchFamily="2" charset="0"/>
          <a:ea typeface="Helvetica" pitchFamily="2" charset="0"/>
          <a:cs typeface="Helvetica" pitchFamily="2" charset="0"/>
        </a:defRPr>
      </a:lvl8pPr>
      <a:lvl9pPr marL="1828754" algn="l" defTabSz="457189" rtl="0" eaLnBrk="1" fontAlgn="base" hangingPunct="1">
        <a:spcBef>
          <a:spcPct val="0"/>
        </a:spcBef>
        <a:spcAft>
          <a:spcPct val="0"/>
        </a:spcAft>
        <a:defRPr sz="3200" b="1">
          <a:solidFill>
            <a:srgbClr val="454E60"/>
          </a:solidFill>
          <a:latin typeface="Helvetica" pitchFamily="2" charset="0"/>
          <a:ea typeface="Helvetica" pitchFamily="2" charset="0"/>
          <a:cs typeface="Helvetica" pitchFamily="2" charset="0"/>
        </a:defRPr>
      </a:lvl9pPr>
    </p:titleStyle>
    <p:bodyStyle>
      <a:lvl1pPr algn="l" defTabSz="457189" rtl="0" eaLnBrk="1" fontAlgn="base" hangingPunct="1">
        <a:spcBef>
          <a:spcPct val="20000"/>
        </a:spcBef>
        <a:spcAft>
          <a:spcPct val="0"/>
        </a:spcAft>
        <a:buFont typeface="Arial" panose="020B0604020202020204" pitchFamily="34" charset="0"/>
        <a:defRPr sz="1600" kern="1200">
          <a:solidFill>
            <a:srgbClr val="454E60"/>
          </a:solidFill>
          <a:latin typeface="Arial" panose="020B0604020202020204" pitchFamily="34" charset="0"/>
          <a:ea typeface="Arial" panose="020B0604020202020204" pitchFamily="34" charset="0"/>
          <a:cs typeface="Arial" panose="020B0604020202020204" pitchFamily="34" charset="0"/>
        </a:defRPr>
      </a:lvl1pPr>
      <a:lvl2pPr marL="457189" algn="l" defTabSz="457189" rtl="0" eaLnBrk="1" fontAlgn="base" hangingPunct="1">
        <a:spcBef>
          <a:spcPct val="20000"/>
        </a:spcBef>
        <a:spcAft>
          <a:spcPct val="0"/>
        </a:spcAft>
        <a:buFont typeface="Arial" panose="020B0604020202020204" pitchFamily="34" charset="0"/>
        <a:defRPr sz="1600" kern="1200">
          <a:solidFill>
            <a:srgbClr val="454E60"/>
          </a:solidFill>
          <a:latin typeface="Arial" panose="020B0604020202020204" pitchFamily="34" charset="0"/>
          <a:ea typeface="Arial" panose="020B0604020202020204" pitchFamily="34" charset="0"/>
          <a:cs typeface="Arial" panose="020B0604020202020204" pitchFamily="34" charset="0"/>
        </a:defRPr>
      </a:lvl2pPr>
      <a:lvl3pPr marL="914378" algn="l" defTabSz="457189" rtl="0" eaLnBrk="1" fontAlgn="base" hangingPunct="1">
        <a:spcBef>
          <a:spcPct val="0"/>
        </a:spcBef>
        <a:spcAft>
          <a:spcPct val="0"/>
        </a:spcAft>
        <a:buFont typeface="Arial" panose="020B0604020202020204" pitchFamily="34" charset="0"/>
        <a:defRPr sz="1600" kern="1200">
          <a:solidFill>
            <a:srgbClr val="454E60"/>
          </a:solidFill>
          <a:latin typeface="Arial" panose="020B0604020202020204" pitchFamily="34" charset="0"/>
          <a:ea typeface="Arial" panose="020B0604020202020204" pitchFamily="34" charset="0"/>
          <a:cs typeface="Arial" panose="020B0604020202020204" pitchFamily="34" charset="0"/>
        </a:defRPr>
      </a:lvl3pPr>
      <a:lvl4pPr marL="1371566" algn="l" defTabSz="457189" rtl="0" eaLnBrk="1" fontAlgn="base" hangingPunct="1">
        <a:spcBef>
          <a:spcPct val="20000"/>
        </a:spcBef>
        <a:spcAft>
          <a:spcPct val="0"/>
        </a:spcAft>
        <a:buFont typeface="Arial" panose="020B0604020202020204" pitchFamily="34" charset="0"/>
        <a:defRPr sz="1600" kern="1200">
          <a:solidFill>
            <a:srgbClr val="454E60"/>
          </a:solidFill>
          <a:latin typeface="Arial" panose="020B0604020202020204" pitchFamily="34" charset="0"/>
          <a:ea typeface="Arial" panose="020B0604020202020204" pitchFamily="34" charset="0"/>
          <a:cs typeface="Arial" panose="020B0604020202020204" pitchFamily="34" charset="0"/>
        </a:defRPr>
      </a:lvl4pPr>
      <a:lvl5pPr marL="1828754" algn="l" defTabSz="457189" rtl="0" eaLnBrk="1" fontAlgn="base" hangingPunct="1">
        <a:spcBef>
          <a:spcPct val="20000"/>
        </a:spcBef>
        <a:spcAft>
          <a:spcPct val="0"/>
        </a:spcAft>
        <a:buFont typeface="Arial" panose="020B0604020202020204" pitchFamily="34" charset="0"/>
        <a:defRPr sz="1600" kern="1200">
          <a:solidFill>
            <a:srgbClr val="454E60"/>
          </a:solidFill>
          <a:latin typeface="Arial" panose="020B0604020202020204" pitchFamily="34" charset="0"/>
          <a:ea typeface="Arial" panose="020B0604020202020204" pitchFamily="34" charset="0"/>
          <a:cs typeface="Arial" panose="020B0604020202020204" pitchFamily="34" charset="0"/>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2226828"/>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 id="2147483752" r:id="rId12"/>
    <p:sldLayoutId id="2147483753" r:id="rId13"/>
    <p:sldLayoutId id="2147483754" r:id="rId14"/>
    <p:sldLayoutId id="2147483755" r:id="rId15"/>
    <p:sldLayoutId id="2147483756" r:id="rId16"/>
    <p:sldLayoutId id="2147483757" r:id="rId17"/>
    <p:sldLayoutId id="2147483758" r:id="rId18"/>
    <p:sldLayoutId id="2147483759" r:id="rId19"/>
    <p:sldLayoutId id="2147483760" r:id="rId20"/>
    <p:sldLayoutId id="2147483761" r:id="rId21"/>
    <p:sldLayoutId id="2147483762" r:id="rId22"/>
  </p:sldLayoutIdLst>
  <p:transition spd="med">
    <p:fade/>
  </p:transition>
  <p:hf sldNum="0" hdr="0"/>
  <p:txStyles>
    <p:titleStyle>
      <a:lvl1pPr algn="l" defTabSz="457189" rtl="0" eaLnBrk="1" fontAlgn="base" hangingPunct="1">
        <a:spcBef>
          <a:spcPct val="0"/>
        </a:spcBef>
        <a:spcAft>
          <a:spcPct val="0"/>
        </a:spcAft>
        <a:defRPr sz="3200" b="1" kern="1200">
          <a:solidFill>
            <a:srgbClr val="454E60"/>
          </a:solidFill>
          <a:latin typeface="Arial" panose="020B0604020202020204" pitchFamily="34" charset="0"/>
          <a:ea typeface="Arial" panose="020B0604020202020204" pitchFamily="34" charset="0"/>
          <a:cs typeface="Arial" panose="020B0604020202020204" pitchFamily="34" charset="0"/>
        </a:defRPr>
      </a:lvl1pPr>
      <a:lvl2pPr algn="l" defTabSz="457189" rtl="0" eaLnBrk="1" fontAlgn="base" hangingPunct="1">
        <a:spcBef>
          <a:spcPct val="0"/>
        </a:spcBef>
        <a:spcAft>
          <a:spcPct val="0"/>
        </a:spcAft>
        <a:defRPr sz="3200" b="1">
          <a:solidFill>
            <a:srgbClr val="454E60"/>
          </a:solidFill>
          <a:latin typeface="Helvetica" pitchFamily="2" charset="0"/>
          <a:ea typeface="Helvetica" pitchFamily="2" charset="0"/>
          <a:cs typeface="Helvetica" pitchFamily="2" charset="0"/>
        </a:defRPr>
      </a:lvl2pPr>
      <a:lvl3pPr algn="l" defTabSz="457189" rtl="0" eaLnBrk="1" fontAlgn="base" hangingPunct="1">
        <a:spcBef>
          <a:spcPct val="0"/>
        </a:spcBef>
        <a:spcAft>
          <a:spcPct val="0"/>
        </a:spcAft>
        <a:defRPr sz="3200" b="1">
          <a:solidFill>
            <a:srgbClr val="454E60"/>
          </a:solidFill>
          <a:latin typeface="Helvetica" pitchFamily="2" charset="0"/>
          <a:ea typeface="Helvetica" pitchFamily="2" charset="0"/>
          <a:cs typeface="Helvetica" pitchFamily="2" charset="0"/>
        </a:defRPr>
      </a:lvl3pPr>
      <a:lvl4pPr algn="l" defTabSz="457189" rtl="0" eaLnBrk="1" fontAlgn="base" hangingPunct="1">
        <a:spcBef>
          <a:spcPct val="0"/>
        </a:spcBef>
        <a:spcAft>
          <a:spcPct val="0"/>
        </a:spcAft>
        <a:defRPr sz="3200" b="1">
          <a:solidFill>
            <a:srgbClr val="454E60"/>
          </a:solidFill>
          <a:latin typeface="Helvetica" pitchFamily="2" charset="0"/>
          <a:ea typeface="Helvetica" pitchFamily="2" charset="0"/>
          <a:cs typeface="Helvetica" pitchFamily="2" charset="0"/>
        </a:defRPr>
      </a:lvl4pPr>
      <a:lvl5pPr algn="l" defTabSz="457189" rtl="0" eaLnBrk="1" fontAlgn="base" hangingPunct="1">
        <a:spcBef>
          <a:spcPct val="0"/>
        </a:spcBef>
        <a:spcAft>
          <a:spcPct val="0"/>
        </a:spcAft>
        <a:defRPr sz="3200" b="1">
          <a:solidFill>
            <a:srgbClr val="454E60"/>
          </a:solidFill>
          <a:latin typeface="Helvetica" pitchFamily="2" charset="0"/>
          <a:ea typeface="Helvetica" pitchFamily="2" charset="0"/>
          <a:cs typeface="Helvetica" pitchFamily="2" charset="0"/>
        </a:defRPr>
      </a:lvl5pPr>
      <a:lvl6pPr marL="457189" algn="l" defTabSz="457189" rtl="0" eaLnBrk="1" fontAlgn="base" hangingPunct="1">
        <a:spcBef>
          <a:spcPct val="0"/>
        </a:spcBef>
        <a:spcAft>
          <a:spcPct val="0"/>
        </a:spcAft>
        <a:defRPr sz="3200" b="1">
          <a:solidFill>
            <a:srgbClr val="454E60"/>
          </a:solidFill>
          <a:latin typeface="Helvetica" pitchFamily="2" charset="0"/>
          <a:ea typeface="Helvetica" pitchFamily="2" charset="0"/>
          <a:cs typeface="Helvetica" pitchFamily="2" charset="0"/>
        </a:defRPr>
      </a:lvl6pPr>
      <a:lvl7pPr marL="914378" algn="l" defTabSz="457189" rtl="0" eaLnBrk="1" fontAlgn="base" hangingPunct="1">
        <a:spcBef>
          <a:spcPct val="0"/>
        </a:spcBef>
        <a:spcAft>
          <a:spcPct val="0"/>
        </a:spcAft>
        <a:defRPr sz="3200" b="1">
          <a:solidFill>
            <a:srgbClr val="454E60"/>
          </a:solidFill>
          <a:latin typeface="Helvetica" pitchFamily="2" charset="0"/>
          <a:ea typeface="Helvetica" pitchFamily="2" charset="0"/>
          <a:cs typeface="Helvetica" pitchFamily="2" charset="0"/>
        </a:defRPr>
      </a:lvl7pPr>
      <a:lvl8pPr marL="1371566" algn="l" defTabSz="457189" rtl="0" eaLnBrk="1" fontAlgn="base" hangingPunct="1">
        <a:spcBef>
          <a:spcPct val="0"/>
        </a:spcBef>
        <a:spcAft>
          <a:spcPct val="0"/>
        </a:spcAft>
        <a:defRPr sz="3200" b="1">
          <a:solidFill>
            <a:srgbClr val="454E60"/>
          </a:solidFill>
          <a:latin typeface="Helvetica" pitchFamily="2" charset="0"/>
          <a:ea typeface="Helvetica" pitchFamily="2" charset="0"/>
          <a:cs typeface="Helvetica" pitchFamily="2" charset="0"/>
        </a:defRPr>
      </a:lvl8pPr>
      <a:lvl9pPr marL="1828754" algn="l" defTabSz="457189" rtl="0" eaLnBrk="1" fontAlgn="base" hangingPunct="1">
        <a:spcBef>
          <a:spcPct val="0"/>
        </a:spcBef>
        <a:spcAft>
          <a:spcPct val="0"/>
        </a:spcAft>
        <a:defRPr sz="3200" b="1">
          <a:solidFill>
            <a:srgbClr val="454E60"/>
          </a:solidFill>
          <a:latin typeface="Helvetica" pitchFamily="2" charset="0"/>
          <a:ea typeface="Helvetica" pitchFamily="2" charset="0"/>
          <a:cs typeface="Helvetica" pitchFamily="2" charset="0"/>
        </a:defRPr>
      </a:lvl9pPr>
    </p:titleStyle>
    <p:bodyStyle>
      <a:lvl1pPr algn="l" defTabSz="457189" rtl="0" eaLnBrk="1" fontAlgn="base" hangingPunct="1">
        <a:spcBef>
          <a:spcPct val="20000"/>
        </a:spcBef>
        <a:spcAft>
          <a:spcPct val="0"/>
        </a:spcAft>
        <a:buFont typeface="Arial" panose="020B0604020202020204" pitchFamily="34" charset="0"/>
        <a:defRPr sz="1600" kern="1200">
          <a:solidFill>
            <a:srgbClr val="454E60"/>
          </a:solidFill>
          <a:latin typeface="Arial" panose="020B0604020202020204" pitchFamily="34" charset="0"/>
          <a:ea typeface="Arial" panose="020B0604020202020204" pitchFamily="34" charset="0"/>
          <a:cs typeface="Arial" panose="020B0604020202020204" pitchFamily="34" charset="0"/>
        </a:defRPr>
      </a:lvl1pPr>
      <a:lvl2pPr marL="457189" algn="l" defTabSz="457189" rtl="0" eaLnBrk="1" fontAlgn="base" hangingPunct="1">
        <a:spcBef>
          <a:spcPct val="20000"/>
        </a:spcBef>
        <a:spcAft>
          <a:spcPct val="0"/>
        </a:spcAft>
        <a:buFont typeface="Arial" panose="020B0604020202020204" pitchFamily="34" charset="0"/>
        <a:defRPr sz="1600" kern="1200">
          <a:solidFill>
            <a:srgbClr val="454E60"/>
          </a:solidFill>
          <a:latin typeface="Arial" panose="020B0604020202020204" pitchFamily="34" charset="0"/>
          <a:ea typeface="Arial" panose="020B0604020202020204" pitchFamily="34" charset="0"/>
          <a:cs typeface="Arial" panose="020B0604020202020204" pitchFamily="34" charset="0"/>
        </a:defRPr>
      </a:lvl2pPr>
      <a:lvl3pPr marL="914378" algn="l" defTabSz="457189" rtl="0" eaLnBrk="1" fontAlgn="base" hangingPunct="1">
        <a:spcBef>
          <a:spcPct val="0"/>
        </a:spcBef>
        <a:spcAft>
          <a:spcPct val="0"/>
        </a:spcAft>
        <a:buFont typeface="Arial" panose="020B0604020202020204" pitchFamily="34" charset="0"/>
        <a:defRPr sz="1600" kern="1200">
          <a:solidFill>
            <a:srgbClr val="454E60"/>
          </a:solidFill>
          <a:latin typeface="Arial" panose="020B0604020202020204" pitchFamily="34" charset="0"/>
          <a:ea typeface="Arial" panose="020B0604020202020204" pitchFamily="34" charset="0"/>
          <a:cs typeface="Arial" panose="020B0604020202020204" pitchFamily="34" charset="0"/>
        </a:defRPr>
      </a:lvl3pPr>
      <a:lvl4pPr marL="1371566" algn="l" defTabSz="457189" rtl="0" eaLnBrk="1" fontAlgn="base" hangingPunct="1">
        <a:spcBef>
          <a:spcPct val="20000"/>
        </a:spcBef>
        <a:spcAft>
          <a:spcPct val="0"/>
        </a:spcAft>
        <a:buFont typeface="Arial" panose="020B0604020202020204" pitchFamily="34" charset="0"/>
        <a:defRPr sz="1600" kern="1200">
          <a:solidFill>
            <a:srgbClr val="454E60"/>
          </a:solidFill>
          <a:latin typeface="Arial" panose="020B0604020202020204" pitchFamily="34" charset="0"/>
          <a:ea typeface="Arial" panose="020B0604020202020204" pitchFamily="34" charset="0"/>
          <a:cs typeface="Arial" panose="020B0604020202020204" pitchFamily="34" charset="0"/>
        </a:defRPr>
      </a:lvl4pPr>
      <a:lvl5pPr marL="1828754" algn="l" defTabSz="457189" rtl="0" eaLnBrk="1" fontAlgn="base" hangingPunct="1">
        <a:spcBef>
          <a:spcPct val="20000"/>
        </a:spcBef>
        <a:spcAft>
          <a:spcPct val="0"/>
        </a:spcAft>
        <a:buFont typeface="Arial" panose="020B0604020202020204" pitchFamily="34" charset="0"/>
        <a:defRPr sz="1600" kern="1200">
          <a:solidFill>
            <a:srgbClr val="454E60"/>
          </a:solidFill>
          <a:latin typeface="Arial" panose="020B0604020202020204" pitchFamily="34" charset="0"/>
          <a:ea typeface="Arial" panose="020B0604020202020204" pitchFamily="34" charset="0"/>
          <a:cs typeface="Arial" panose="020B0604020202020204" pitchFamily="34" charset="0"/>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cid:image001.png@01D4236C.0BD4C2C0"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69.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69.xml"/><Relationship Id="rId4" Type="http://schemas.openxmlformats.org/officeDocument/2006/relationships/hyperlink" Target="http://www.apache.org/licenses/LICENSE-2.0"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69.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6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49.xml"/><Relationship Id="rId4" Type="http://schemas.openxmlformats.org/officeDocument/2006/relationships/image" Target="cid:image001.png@01D4236C.0BD4C2C0" TargetMode="External"/></Relationships>
</file>

<file path=ppt/slides/_rels/slide20.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69.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69.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86.xml"/><Relationship Id="rId4" Type="http://schemas.openxmlformats.org/officeDocument/2006/relationships/image" Target="cid:image001.png@01D4236C.0BD4C2C0"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86.xml"/><Relationship Id="rId5" Type="http://schemas.openxmlformats.org/officeDocument/2006/relationships/image" Target="cid:image001.png@01D4236C.0BD4C2C0" TargetMode="External"/><Relationship Id="rId4" Type="http://schemas.openxmlformats.org/officeDocument/2006/relationships/image" Target="../media/image8.png"/></Relationships>
</file>

<file path=ppt/slides/_rels/slide24.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6.png"/><Relationship Id="rId7" Type="http://schemas.openxmlformats.org/officeDocument/2006/relationships/diagramColors" Target="../diagrams/colors3.xml"/><Relationship Id="rId2" Type="http://schemas.openxmlformats.org/officeDocument/2006/relationships/notesSlide" Target="../notesSlides/notesSlide17.xml"/><Relationship Id="rId1" Type="http://schemas.openxmlformats.org/officeDocument/2006/relationships/slideLayout" Target="../slideLayouts/slideLayout69.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 Id="rId9" Type="http://schemas.openxmlformats.org/officeDocument/2006/relationships/image" Target="../media/image30.png"/></Relationships>
</file>

<file path=ppt/slides/_rels/slide25.xml.rels><?xml version="1.0" encoding="UTF-8" standalone="yes"?>
<Relationships xmlns="http://schemas.openxmlformats.org/package/2006/relationships"><Relationship Id="rId3" Type="http://schemas.openxmlformats.org/officeDocument/2006/relationships/tags" Target="../tags/tag3.xml"/><Relationship Id="rId7" Type="http://schemas.openxmlformats.org/officeDocument/2006/relationships/image" Target="../media/image31.jp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notesSlide" Target="../notesSlides/notesSlide18.xml"/><Relationship Id="rId5" Type="http://schemas.openxmlformats.org/officeDocument/2006/relationships/slideLayout" Target="../slideLayouts/slideLayout87.xml"/><Relationship Id="rId4" Type="http://schemas.openxmlformats.org/officeDocument/2006/relationships/tags" Target="../tags/tag4.xml"/></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9.xml"/><Relationship Id="rId1" Type="http://schemas.openxmlformats.org/officeDocument/2006/relationships/slideLayout" Target="../slideLayouts/slideLayout88.xml"/><Relationship Id="rId5" Type="http://schemas.openxmlformats.org/officeDocument/2006/relationships/image" Target="cid:image001.png@01D4236C.0BD4C2C0" TargetMode="External"/><Relationship Id="rId4" Type="http://schemas.openxmlformats.org/officeDocument/2006/relationships/image" Target="../media/image8.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9.xml"/></Relationships>
</file>

<file path=ppt/slides/_rels/slide2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21.xml"/><Relationship Id="rId1" Type="http://schemas.openxmlformats.org/officeDocument/2006/relationships/slideLayout" Target="../slideLayouts/slideLayout70.xml"/></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cid:image001.png@01D4236C.0BD4C2C0"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cid:image001.png@01D4236C.0BD4C2C0"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3.xml"/><Relationship Id="rId1" Type="http://schemas.openxmlformats.org/officeDocument/2006/relationships/slideLayout" Target="../slideLayouts/slideLayout9.xml"/><Relationship Id="rId5" Type="http://schemas.openxmlformats.org/officeDocument/2006/relationships/image" Target="cid:image001.png@01D4236C.0BD4C2C0" TargetMode="Externa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cid:image001.png@01D4236C.0BD4C2C0"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PNG"/><Relationship Id="rId1" Type="http://schemas.openxmlformats.org/officeDocument/2006/relationships/slideLayout" Target="../slideLayouts/slideLayout8.xml"/><Relationship Id="rId6" Type="http://schemas.openxmlformats.org/officeDocument/2006/relationships/image" Target="cid:image001.png@01D4236C.0BD4C2C0" TargetMode="External"/><Relationship Id="rId5" Type="http://schemas.openxmlformats.org/officeDocument/2006/relationships/image" Target="../media/image8.png"/><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6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9.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69.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69.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5302560"/>
            <a:ext cx="7772400" cy="899458"/>
          </a:xfrm>
        </p:spPr>
        <p:txBody>
          <a:bodyPr>
            <a:normAutofit fontScale="62500" lnSpcReduction="20000"/>
          </a:bodyPr>
          <a:lstStyle/>
          <a:p>
            <a:endParaRPr lang="en-US" dirty="0" smtClean="0"/>
          </a:p>
          <a:p>
            <a:endParaRPr lang="en-US" dirty="0"/>
          </a:p>
          <a:p>
            <a:endParaRPr lang="en-US" dirty="0" smtClean="0"/>
          </a:p>
          <a:p>
            <a:endParaRPr lang="en-US" dirty="0" smtClean="0"/>
          </a:p>
          <a:p>
            <a:r>
              <a:rPr lang="en-US" dirty="0" smtClean="0"/>
              <a:t>Better </a:t>
            </a:r>
            <a:r>
              <a:rPr lang="en-US" dirty="0"/>
              <a:t>data. Better decisions. </a:t>
            </a:r>
            <a:r>
              <a:rPr lang="en-US" dirty="0">
                <a:solidFill>
                  <a:schemeClr val="accent3"/>
                </a:solidFill>
              </a:rPr>
              <a:t>Better health.</a:t>
            </a:r>
          </a:p>
        </p:txBody>
      </p:sp>
      <p:sp>
        <p:nvSpPr>
          <p:cNvPr id="5" name="Title 1"/>
          <p:cNvSpPr txBox="1">
            <a:spLocks/>
          </p:cNvSpPr>
          <p:nvPr/>
        </p:nvSpPr>
        <p:spPr>
          <a:xfrm>
            <a:off x="449943" y="4967288"/>
            <a:ext cx="7772400" cy="860425"/>
          </a:xfrm>
          <a:prstGeom prst="rect">
            <a:avLst/>
          </a:prstGeom>
        </p:spPr>
        <p:txBody>
          <a:bodyPr vert="horz" lIns="91440" tIns="45720" rIns="91440" bIns="45720" rtlCol="0" anchor="t">
            <a:normAutofit fontScale="97500" lnSpcReduction="10000"/>
          </a:bodyPr>
          <a:lstStyle>
            <a:lvl1pPr algn="l" defTabSz="914400" rtl="0" eaLnBrk="1" latinLnBrk="0" hangingPunct="1">
              <a:spcBef>
                <a:spcPct val="0"/>
              </a:spcBef>
              <a:buNone/>
              <a:defRPr sz="2800" b="1" kern="1200">
                <a:solidFill>
                  <a:schemeClr val="tx1">
                    <a:lumMod val="50000"/>
                  </a:schemeClr>
                </a:solidFill>
                <a:latin typeface="+mj-lt"/>
                <a:ea typeface="+mj-ea"/>
                <a:cs typeface="+mj-cs"/>
              </a:defRPr>
            </a:lvl1pPr>
          </a:lstStyle>
          <a:p>
            <a:r>
              <a:rPr lang="en-US"/>
              <a:t/>
            </a:r>
            <a:br>
              <a:rPr lang="en-US"/>
            </a:br>
            <a:endParaRPr lang="en-US"/>
          </a:p>
        </p:txBody>
      </p:sp>
      <p:sp>
        <p:nvSpPr>
          <p:cNvPr id="6" name="Title 5"/>
          <p:cNvSpPr>
            <a:spLocks noGrp="1"/>
          </p:cNvSpPr>
          <p:nvPr>
            <p:ph type="ctrTitle"/>
          </p:nvPr>
        </p:nvSpPr>
        <p:spPr>
          <a:xfrm>
            <a:off x="0" y="4419600"/>
            <a:ext cx="9144000" cy="860425"/>
          </a:xfrm>
        </p:spPr>
        <p:txBody>
          <a:bodyPr>
            <a:normAutofit fontScale="90000"/>
          </a:bodyPr>
          <a:lstStyle/>
          <a:p>
            <a:pPr algn="ctr"/>
            <a:r>
              <a:rPr lang="en-US" sz="3100" dirty="0" smtClean="0"/>
              <a:t>BLN </a:t>
            </a:r>
            <a:r>
              <a:rPr lang="en-US" sz="3100" dirty="0"/>
              <a:t>Webinar: </a:t>
            </a:r>
            <a:r>
              <a:rPr lang="en-US" sz="3100" dirty="0" smtClean="0"/>
              <a:t>Electronic Immunization Registries in Tanzania and Zambia: From Design to Deployment                                                                     </a:t>
            </a:r>
            <a:r>
              <a:rPr lang="en-US" sz="2700" dirty="0" smtClean="0"/>
              <a:t/>
            </a:r>
            <a:br>
              <a:rPr lang="en-US" sz="2700" dirty="0" smtClean="0"/>
            </a:br>
            <a:r>
              <a:rPr lang="en-US" sz="2700" dirty="0" smtClean="0"/>
              <a:t> </a:t>
            </a:r>
            <a:br>
              <a:rPr lang="en-US" sz="2700" dirty="0" smtClean="0"/>
            </a:br>
            <a:r>
              <a:rPr lang="en-US" sz="2700" dirty="0" smtClean="0"/>
              <a:t>BID Regional Mentors</a:t>
            </a:r>
            <a:endParaRPr lang="en-US" sz="2200" i="1" dirty="0"/>
          </a:p>
        </p:txBody>
      </p:sp>
      <p:sp>
        <p:nvSpPr>
          <p:cNvPr id="7" name="Date Placeholder 3"/>
          <p:cNvSpPr>
            <a:spLocks noGrp="1"/>
          </p:cNvSpPr>
          <p:nvPr>
            <p:ph type="dt" sz="half" idx="10"/>
          </p:nvPr>
        </p:nvSpPr>
        <p:spPr>
          <a:xfrm>
            <a:off x="457200" y="6356350"/>
            <a:ext cx="2133600" cy="365125"/>
          </a:xfrm>
        </p:spPr>
        <p:txBody>
          <a:bodyPr/>
          <a:lstStyle/>
          <a:p>
            <a:r>
              <a:rPr lang="en-US" dirty="0" smtClean="0"/>
              <a:t>17 June 2020</a:t>
            </a:r>
            <a:endParaRPr lang="en-US" dirty="0"/>
          </a:p>
        </p:txBody>
      </p:sp>
      <p:sp>
        <p:nvSpPr>
          <p:cNvPr id="8" name="Slide Number Placeholder 2"/>
          <p:cNvSpPr txBox="1">
            <a:spLocks/>
          </p:cNvSpPr>
          <p:nvPr/>
        </p:nvSpPr>
        <p:spPr>
          <a:xfrm>
            <a:off x="6533322" y="6202018"/>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966A91B-2C49-4308-9EBC-7A6C490B0A71}" type="slidenum">
              <a:rPr lang="en-US" sz="1200" smtClean="0">
                <a:solidFill>
                  <a:schemeClr val="bg2"/>
                </a:solidFill>
              </a:rPr>
              <a:pPr algn="r"/>
              <a:t>1</a:t>
            </a:fld>
            <a:endParaRPr lang="en-US" sz="1200" dirty="0">
              <a:solidFill>
                <a:schemeClr val="bg2"/>
              </a:solidFill>
            </a:endParaRPr>
          </a:p>
        </p:txBody>
      </p:sp>
      <p:pic>
        <p:nvPicPr>
          <p:cNvPr id="9" name="Picture 8" descr="cid:image007.png@01D41761.A07B2AC0">
            <a:extLst>
              <a:ext uri="{FF2B5EF4-FFF2-40B4-BE49-F238E27FC236}">
                <a16:creationId xmlns:a16="http://schemas.microsoft.com/office/drawing/2014/main" id="{40452250-C8AF-496C-9D31-844B8D2008B6}"/>
              </a:ext>
            </a:extLst>
          </p:cNvPr>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8012274" y="6488430"/>
            <a:ext cx="895350" cy="283845"/>
          </a:xfrm>
          <a:prstGeom prst="rect">
            <a:avLst/>
          </a:prstGeom>
          <a:noFill/>
          <a:ln>
            <a:noFill/>
          </a:ln>
        </p:spPr>
      </p:pic>
    </p:spTree>
    <p:extLst>
      <p:ext uri="{BB962C8B-B14F-4D97-AF65-F5344CB8AC3E}">
        <p14:creationId xmlns:p14="http://schemas.microsoft.com/office/powerpoint/2010/main" val="25819010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Zambia Electronic Immunization Registry (ZEIR)</a:t>
            </a:r>
          </a:p>
        </p:txBody>
      </p:sp>
      <p:sp>
        <p:nvSpPr>
          <p:cNvPr id="3" name="Text Placeholder 2"/>
          <p:cNvSpPr>
            <a:spLocks noGrp="1"/>
          </p:cNvSpPr>
          <p:nvPr>
            <p:ph type="body" sz="quarter" idx="12"/>
          </p:nvPr>
        </p:nvSpPr>
        <p:spPr/>
        <p:txBody>
          <a:bodyPr/>
          <a:lstStyle/>
          <a:p>
            <a:endParaRPr lang="en-US"/>
          </a:p>
        </p:txBody>
      </p:sp>
      <p:sp>
        <p:nvSpPr>
          <p:cNvPr id="4" name="Text Placeholder 3"/>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31612714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Image result for zambia southern province">
            <a:extLst>
              <a:ext uri="{FF2B5EF4-FFF2-40B4-BE49-F238E27FC236}">
                <a16:creationId xmlns:a16="http://schemas.microsoft.com/office/drawing/2014/main" id="{A1C3107E-95B1-4164-A7E0-DD1081B2A3C6}"/>
              </a:ext>
            </a:extLst>
          </p:cNvPr>
          <p:cNvPicPr>
            <a:picLocks noChangeAspect="1" noChangeArrowheads="1"/>
          </p:cNvPicPr>
          <p:nvPr/>
        </p:nvPicPr>
        <p:blipFill>
          <a:blip r:embed="rId3">
            <a:duotone>
              <a:srgbClr val="418CC8">
                <a:shade val="45000"/>
                <a:satMod val="135000"/>
              </a:srgbClr>
              <a:prstClr val="white"/>
            </a:duotone>
            <a:extLst>
              <a:ext uri="{BEBA8EAE-BF5A-486C-A8C5-ECC9F3942E4B}">
                <a14:imgProps xmlns:a14="http://schemas.microsoft.com/office/drawing/2010/main">
                  <a14:imgLayer r:embed="rId4">
                    <a14:imgEffect>
                      <a14:backgroundRemoval t="5417" b="94167" l="7581" r="93863">
                        <a14:foregroundMark x1="6859" y1="51250" x2="9025" y2="81667"/>
                        <a14:foregroundMark x1="9025" y1="81667" x2="20578" y2="81667"/>
                        <a14:foregroundMark x1="20578" y1="81667" x2="27076" y2="69583"/>
                        <a14:foregroundMark x1="27076" y1="69583" x2="27437" y2="66667"/>
                        <a14:foregroundMark x1="60650" y1="37500" x2="63899" y2="10417"/>
                        <a14:foregroundMark x1="63899" y1="10417" x2="76534" y2="14583"/>
                        <a14:foregroundMark x1="76534" y1="14583" x2="85921" y2="24167"/>
                        <a14:foregroundMark x1="85921" y1="24167" x2="85921" y2="52500"/>
                        <a14:foregroundMark x1="85921" y1="52500" x2="78339" y2="63750"/>
                        <a14:foregroundMark x1="69314" y1="30833" x2="66426" y2="29583"/>
                        <a14:foregroundMark x1="63177" y1="30417" x2="66787" y2="32083"/>
                        <a14:foregroundMark x1="91697" y1="22500" x2="93863" y2="42917"/>
                        <a14:foregroundMark x1="57040" y1="13750" x2="59928" y2="8333"/>
                        <a14:foregroundMark x1="71480" y1="5833" x2="76173" y2="8333"/>
                        <a14:foregroundMark x1="42599" y1="94583" x2="29964" y2="94167"/>
                        <a14:foregroundMark x1="29964" y1="94167" x2="18412" y2="90000"/>
                        <a14:foregroundMark x1="18412" y1="90000" x2="17690" y2="90000"/>
                        <a14:foregroundMark x1="45487" y1="94167" x2="53069" y2="84167"/>
                        <a14:foregroundMark x1="53069" y1="84167" x2="58123" y2="82500"/>
                      </a14:backgroundRemoval>
                    </a14:imgEffect>
                    <a14:imgEffect>
                      <a14:colorTemperature colorTemp="11200"/>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3926157" y="3820891"/>
            <a:ext cx="1647322" cy="1429508"/>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a:extLst>
              <a:ext uri="{FF2B5EF4-FFF2-40B4-BE49-F238E27FC236}">
                <a16:creationId xmlns:a16="http://schemas.microsoft.com/office/drawing/2014/main" id="{7F7AA166-B35D-4CE3-A752-55A84E55BFB2}"/>
              </a:ext>
            </a:extLst>
          </p:cNvPr>
          <p:cNvSpPr txBox="1">
            <a:spLocks/>
          </p:cNvSpPr>
          <p:nvPr/>
        </p:nvSpPr>
        <p:spPr>
          <a:xfrm>
            <a:off x="628457" y="929431"/>
            <a:ext cx="7002780" cy="497942"/>
          </a:xfrm>
          <a:prstGeom prst="rect">
            <a:avLst/>
          </a:prstGeom>
        </p:spPr>
        <p:txBody>
          <a:bodyPr/>
          <a:lstStyle>
            <a:lvl1pPr algn="l" defTabSz="914400" rtl="0" eaLnBrk="1" latinLnBrk="0" hangingPunct="1">
              <a:spcBef>
                <a:spcPct val="0"/>
              </a:spcBef>
              <a:buNone/>
              <a:defRPr sz="2800" kern="1200">
                <a:solidFill>
                  <a:schemeClr val="accent2"/>
                </a:solidFill>
                <a:latin typeface="+mj-lt"/>
                <a:ea typeface="+mj-ea"/>
                <a:cs typeface="+mj-cs"/>
              </a:defRPr>
            </a:lvl1pPr>
          </a:lstStyle>
          <a:p>
            <a:pPr defTabSz="685800">
              <a:defRPr/>
            </a:pPr>
            <a:r>
              <a:rPr lang="en-US" sz="2400" b="1" dirty="0">
                <a:solidFill>
                  <a:srgbClr val="418CC8"/>
                </a:solidFill>
                <a:latin typeface="Arial"/>
              </a:rPr>
              <a:t>ZEIR Overview and</a:t>
            </a:r>
            <a:r>
              <a:rPr lang="en-US" sz="2400" b="1" dirty="0">
                <a:solidFill>
                  <a:srgbClr val="208CC5"/>
                </a:solidFill>
                <a:latin typeface="Arial"/>
              </a:rPr>
              <a:t> Coverage</a:t>
            </a:r>
          </a:p>
        </p:txBody>
      </p:sp>
      <p:sp>
        <p:nvSpPr>
          <p:cNvPr id="9" name="Text Placeholder 2">
            <a:extLst>
              <a:ext uri="{FF2B5EF4-FFF2-40B4-BE49-F238E27FC236}">
                <a16:creationId xmlns:a16="http://schemas.microsoft.com/office/drawing/2014/main" id="{B15207A3-D8B7-4301-8C95-D74212675AA8}"/>
              </a:ext>
            </a:extLst>
          </p:cNvPr>
          <p:cNvSpPr txBox="1">
            <a:spLocks/>
          </p:cNvSpPr>
          <p:nvPr/>
        </p:nvSpPr>
        <p:spPr>
          <a:xfrm>
            <a:off x="930449" y="1696482"/>
            <a:ext cx="7353581" cy="1366050"/>
          </a:xfrm>
          <a:prstGeom prst="rect">
            <a:avLst/>
          </a:prstGeom>
          <a:solidFill>
            <a:schemeClr val="bg1">
              <a:lumMod val="95000"/>
            </a:schemeClr>
          </a:solidFill>
          <a:ln>
            <a:solidFill>
              <a:schemeClr val="bg1">
                <a:lumMod val="95000"/>
              </a:schemeClr>
            </a:solidFill>
          </a:ln>
        </p:spPr>
        <p:txBody>
          <a:bodyPr wrap="square" lIns="68580" tIns="68580" rIns="0" bIns="0" anchor="t" anchorCtr="0"/>
          <a:lstStyle>
            <a:defPPr marR="0" lvl="0" algn="l" rtl="0">
              <a:lnSpc>
                <a:spcPct val="100000"/>
              </a:lnSpc>
              <a:spcBef>
                <a:spcPts val="0"/>
              </a:spcBef>
              <a:spcAft>
                <a:spcPts val="0"/>
              </a:spcAft>
            </a:defPPr>
            <a:lvl1pPr marR="0" lvl="0" algn="l" rtl="0">
              <a:lnSpc>
                <a:spcPct val="115000"/>
              </a:lnSpc>
              <a:spcBef>
                <a:spcPts val="0"/>
              </a:spcBef>
              <a:spcAft>
                <a:spcPts val="1600"/>
              </a:spcAft>
              <a:buClr>
                <a:schemeClr val="dk2"/>
              </a:buClr>
              <a:buSzPct val="100000"/>
              <a:buChar char="●"/>
              <a:defRPr sz="1800" b="0" i="0" u="none" strike="noStrike" cap="none">
                <a:solidFill>
                  <a:schemeClr val="dk2"/>
                </a:solidFill>
                <a:latin typeface="+mn-lt"/>
                <a:ea typeface="Arial"/>
                <a:cs typeface="Arial"/>
                <a:sym typeface="Arial"/>
              </a:defRPr>
            </a:lvl1pPr>
            <a:lvl2pPr marR="0" lvl="1" algn="l" rtl="0">
              <a:lnSpc>
                <a:spcPct val="115000"/>
              </a:lnSpc>
              <a:spcBef>
                <a:spcPts val="0"/>
              </a:spcBef>
              <a:spcAft>
                <a:spcPts val="1600"/>
              </a:spcAft>
              <a:buClr>
                <a:schemeClr val="dk2"/>
              </a:buClr>
              <a:buChar char="○"/>
              <a:defRPr sz="1400" b="0" i="0" u="none" strike="noStrike" cap="none">
                <a:solidFill>
                  <a:schemeClr val="dk2"/>
                </a:solidFill>
                <a:latin typeface="Arial"/>
                <a:ea typeface="Arial"/>
                <a:cs typeface="Arial"/>
                <a:sym typeface="Arial"/>
              </a:defRPr>
            </a:lvl2pPr>
            <a:lvl3pPr marR="0" lvl="2" algn="l" rtl="0">
              <a:lnSpc>
                <a:spcPct val="115000"/>
              </a:lnSpc>
              <a:spcBef>
                <a:spcPts val="0"/>
              </a:spcBef>
              <a:spcAft>
                <a:spcPts val="1600"/>
              </a:spcAft>
              <a:buClr>
                <a:schemeClr val="dk2"/>
              </a:buClr>
              <a:buChar char="■"/>
              <a:defRPr sz="1400" b="0" i="0" u="none" strike="noStrike" cap="none">
                <a:solidFill>
                  <a:schemeClr val="dk2"/>
                </a:solidFill>
                <a:latin typeface="Arial"/>
                <a:ea typeface="Arial"/>
                <a:cs typeface="Arial"/>
                <a:sym typeface="Arial"/>
              </a:defRPr>
            </a:lvl3pPr>
            <a:lvl4pPr marR="0" lvl="3" algn="l" rtl="0">
              <a:lnSpc>
                <a:spcPct val="115000"/>
              </a:lnSpc>
              <a:spcBef>
                <a:spcPts val="0"/>
              </a:spcBef>
              <a:spcAft>
                <a:spcPts val="1600"/>
              </a:spcAft>
              <a:buClr>
                <a:schemeClr val="dk2"/>
              </a:buClr>
              <a:buChar char="●"/>
              <a:defRPr sz="1400" b="0" i="0" u="none" strike="noStrike" cap="none">
                <a:solidFill>
                  <a:schemeClr val="dk2"/>
                </a:solidFill>
                <a:latin typeface="Arial"/>
                <a:ea typeface="Arial"/>
                <a:cs typeface="Arial"/>
                <a:sym typeface="Arial"/>
              </a:defRPr>
            </a:lvl4pPr>
            <a:lvl5pPr marR="0" lvl="4" algn="l" rtl="0">
              <a:lnSpc>
                <a:spcPct val="115000"/>
              </a:lnSpc>
              <a:spcBef>
                <a:spcPts val="0"/>
              </a:spcBef>
              <a:spcAft>
                <a:spcPts val="1600"/>
              </a:spcAft>
              <a:buClr>
                <a:schemeClr val="dk2"/>
              </a:buClr>
              <a:buChar char="○"/>
              <a:defRPr sz="1400" b="0" i="0" u="none" strike="noStrike" cap="none">
                <a:solidFill>
                  <a:schemeClr val="dk2"/>
                </a:solidFill>
                <a:latin typeface="Arial"/>
                <a:ea typeface="Arial"/>
                <a:cs typeface="Arial"/>
                <a:sym typeface="Arial"/>
              </a:defRPr>
            </a:lvl5pPr>
            <a:lvl6pPr marR="0" lvl="5" algn="l" rtl="0">
              <a:lnSpc>
                <a:spcPct val="115000"/>
              </a:lnSpc>
              <a:spcBef>
                <a:spcPts val="0"/>
              </a:spcBef>
              <a:spcAft>
                <a:spcPts val="1600"/>
              </a:spcAft>
              <a:buClr>
                <a:schemeClr val="dk2"/>
              </a:buClr>
              <a:buChar char="■"/>
              <a:defRPr sz="1400" b="0" i="0" u="none" strike="noStrike" cap="none">
                <a:solidFill>
                  <a:schemeClr val="dk2"/>
                </a:solidFill>
                <a:latin typeface="Arial"/>
                <a:ea typeface="Arial"/>
                <a:cs typeface="Arial"/>
                <a:sym typeface="Arial"/>
              </a:defRPr>
            </a:lvl6pPr>
            <a:lvl7pPr marR="0" lvl="6" algn="l" rtl="0">
              <a:lnSpc>
                <a:spcPct val="115000"/>
              </a:lnSpc>
              <a:spcBef>
                <a:spcPts val="0"/>
              </a:spcBef>
              <a:spcAft>
                <a:spcPts val="1600"/>
              </a:spcAft>
              <a:buClr>
                <a:schemeClr val="dk2"/>
              </a:buClr>
              <a:buChar char="●"/>
              <a:defRPr sz="1400" b="0" i="0" u="none" strike="noStrike" cap="none">
                <a:solidFill>
                  <a:schemeClr val="dk2"/>
                </a:solidFill>
                <a:latin typeface="Arial"/>
                <a:ea typeface="Arial"/>
                <a:cs typeface="Arial"/>
                <a:sym typeface="Arial"/>
              </a:defRPr>
            </a:lvl7pPr>
            <a:lvl8pPr marR="0" lvl="7" algn="l" rtl="0">
              <a:lnSpc>
                <a:spcPct val="115000"/>
              </a:lnSpc>
              <a:spcBef>
                <a:spcPts val="0"/>
              </a:spcBef>
              <a:spcAft>
                <a:spcPts val="1600"/>
              </a:spcAft>
              <a:buClr>
                <a:schemeClr val="dk2"/>
              </a:buClr>
              <a:buChar char="○"/>
              <a:defRPr sz="1400" b="0" i="0" u="none" strike="noStrike" cap="none">
                <a:solidFill>
                  <a:schemeClr val="dk2"/>
                </a:solidFill>
                <a:latin typeface="Arial"/>
                <a:ea typeface="Arial"/>
                <a:cs typeface="Arial"/>
                <a:sym typeface="Arial"/>
              </a:defRPr>
            </a:lvl8pPr>
            <a:lvl9pPr marR="0" lvl="8" algn="l" rtl="0">
              <a:lnSpc>
                <a:spcPct val="115000"/>
              </a:lnSpc>
              <a:spcBef>
                <a:spcPts val="0"/>
              </a:spcBef>
              <a:spcAft>
                <a:spcPts val="1600"/>
              </a:spcAft>
              <a:buClr>
                <a:schemeClr val="dk2"/>
              </a:buClr>
              <a:buChar char="■"/>
              <a:defRPr sz="1400" b="0" i="0" u="none" strike="noStrike" cap="none">
                <a:solidFill>
                  <a:schemeClr val="dk2"/>
                </a:solidFill>
                <a:latin typeface="Arial"/>
                <a:ea typeface="Arial"/>
                <a:cs typeface="Arial"/>
                <a:sym typeface="Arial"/>
              </a:defRPr>
            </a:lvl9pPr>
          </a:lstStyle>
          <a:p>
            <a:pPr marL="214313" indent="-214313" defTabSz="685800" fontAlgn="ctr">
              <a:lnSpc>
                <a:spcPct val="100000"/>
              </a:lnSpc>
              <a:spcAft>
                <a:spcPts val="450"/>
              </a:spcAft>
              <a:buClr>
                <a:srgbClr val="8DC642"/>
              </a:buClr>
              <a:buFont typeface="Wingdings" panose="05000000000000000000" pitchFamily="2" charset="2"/>
              <a:buChar char="Ø"/>
              <a:defRPr/>
            </a:pPr>
            <a:r>
              <a:rPr lang="en-US" sz="1050" kern="0" dirty="0">
                <a:solidFill>
                  <a:srgbClr val="6DA943"/>
                </a:solidFill>
                <a:latin typeface="Roboto"/>
              </a:rPr>
              <a:t>The Zambia Electronic Immunization Registry </a:t>
            </a:r>
            <a:r>
              <a:rPr lang="en-US" sz="1050" kern="0" dirty="0">
                <a:solidFill>
                  <a:srgbClr val="333333"/>
                </a:solidFill>
                <a:latin typeface="Roboto"/>
              </a:rPr>
              <a:t>(ZEIR) is a system that has a focus on  tracking the healthcare services provided to children under the age of five living in the facility’s catchment areas</a:t>
            </a:r>
          </a:p>
          <a:p>
            <a:pPr marL="214313" indent="-214313" defTabSz="685800" fontAlgn="ctr">
              <a:lnSpc>
                <a:spcPct val="100000"/>
              </a:lnSpc>
              <a:spcAft>
                <a:spcPts val="450"/>
              </a:spcAft>
              <a:buClr>
                <a:srgbClr val="8DC642"/>
              </a:buClr>
              <a:buFont typeface="Wingdings" panose="05000000000000000000" pitchFamily="2" charset="2"/>
              <a:buChar char="Ø"/>
            </a:pPr>
            <a:r>
              <a:rPr lang="en-US" sz="1050" kern="0" dirty="0">
                <a:solidFill>
                  <a:srgbClr val="6D6E71"/>
                </a:solidFill>
                <a:latin typeface="Arial"/>
              </a:rPr>
              <a:t>ZEIR was built for </a:t>
            </a:r>
            <a:r>
              <a:rPr lang="en-US" sz="1050" b="1" kern="0" dirty="0">
                <a:solidFill>
                  <a:srgbClr val="6D6E71"/>
                </a:solidFill>
                <a:latin typeface="Arial"/>
              </a:rPr>
              <a:t>skilled health workers </a:t>
            </a:r>
            <a:r>
              <a:rPr lang="en-US" sz="1050" kern="0" dirty="0">
                <a:solidFill>
                  <a:srgbClr val="6D6E71"/>
                </a:solidFill>
                <a:latin typeface="Arial"/>
              </a:rPr>
              <a:t>(Clinical Officers, Nurses, and Environmental Health Technicians and community health workers)</a:t>
            </a:r>
          </a:p>
          <a:p>
            <a:pPr marL="214313" indent="-214313" defTabSz="685800" fontAlgn="ctr">
              <a:lnSpc>
                <a:spcPct val="100000"/>
              </a:lnSpc>
              <a:spcAft>
                <a:spcPts val="450"/>
              </a:spcAft>
              <a:buClr>
                <a:srgbClr val="8DC642"/>
              </a:buClr>
              <a:buFont typeface="Wingdings" panose="05000000000000000000" pitchFamily="2" charset="2"/>
              <a:buChar char="Ø"/>
            </a:pPr>
            <a:r>
              <a:rPr lang="en-US" sz="1050" kern="0" dirty="0">
                <a:solidFill>
                  <a:srgbClr val="6D6E71"/>
                </a:solidFill>
                <a:latin typeface="Arial"/>
              </a:rPr>
              <a:t>ZEIR was </a:t>
            </a:r>
            <a:r>
              <a:rPr lang="en-US" sz="1050" b="1" kern="0" dirty="0">
                <a:solidFill>
                  <a:srgbClr val="6D6E71"/>
                </a:solidFill>
                <a:latin typeface="Arial"/>
              </a:rPr>
              <a:t>deployed in 2017 </a:t>
            </a:r>
            <a:r>
              <a:rPr lang="en-US" sz="1050" kern="0" dirty="0">
                <a:solidFill>
                  <a:srgbClr val="6D6E71"/>
                </a:solidFill>
                <a:latin typeface="Arial"/>
              </a:rPr>
              <a:t>after receiving </a:t>
            </a:r>
            <a:r>
              <a:rPr lang="en-US" sz="1050" b="1" kern="0" dirty="0">
                <a:solidFill>
                  <a:srgbClr val="6D6E71"/>
                </a:solidFill>
                <a:latin typeface="Arial"/>
              </a:rPr>
              <a:t> </a:t>
            </a:r>
            <a:r>
              <a:rPr lang="en-US" sz="1050" kern="0" dirty="0">
                <a:solidFill>
                  <a:srgbClr val="6D6E71"/>
                </a:solidFill>
                <a:latin typeface="Arial"/>
              </a:rPr>
              <a:t>funding from </a:t>
            </a:r>
            <a:r>
              <a:rPr lang="en-US" sz="1050" b="1" kern="0" dirty="0">
                <a:solidFill>
                  <a:srgbClr val="6D6E71"/>
                </a:solidFill>
                <a:latin typeface="Arial"/>
              </a:rPr>
              <a:t>the Bill &amp; Melinda Gates Foundation </a:t>
            </a:r>
            <a:r>
              <a:rPr lang="en-US" sz="1050" kern="0" dirty="0">
                <a:solidFill>
                  <a:srgbClr val="6D6E71"/>
                </a:solidFill>
                <a:latin typeface="Arial"/>
              </a:rPr>
              <a:t>through the </a:t>
            </a:r>
            <a:r>
              <a:rPr lang="en-US" sz="1050" b="1" kern="0" dirty="0">
                <a:solidFill>
                  <a:srgbClr val="6D6E71"/>
                </a:solidFill>
                <a:latin typeface="Arial"/>
              </a:rPr>
              <a:t>BID (Better Immunization Data) Initiative.</a:t>
            </a:r>
            <a:endParaRPr lang="en-US" sz="1050" kern="0" dirty="0">
              <a:solidFill>
                <a:srgbClr val="6D6E71"/>
              </a:solidFill>
              <a:latin typeface="Arial"/>
            </a:endParaRPr>
          </a:p>
        </p:txBody>
      </p:sp>
      <p:sp>
        <p:nvSpPr>
          <p:cNvPr id="10" name="Text Placeholder 2">
            <a:extLst>
              <a:ext uri="{FF2B5EF4-FFF2-40B4-BE49-F238E27FC236}">
                <a16:creationId xmlns:a16="http://schemas.microsoft.com/office/drawing/2014/main" id="{C6AEE1CA-FC0A-452A-A6F7-6B63AC21B6E5}"/>
              </a:ext>
            </a:extLst>
          </p:cNvPr>
          <p:cNvSpPr txBox="1">
            <a:spLocks/>
          </p:cNvSpPr>
          <p:nvPr/>
        </p:nvSpPr>
        <p:spPr>
          <a:xfrm>
            <a:off x="3921567" y="3135970"/>
            <a:ext cx="1635346" cy="850931"/>
          </a:xfrm>
          <a:prstGeom prst="rect">
            <a:avLst/>
          </a:prstGeom>
          <a:noFill/>
        </p:spPr>
        <p:txBody>
          <a:bodyPr vert="horz" wrap="square" lIns="0" tIns="68580" rIns="0" bIns="0" rtlCol="0" anchor="t" anchorCtr="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bg2"/>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bg2"/>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bg2"/>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bg2"/>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bg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57175" indent="-257175" defTabSz="685800">
              <a:buNone/>
              <a:defRPr/>
            </a:pPr>
            <a:r>
              <a:rPr lang="en-US" sz="788" b="1" dirty="0">
                <a:solidFill>
                  <a:srgbClr val="8EC641"/>
                </a:solidFill>
                <a:latin typeface="Arial"/>
              </a:rPr>
              <a:t>Geographic Coverage:</a:t>
            </a:r>
          </a:p>
          <a:p>
            <a:pPr marL="257175" indent="-257175" defTabSz="685800">
              <a:buNone/>
              <a:defRPr/>
            </a:pPr>
            <a:r>
              <a:rPr lang="en-US" sz="788" dirty="0">
                <a:solidFill>
                  <a:srgbClr val="595959"/>
                </a:solidFill>
                <a:latin typeface="Arial"/>
              </a:rPr>
              <a:t>Southern Province, Part of western  province</a:t>
            </a:r>
          </a:p>
          <a:p>
            <a:pPr marL="257175" indent="-257175" defTabSz="685800">
              <a:buNone/>
              <a:defRPr/>
            </a:pPr>
            <a:endParaRPr lang="en-US" sz="788" dirty="0">
              <a:solidFill>
                <a:srgbClr val="6D6E71"/>
              </a:solidFill>
              <a:latin typeface="Arial"/>
            </a:endParaRPr>
          </a:p>
          <a:p>
            <a:pPr marL="257175" indent="-257175" defTabSz="685800">
              <a:buNone/>
              <a:defRPr/>
            </a:pPr>
            <a:r>
              <a:rPr lang="en-US" sz="788" b="1" dirty="0">
                <a:solidFill>
                  <a:srgbClr val="8EC641"/>
                </a:solidFill>
                <a:latin typeface="Arial"/>
              </a:rPr>
              <a:t>Population: </a:t>
            </a:r>
          </a:p>
          <a:p>
            <a:pPr marL="257175" indent="-257175" defTabSz="685800">
              <a:buNone/>
              <a:defRPr/>
            </a:pPr>
            <a:r>
              <a:rPr lang="en-US" sz="788" dirty="0">
                <a:solidFill>
                  <a:srgbClr val="595959"/>
                </a:solidFill>
                <a:latin typeface="Arial"/>
              </a:rPr>
              <a:t>1,806,187</a:t>
            </a:r>
            <a:r>
              <a:rPr lang="en-US" sz="788" baseline="30000" dirty="0">
                <a:solidFill>
                  <a:srgbClr val="6D6E71"/>
                </a:solidFill>
                <a:latin typeface="Arial"/>
              </a:rPr>
              <a:t>1</a:t>
            </a:r>
          </a:p>
        </p:txBody>
      </p:sp>
      <p:sp>
        <p:nvSpPr>
          <p:cNvPr id="11" name="Text Placeholder 2">
            <a:extLst>
              <a:ext uri="{FF2B5EF4-FFF2-40B4-BE49-F238E27FC236}">
                <a16:creationId xmlns:a16="http://schemas.microsoft.com/office/drawing/2014/main" id="{BE8A23A9-B025-4D6C-92BE-A670A5E360E9}"/>
              </a:ext>
            </a:extLst>
          </p:cNvPr>
          <p:cNvSpPr txBox="1">
            <a:spLocks/>
          </p:cNvSpPr>
          <p:nvPr/>
        </p:nvSpPr>
        <p:spPr>
          <a:xfrm>
            <a:off x="903505" y="3062533"/>
            <a:ext cx="2732855" cy="2435366"/>
          </a:xfrm>
          <a:prstGeom prst="rect">
            <a:avLst/>
          </a:prstGeom>
          <a:noFill/>
          <a:ln>
            <a:noFill/>
          </a:ln>
        </p:spPr>
        <p:txBody>
          <a:bodyPr wrap="square" lIns="68580" tIns="68580" rIns="68580" bIns="68580" anchor="t" anchorCtr="0"/>
          <a:lstStyle>
            <a:defPPr marR="0" lvl="0" algn="l" rtl="0">
              <a:lnSpc>
                <a:spcPct val="100000"/>
              </a:lnSpc>
              <a:spcBef>
                <a:spcPts val="0"/>
              </a:spcBef>
              <a:spcAft>
                <a:spcPts val="0"/>
              </a:spcAft>
            </a:defPPr>
            <a:lvl1pPr marR="0" lvl="0" algn="l" rtl="0">
              <a:lnSpc>
                <a:spcPct val="115000"/>
              </a:lnSpc>
              <a:spcBef>
                <a:spcPts val="0"/>
              </a:spcBef>
              <a:spcAft>
                <a:spcPts val="1600"/>
              </a:spcAft>
              <a:buClr>
                <a:schemeClr val="dk2"/>
              </a:buClr>
              <a:buSzPct val="100000"/>
              <a:buChar char="●"/>
              <a:defRPr sz="1800" b="0" i="0" u="none" strike="noStrike" cap="none">
                <a:solidFill>
                  <a:schemeClr val="dk2"/>
                </a:solidFill>
                <a:latin typeface="+mn-lt"/>
                <a:ea typeface="Arial"/>
                <a:cs typeface="Arial"/>
                <a:sym typeface="Arial"/>
              </a:defRPr>
            </a:lvl1pPr>
            <a:lvl2pPr marR="0" lvl="1" algn="l" rtl="0">
              <a:lnSpc>
                <a:spcPct val="115000"/>
              </a:lnSpc>
              <a:spcBef>
                <a:spcPts val="0"/>
              </a:spcBef>
              <a:spcAft>
                <a:spcPts val="1600"/>
              </a:spcAft>
              <a:buClr>
                <a:schemeClr val="dk2"/>
              </a:buClr>
              <a:buChar char="○"/>
              <a:defRPr sz="1400" b="0" i="0" u="none" strike="noStrike" cap="none">
                <a:solidFill>
                  <a:schemeClr val="dk2"/>
                </a:solidFill>
                <a:latin typeface="Arial"/>
                <a:ea typeface="Arial"/>
                <a:cs typeface="Arial"/>
                <a:sym typeface="Arial"/>
              </a:defRPr>
            </a:lvl2pPr>
            <a:lvl3pPr marR="0" lvl="2" algn="l" rtl="0">
              <a:lnSpc>
                <a:spcPct val="115000"/>
              </a:lnSpc>
              <a:spcBef>
                <a:spcPts val="0"/>
              </a:spcBef>
              <a:spcAft>
                <a:spcPts val="1600"/>
              </a:spcAft>
              <a:buClr>
                <a:schemeClr val="dk2"/>
              </a:buClr>
              <a:buChar char="■"/>
              <a:defRPr sz="1400" b="0" i="0" u="none" strike="noStrike" cap="none">
                <a:solidFill>
                  <a:schemeClr val="dk2"/>
                </a:solidFill>
                <a:latin typeface="Arial"/>
                <a:ea typeface="Arial"/>
                <a:cs typeface="Arial"/>
                <a:sym typeface="Arial"/>
              </a:defRPr>
            </a:lvl3pPr>
            <a:lvl4pPr marR="0" lvl="3" algn="l" rtl="0">
              <a:lnSpc>
                <a:spcPct val="115000"/>
              </a:lnSpc>
              <a:spcBef>
                <a:spcPts val="0"/>
              </a:spcBef>
              <a:spcAft>
                <a:spcPts val="1600"/>
              </a:spcAft>
              <a:buClr>
                <a:schemeClr val="dk2"/>
              </a:buClr>
              <a:buChar char="●"/>
              <a:defRPr sz="1400" b="0" i="0" u="none" strike="noStrike" cap="none">
                <a:solidFill>
                  <a:schemeClr val="dk2"/>
                </a:solidFill>
                <a:latin typeface="Arial"/>
                <a:ea typeface="Arial"/>
                <a:cs typeface="Arial"/>
                <a:sym typeface="Arial"/>
              </a:defRPr>
            </a:lvl4pPr>
            <a:lvl5pPr marR="0" lvl="4" algn="l" rtl="0">
              <a:lnSpc>
                <a:spcPct val="115000"/>
              </a:lnSpc>
              <a:spcBef>
                <a:spcPts val="0"/>
              </a:spcBef>
              <a:spcAft>
                <a:spcPts val="1600"/>
              </a:spcAft>
              <a:buClr>
                <a:schemeClr val="dk2"/>
              </a:buClr>
              <a:buChar char="○"/>
              <a:defRPr sz="1400" b="0" i="0" u="none" strike="noStrike" cap="none">
                <a:solidFill>
                  <a:schemeClr val="dk2"/>
                </a:solidFill>
                <a:latin typeface="Arial"/>
                <a:ea typeface="Arial"/>
                <a:cs typeface="Arial"/>
                <a:sym typeface="Arial"/>
              </a:defRPr>
            </a:lvl5pPr>
            <a:lvl6pPr marR="0" lvl="5" algn="l" rtl="0">
              <a:lnSpc>
                <a:spcPct val="115000"/>
              </a:lnSpc>
              <a:spcBef>
                <a:spcPts val="0"/>
              </a:spcBef>
              <a:spcAft>
                <a:spcPts val="1600"/>
              </a:spcAft>
              <a:buClr>
                <a:schemeClr val="dk2"/>
              </a:buClr>
              <a:buChar char="■"/>
              <a:defRPr sz="1400" b="0" i="0" u="none" strike="noStrike" cap="none">
                <a:solidFill>
                  <a:schemeClr val="dk2"/>
                </a:solidFill>
                <a:latin typeface="Arial"/>
                <a:ea typeface="Arial"/>
                <a:cs typeface="Arial"/>
                <a:sym typeface="Arial"/>
              </a:defRPr>
            </a:lvl6pPr>
            <a:lvl7pPr marR="0" lvl="6" algn="l" rtl="0">
              <a:lnSpc>
                <a:spcPct val="115000"/>
              </a:lnSpc>
              <a:spcBef>
                <a:spcPts val="0"/>
              </a:spcBef>
              <a:spcAft>
                <a:spcPts val="1600"/>
              </a:spcAft>
              <a:buClr>
                <a:schemeClr val="dk2"/>
              </a:buClr>
              <a:buChar char="●"/>
              <a:defRPr sz="1400" b="0" i="0" u="none" strike="noStrike" cap="none">
                <a:solidFill>
                  <a:schemeClr val="dk2"/>
                </a:solidFill>
                <a:latin typeface="Arial"/>
                <a:ea typeface="Arial"/>
                <a:cs typeface="Arial"/>
                <a:sym typeface="Arial"/>
              </a:defRPr>
            </a:lvl7pPr>
            <a:lvl8pPr marR="0" lvl="7" algn="l" rtl="0">
              <a:lnSpc>
                <a:spcPct val="115000"/>
              </a:lnSpc>
              <a:spcBef>
                <a:spcPts val="0"/>
              </a:spcBef>
              <a:spcAft>
                <a:spcPts val="1600"/>
              </a:spcAft>
              <a:buClr>
                <a:schemeClr val="dk2"/>
              </a:buClr>
              <a:buChar char="○"/>
              <a:defRPr sz="1400" b="0" i="0" u="none" strike="noStrike" cap="none">
                <a:solidFill>
                  <a:schemeClr val="dk2"/>
                </a:solidFill>
                <a:latin typeface="Arial"/>
                <a:ea typeface="Arial"/>
                <a:cs typeface="Arial"/>
                <a:sym typeface="Arial"/>
              </a:defRPr>
            </a:lvl8pPr>
            <a:lvl9pPr marR="0" lvl="8" algn="l" rtl="0">
              <a:lnSpc>
                <a:spcPct val="115000"/>
              </a:lnSpc>
              <a:spcBef>
                <a:spcPts val="0"/>
              </a:spcBef>
              <a:spcAft>
                <a:spcPts val="1600"/>
              </a:spcAft>
              <a:buClr>
                <a:schemeClr val="dk2"/>
              </a:buClr>
              <a:buChar char="■"/>
              <a:defRPr sz="1400" b="0" i="0" u="none" strike="noStrike" cap="none">
                <a:solidFill>
                  <a:schemeClr val="dk2"/>
                </a:solidFill>
                <a:latin typeface="Arial"/>
                <a:ea typeface="Arial"/>
                <a:cs typeface="Arial"/>
                <a:sym typeface="Arial"/>
              </a:defRPr>
            </a:lvl9pPr>
          </a:lstStyle>
          <a:p>
            <a:pPr defTabSz="685800" fontAlgn="ctr">
              <a:lnSpc>
                <a:spcPct val="100000"/>
              </a:lnSpc>
              <a:spcAft>
                <a:spcPts val="450"/>
              </a:spcAft>
              <a:buClr>
                <a:srgbClr val="6D6E71"/>
              </a:buClr>
              <a:buNone/>
              <a:defRPr/>
            </a:pPr>
            <a:r>
              <a:rPr lang="en-US" sz="1050" b="1" kern="0" dirty="0">
                <a:solidFill>
                  <a:srgbClr val="8EC641"/>
                </a:solidFill>
                <a:latin typeface="Arial"/>
              </a:rPr>
              <a:t>Coverage:</a:t>
            </a:r>
          </a:p>
          <a:p>
            <a:pPr marL="214313" indent="-127397" defTabSz="685800" fontAlgn="ctr">
              <a:lnSpc>
                <a:spcPct val="100000"/>
              </a:lnSpc>
              <a:spcAft>
                <a:spcPts val="450"/>
              </a:spcAft>
              <a:buClr>
                <a:srgbClr val="6D6E71"/>
              </a:buClr>
              <a:buFont typeface="Wingdings" panose="05000000000000000000" pitchFamily="2" charset="2"/>
              <a:buChar char="ü"/>
              <a:defRPr/>
            </a:pPr>
            <a:r>
              <a:rPr lang="en-US" sz="1050" kern="0" dirty="0">
                <a:solidFill>
                  <a:srgbClr val="6D6E71"/>
                </a:solidFill>
                <a:latin typeface="Arial"/>
              </a:rPr>
              <a:t>D</a:t>
            </a:r>
            <a:r>
              <a:rPr lang="en-US" sz="1050" kern="0" dirty="0" err="1">
                <a:solidFill>
                  <a:srgbClr val="6D6E71"/>
                </a:solidFill>
                <a:latin typeface="Arial"/>
              </a:rPr>
              <a:t>eployed</a:t>
            </a:r>
            <a:r>
              <a:rPr lang="en-US" sz="1050" kern="0" dirty="0">
                <a:solidFill>
                  <a:srgbClr val="6D6E71"/>
                </a:solidFill>
                <a:latin typeface="Arial"/>
              </a:rPr>
              <a:t> in all 13 districts in Southern Province with a total population of about 1,806,187.</a:t>
            </a:r>
          </a:p>
          <a:p>
            <a:pPr marL="214313" indent="-127397" defTabSz="685800" fontAlgn="ctr">
              <a:lnSpc>
                <a:spcPct val="100000"/>
              </a:lnSpc>
              <a:spcAft>
                <a:spcPts val="450"/>
              </a:spcAft>
              <a:buClr>
                <a:srgbClr val="6D6E71"/>
              </a:buClr>
              <a:buFont typeface="Wingdings" panose="05000000000000000000" pitchFamily="2" charset="2"/>
              <a:buChar char="ü"/>
              <a:defRPr/>
            </a:pPr>
            <a:r>
              <a:rPr lang="en-US" sz="1050" kern="0" dirty="0">
                <a:solidFill>
                  <a:srgbClr val="6D6E71"/>
                </a:solidFill>
                <a:latin typeface="Arial"/>
              </a:rPr>
              <a:t>Currently, deployment covers 300 health facilities</a:t>
            </a:r>
            <a:endParaRPr lang="en-US" sz="1050" b="1" kern="0" dirty="0">
              <a:solidFill>
                <a:srgbClr val="6D6E71"/>
              </a:solidFill>
              <a:latin typeface="Arial"/>
            </a:endParaRPr>
          </a:p>
          <a:p>
            <a:pPr marL="214313" indent="-127397" defTabSz="685800" fontAlgn="ctr">
              <a:lnSpc>
                <a:spcPct val="100000"/>
              </a:lnSpc>
              <a:spcAft>
                <a:spcPts val="450"/>
              </a:spcAft>
              <a:buClr>
                <a:srgbClr val="6D6E71"/>
              </a:buClr>
              <a:buFont typeface="Wingdings" panose="05000000000000000000" pitchFamily="2" charset="2"/>
              <a:buChar char="ü"/>
              <a:defRPr/>
            </a:pPr>
            <a:r>
              <a:rPr lang="en-US" sz="1050" kern="0" dirty="0">
                <a:solidFill>
                  <a:srgbClr val="6D6E71"/>
                </a:solidFill>
                <a:latin typeface="Arial"/>
              </a:rPr>
              <a:t>However, this coverage is constantly growing with opening of new health posts.</a:t>
            </a:r>
          </a:p>
          <a:p>
            <a:pPr marL="214313" indent="-127397" defTabSz="685800" fontAlgn="ctr">
              <a:lnSpc>
                <a:spcPct val="100000"/>
              </a:lnSpc>
              <a:spcAft>
                <a:spcPts val="450"/>
              </a:spcAft>
              <a:buClr>
                <a:srgbClr val="6D6E71"/>
              </a:buClr>
              <a:buFont typeface="Wingdings" panose="05000000000000000000" pitchFamily="2" charset="2"/>
              <a:buChar char="ü"/>
              <a:defRPr/>
            </a:pPr>
            <a:r>
              <a:rPr lang="en-US" sz="1050" kern="0" dirty="0">
                <a:solidFill>
                  <a:srgbClr val="6D6E71"/>
                </a:solidFill>
                <a:latin typeface="Arial"/>
              </a:rPr>
              <a:t>The Ministry of heath has received funding to expand to another province</a:t>
            </a:r>
            <a:endParaRPr lang="en-US" sz="1050" b="1" kern="0" dirty="0">
              <a:solidFill>
                <a:srgbClr val="6D6E71"/>
              </a:solidFill>
              <a:latin typeface="Arial"/>
            </a:endParaRPr>
          </a:p>
        </p:txBody>
      </p:sp>
      <p:sp>
        <p:nvSpPr>
          <p:cNvPr id="12" name="Text Placeholder 2">
            <a:extLst>
              <a:ext uri="{FF2B5EF4-FFF2-40B4-BE49-F238E27FC236}">
                <a16:creationId xmlns:a16="http://schemas.microsoft.com/office/drawing/2014/main" id="{45EC7EC0-3971-42C3-854D-FA09A4584253}"/>
              </a:ext>
            </a:extLst>
          </p:cNvPr>
          <p:cNvSpPr txBox="1">
            <a:spLocks/>
          </p:cNvSpPr>
          <p:nvPr/>
        </p:nvSpPr>
        <p:spPr>
          <a:xfrm>
            <a:off x="6045423" y="3289620"/>
            <a:ext cx="2243598" cy="1828800"/>
          </a:xfrm>
          <a:prstGeom prst="rect">
            <a:avLst/>
          </a:prstGeom>
          <a:noFill/>
          <a:ln>
            <a:noFill/>
          </a:ln>
        </p:spPr>
        <p:txBody>
          <a:bodyPr wrap="square" lIns="68580" tIns="68580" rIns="68580" bIns="68580" anchor="t" anchorCtr="0"/>
          <a:lstStyle>
            <a:defPPr marR="0" lvl="0" algn="l" rtl="0">
              <a:lnSpc>
                <a:spcPct val="100000"/>
              </a:lnSpc>
              <a:spcBef>
                <a:spcPts val="0"/>
              </a:spcBef>
              <a:spcAft>
                <a:spcPts val="0"/>
              </a:spcAft>
            </a:defPPr>
            <a:lvl1pPr marR="0" lvl="0" algn="l" rtl="0">
              <a:lnSpc>
                <a:spcPct val="115000"/>
              </a:lnSpc>
              <a:spcBef>
                <a:spcPts val="0"/>
              </a:spcBef>
              <a:spcAft>
                <a:spcPts val="1600"/>
              </a:spcAft>
              <a:buClr>
                <a:schemeClr val="dk2"/>
              </a:buClr>
              <a:buSzPct val="100000"/>
              <a:buChar char="●"/>
              <a:defRPr sz="1800" b="0" i="0" u="none" strike="noStrike" cap="none">
                <a:solidFill>
                  <a:schemeClr val="dk2"/>
                </a:solidFill>
                <a:latin typeface="+mn-lt"/>
                <a:ea typeface="Arial"/>
                <a:cs typeface="Arial"/>
                <a:sym typeface="Arial"/>
              </a:defRPr>
            </a:lvl1pPr>
            <a:lvl2pPr marR="0" lvl="1" algn="l" rtl="0">
              <a:lnSpc>
                <a:spcPct val="115000"/>
              </a:lnSpc>
              <a:spcBef>
                <a:spcPts val="0"/>
              </a:spcBef>
              <a:spcAft>
                <a:spcPts val="1600"/>
              </a:spcAft>
              <a:buClr>
                <a:schemeClr val="dk2"/>
              </a:buClr>
              <a:buChar char="○"/>
              <a:defRPr sz="1400" b="0" i="0" u="none" strike="noStrike" cap="none">
                <a:solidFill>
                  <a:schemeClr val="dk2"/>
                </a:solidFill>
                <a:latin typeface="Arial"/>
                <a:ea typeface="Arial"/>
                <a:cs typeface="Arial"/>
                <a:sym typeface="Arial"/>
              </a:defRPr>
            </a:lvl2pPr>
            <a:lvl3pPr marR="0" lvl="2" algn="l" rtl="0">
              <a:lnSpc>
                <a:spcPct val="115000"/>
              </a:lnSpc>
              <a:spcBef>
                <a:spcPts val="0"/>
              </a:spcBef>
              <a:spcAft>
                <a:spcPts val="1600"/>
              </a:spcAft>
              <a:buClr>
                <a:schemeClr val="dk2"/>
              </a:buClr>
              <a:buChar char="■"/>
              <a:defRPr sz="1400" b="0" i="0" u="none" strike="noStrike" cap="none">
                <a:solidFill>
                  <a:schemeClr val="dk2"/>
                </a:solidFill>
                <a:latin typeface="Arial"/>
                <a:ea typeface="Arial"/>
                <a:cs typeface="Arial"/>
                <a:sym typeface="Arial"/>
              </a:defRPr>
            </a:lvl3pPr>
            <a:lvl4pPr marR="0" lvl="3" algn="l" rtl="0">
              <a:lnSpc>
                <a:spcPct val="115000"/>
              </a:lnSpc>
              <a:spcBef>
                <a:spcPts val="0"/>
              </a:spcBef>
              <a:spcAft>
                <a:spcPts val="1600"/>
              </a:spcAft>
              <a:buClr>
                <a:schemeClr val="dk2"/>
              </a:buClr>
              <a:buChar char="●"/>
              <a:defRPr sz="1400" b="0" i="0" u="none" strike="noStrike" cap="none">
                <a:solidFill>
                  <a:schemeClr val="dk2"/>
                </a:solidFill>
                <a:latin typeface="Arial"/>
                <a:ea typeface="Arial"/>
                <a:cs typeface="Arial"/>
                <a:sym typeface="Arial"/>
              </a:defRPr>
            </a:lvl4pPr>
            <a:lvl5pPr marR="0" lvl="4" algn="l" rtl="0">
              <a:lnSpc>
                <a:spcPct val="115000"/>
              </a:lnSpc>
              <a:spcBef>
                <a:spcPts val="0"/>
              </a:spcBef>
              <a:spcAft>
                <a:spcPts val="1600"/>
              </a:spcAft>
              <a:buClr>
                <a:schemeClr val="dk2"/>
              </a:buClr>
              <a:buChar char="○"/>
              <a:defRPr sz="1400" b="0" i="0" u="none" strike="noStrike" cap="none">
                <a:solidFill>
                  <a:schemeClr val="dk2"/>
                </a:solidFill>
                <a:latin typeface="Arial"/>
                <a:ea typeface="Arial"/>
                <a:cs typeface="Arial"/>
                <a:sym typeface="Arial"/>
              </a:defRPr>
            </a:lvl5pPr>
            <a:lvl6pPr marR="0" lvl="5" algn="l" rtl="0">
              <a:lnSpc>
                <a:spcPct val="115000"/>
              </a:lnSpc>
              <a:spcBef>
                <a:spcPts val="0"/>
              </a:spcBef>
              <a:spcAft>
                <a:spcPts val="1600"/>
              </a:spcAft>
              <a:buClr>
                <a:schemeClr val="dk2"/>
              </a:buClr>
              <a:buChar char="■"/>
              <a:defRPr sz="1400" b="0" i="0" u="none" strike="noStrike" cap="none">
                <a:solidFill>
                  <a:schemeClr val="dk2"/>
                </a:solidFill>
                <a:latin typeface="Arial"/>
                <a:ea typeface="Arial"/>
                <a:cs typeface="Arial"/>
                <a:sym typeface="Arial"/>
              </a:defRPr>
            </a:lvl6pPr>
            <a:lvl7pPr marR="0" lvl="6" algn="l" rtl="0">
              <a:lnSpc>
                <a:spcPct val="115000"/>
              </a:lnSpc>
              <a:spcBef>
                <a:spcPts val="0"/>
              </a:spcBef>
              <a:spcAft>
                <a:spcPts val="1600"/>
              </a:spcAft>
              <a:buClr>
                <a:schemeClr val="dk2"/>
              </a:buClr>
              <a:buChar char="●"/>
              <a:defRPr sz="1400" b="0" i="0" u="none" strike="noStrike" cap="none">
                <a:solidFill>
                  <a:schemeClr val="dk2"/>
                </a:solidFill>
                <a:latin typeface="Arial"/>
                <a:ea typeface="Arial"/>
                <a:cs typeface="Arial"/>
                <a:sym typeface="Arial"/>
              </a:defRPr>
            </a:lvl7pPr>
            <a:lvl8pPr marR="0" lvl="7" algn="l" rtl="0">
              <a:lnSpc>
                <a:spcPct val="115000"/>
              </a:lnSpc>
              <a:spcBef>
                <a:spcPts val="0"/>
              </a:spcBef>
              <a:spcAft>
                <a:spcPts val="1600"/>
              </a:spcAft>
              <a:buClr>
                <a:schemeClr val="dk2"/>
              </a:buClr>
              <a:buChar char="○"/>
              <a:defRPr sz="1400" b="0" i="0" u="none" strike="noStrike" cap="none">
                <a:solidFill>
                  <a:schemeClr val="dk2"/>
                </a:solidFill>
                <a:latin typeface="Arial"/>
                <a:ea typeface="Arial"/>
                <a:cs typeface="Arial"/>
                <a:sym typeface="Arial"/>
              </a:defRPr>
            </a:lvl8pPr>
            <a:lvl9pPr marR="0" lvl="8" algn="l" rtl="0">
              <a:lnSpc>
                <a:spcPct val="115000"/>
              </a:lnSpc>
              <a:spcBef>
                <a:spcPts val="0"/>
              </a:spcBef>
              <a:spcAft>
                <a:spcPts val="1600"/>
              </a:spcAft>
              <a:buClr>
                <a:schemeClr val="dk2"/>
              </a:buClr>
              <a:buChar char="■"/>
              <a:defRPr sz="1400" b="0" i="0" u="none" strike="noStrike" cap="none">
                <a:solidFill>
                  <a:schemeClr val="dk2"/>
                </a:solidFill>
                <a:latin typeface="Arial"/>
                <a:ea typeface="Arial"/>
                <a:cs typeface="Arial"/>
                <a:sym typeface="Arial"/>
              </a:defRPr>
            </a:lvl9pPr>
          </a:lstStyle>
          <a:p>
            <a:pPr defTabSz="685800" fontAlgn="ctr">
              <a:lnSpc>
                <a:spcPct val="100000"/>
              </a:lnSpc>
              <a:spcAft>
                <a:spcPts val="450"/>
              </a:spcAft>
              <a:buClr>
                <a:srgbClr val="6D6E71"/>
              </a:buClr>
              <a:buNone/>
              <a:defRPr/>
            </a:pPr>
            <a:r>
              <a:rPr lang="en-US" sz="1050" b="1" kern="0" dirty="0">
                <a:solidFill>
                  <a:srgbClr val="8EC641"/>
                </a:solidFill>
                <a:latin typeface="Arial"/>
              </a:rPr>
              <a:t>Registration:</a:t>
            </a:r>
          </a:p>
          <a:p>
            <a:pPr marL="214313" indent="-127397" defTabSz="685800" fontAlgn="ctr">
              <a:lnSpc>
                <a:spcPct val="100000"/>
              </a:lnSpc>
              <a:spcAft>
                <a:spcPts val="450"/>
              </a:spcAft>
              <a:buClr>
                <a:srgbClr val="6D6E71"/>
              </a:buClr>
              <a:buFont typeface="Wingdings" panose="05000000000000000000" pitchFamily="2" charset="2"/>
              <a:buChar char="ü"/>
              <a:defRPr/>
            </a:pPr>
            <a:r>
              <a:rPr lang="en-US" sz="1050" b="1" kern="0" dirty="0">
                <a:solidFill>
                  <a:srgbClr val="6D6E71"/>
                </a:solidFill>
                <a:latin typeface="Arial"/>
              </a:rPr>
              <a:t>+140,000 children are </a:t>
            </a:r>
            <a:r>
              <a:rPr lang="en-US" sz="1050" kern="0" dirty="0">
                <a:solidFill>
                  <a:srgbClr val="6D6E71"/>
                </a:solidFill>
                <a:latin typeface="Arial"/>
              </a:rPr>
              <a:t>registered </a:t>
            </a:r>
            <a:endParaRPr lang="en-US" sz="1050" b="1" kern="0" dirty="0">
              <a:solidFill>
                <a:srgbClr val="6D6E71"/>
              </a:solidFill>
              <a:latin typeface="Arial"/>
            </a:endParaRPr>
          </a:p>
          <a:p>
            <a:pPr marL="214313" indent="-127397" defTabSz="685800" fontAlgn="ctr">
              <a:lnSpc>
                <a:spcPct val="100000"/>
              </a:lnSpc>
              <a:spcAft>
                <a:spcPts val="450"/>
              </a:spcAft>
              <a:buClr>
                <a:srgbClr val="6D6E71"/>
              </a:buClr>
              <a:buFont typeface="Wingdings" panose="05000000000000000000" pitchFamily="2" charset="2"/>
              <a:buChar char="ü"/>
              <a:defRPr/>
            </a:pPr>
            <a:r>
              <a:rPr lang="en-US" sz="1050" b="1" kern="0" dirty="0">
                <a:solidFill>
                  <a:srgbClr val="6D6E71"/>
                </a:solidFill>
                <a:latin typeface="Arial"/>
              </a:rPr>
              <a:t>+1,500,000 vaccinations</a:t>
            </a:r>
            <a:r>
              <a:rPr lang="en-US" sz="1050" kern="0" dirty="0">
                <a:solidFill>
                  <a:srgbClr val="6D6E71"/>
                </a:solidFill>
                <a:latin typeface="Arial"/>
              </a:rPr>
              <a:t> have been administered </a:t>
            </a:r>
          </a:p>
          <a:p>
            <a:pPr marL="214313" indent="-127397" defTabSz="685800" fontAlgn="ctr">
              <a:lnSpc>
                <a:spcPct val="100000"/>
              </a:lnSpc>
              <a:spcAft>
                <a:spcPts val="450"/>
              </a:spcAft>
              <a:buClr>
                <a:srgbClr val="6D6E71"/>
              </a:buClr>
              <a:buFont typeface="Wingdings" panose="05000000000000000000" pitchFamily="2" charset="2"/>
              <a:buChar char="ü"/>
              <a:defRPr/>
            </a:pPr>
            <a:r>
              <a:rPr lang="en-US" sz="1050" b="1" kern="0" dirty="0">
                <a:solidFill>
                  <a:srgbClr val="6D6E71"/>
                </a:solidFill>
                <a:latin typeface="Arial"/>
              </a:rPr>
              <a:t>+2,000,000 attendance</a:t>
            </a:r>
          </a:p>
          <a:p>
            <a:pPr marL="214313" indent="-127397" defTabSz="685800" fontAlgn="ctr">
              <a:lnSpc>
                <a:spcPct val="100000"/>
              </a:lnSpc>
              <a:spcAft>
                <a:spcPts val="450"/>
              </a:spcAft>
              <a:buClr>
                <a:srgbClr val="6D6E71"/>
              </a:buClr>
              <a:buFont typeface="Wingdings" panose="05000000000000000000" pitchFamily="2" charset="2"/>
              <a:buChar char="ü"/>
              <a:defRPr/>
            </a:pPr>
            <a:endParaRPr lang="en-US" sz="1050" b="1" kern="0" dirty="0">
              <a:solidFill>
                <a:srgbClr val="6D6E71"/>
              </a:solidFill>
              <a:latin typeface="Arial"/>
            </a:endParaRPr>
          </a:p>
          <a:p>
            <a:pPr marL="214313" indent="-127397" defTabSz="685800" fontAlgn="ctr">
              <a:lnSpc>
                <a:spcPct val="100000"/>
              </a:lnSpc>
              <a:spcAft>
                <a:spcPts val="450"/>
              </a:spcAft>
              <a:buClr>
                <a:srgbClr val="6D6E71"/>
              </a:buClr>
              <a:buFont typeface="Wingdings" panose="05000000000000000000" pitchFamily="2" charset="2"/>
              <a:buChar char="ü"/>
              <a:defRPr/>
            </a:pPr>
            <a:endParaRPr lang="en-US" sz="1050" kern="0" dirty="0">
              <a:solidFill>
                <a:srgbClr val="6D6E71"/>
              </a:solidFill>
              <a:latin typeface="Arial"/>
            </a:endParaRPr>
          </a:p>
          <a:p>
            <a:pPr defTabSz="685800" fontAlgn="ctr">
              <a:lnSpc>
                <a:spcPct val="100000"/>
              </a:lnSpc>
              <a:spcAft>
                <a:spcPts val="450"/>
              </a:spcAft>
              <a:buClr>
                <a:srgbClr val="6D6E71"/>
              </a:buClr>
              <a:buNone/>
              <a:defRPr/>
            </a:pPr>
            <a:endParaRPr lang="en-US" sz="1050" kern="0" dirty="0">
              <a:solidFill>
                <a:srgbClr val="6D6E71"/>
              </a:solidFill>
              <a:latin typeface="Arial"/>
            </a:endParaRPr>
          </a:p>
        </p:txBody>
      </p:sp>
    </p:spTree>
    <p:extLst>
      <p:ext uri="{BB962C8B-B14F-4D97-AF65-F5344CB8AC3E}">
        <p14:creationId xmlns:p14="http://schemas.microsoft.com/office/powerpoint/2010/main" val="28366656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59EC597C-EADD-4F9A-BF69-4D5867B2FE25}"/>
              </a:ext>
            </a:extLst>
          </p:cNvPr>
          <p:cNvSpPr txBox="1">
            <a:spLocks/>
          </p:cNvSpPr>
          <p:nvPr/>
        </p:nvSpPr>
        <p:spPr>
          <a:xfrm>
            <a:off x="435428" y="1001486"/>
            <a:ext cx="6172200" cy="399143"/>
          </a:xfrm>
          <a:prstGeom prst="rect">
            <a:avLst/>
          </a:prstGeom>
        </p:spPr>
        <p:txBody>
          <a:bodyPr/>
          <a:lstStyle>
            <a:lvl1pPr algn="l" defTabSz="914400" rtl="0" eaLnBrk="1" latinLnBrk="0" hangingPunct="1">
              <a:spcBef>
                <a:spcPct val="0"/>
              </a:spcBef>
              <a:buNone/>
              <a:defRPr sz="2800" kern="1200">
                <a:solidFill>
                  <a:schemeClr val="accent2"/>
                </a:solidFill>
                <a:latin typeface="+mj-lt"/>
                <a:ea typeface="+mj-ea"/>
                <a:cs typeface="+mj-cs"/>
              </a:defRPr>
            </a:lvl1pPr>
          </a:lstStyle>
          <a:p>
            <a:pPr defTabSz="685800" fontAlgn="base">
              <a:spcAft>
                <a:spcPct val="0"/>
              </a:spcAft>
            </a:pPr>
            <a:r>
              <a:rPr lang="en-US" sz="2400" b="1" dirty="0">
                <a:solidFill>
                  <a:srgbClr val="418CC8"/>
                </a:solidFill>
                <a:latin typeface="Arial"/>
              </a:rPr>
              <a:t>Design: Solution System Architecture</a:t>
            </a:r>
            <a:endParaRPr lang="en-US" sz="2700" b="1" dirty="0">
              <a:solidFill>
                <a:srgbClr val="1F497D"/>
              </a:solidFill>
              <a:latin typeface="Times New Roman" panose="02020603050405020304" pitchFamily="18" charset="0"/>
              <a:ea typeface="Calibri" panose="020F0502020204030204" pitchFamily="34" charset="0"/>
            </a:endParaRPr>
          </a:p>
        </p:txBody>
      </p:sp>
      <p:sp>
        <p:nvSpPr>
          <p:cNvPr id="7" name="Rectangle 6">
            <a:extLst>
              <a:ext uri="{FF2B5EF4-FFF2-40B4-BE49-F238E27FC236}">
                <a16:creationId xmlns:a16="http://schemas.microsoft.com/office/drawing/2014/main" id="{442B87EE-D962-4B5B-A455-00775DD7D2C6}"/>
              </a:ext>
            </a:extLst>
          </p:cNvPr>
          <p:cNvSpPr/>
          <p:nvPr/>
        </p:nvSpPr>
        <p:spPr>
          <a:xfrm>
            <a:off x="489856" y="1560454"/>
            <a:ext cx="5519058" cy="1384995"/>
          </a:xfrm>
          <a:prstGeom prst="rect">
            <a:avLst/>
          </a:prstGeom>
        </p:spPr>
        <p:txBody>
          <a:bodyPr wrap="square">
            <a:spAutoFit/>
          </a:bodyPr>
          <a:lstStyle/>
          <a:p>
            <a:pPr marL="214313" indent="-214313" defTabSz="342900" eaLnBrk="0" fontAlgn="base" hangingPunct="0">
              <a:spcBef>
                <a:spcPct val="0"/>
              </a:spcBef>
              <a:spcAft>
                <a:spcPct val="0"/>
              </a:spcAft>
              <a:buFont typeface="Arial" panose="020B0604020202020204" pitchFamily="34" charset="0"/>
              <a:buChar char="•"/>
            </a:pPr>
            <a:r>
              <a:rPr lang="en-US" sz="900" dirty="0" err="1">
                <a:solidFill>
                  <a:srgbClr val="000000"/>
                </a:solidFill>
                <a:latin typeface="Arial" panose="020B0604020202020204" pitchFamily="34" charset="0"/>
              </a:rPr>
              <a:t>Zeir</a:t>
            </a:r>
            <a:r>
              <a:rPr lang="en-US" sz="900" dirty="0">
                <a:solidFill>
                  <a:srgbClr val="000000"/>
                </a:solidFill>
                <a:latin typeface="Arial" panose="020B0604020202020204" pitchFamily="34" charset="0"/>
              </a:rPr>
              <a:t> is powered by </a:t>
            </a:r>
            <a:r>
              <a:rPr lang="en-US" sz="900" dirty="0" err="1">
                <a:solidFill>
                  <a:srgbClr val="000000"/>
                </a:solidFill>
                <a:latin typeface="Arial" panose="020B0604020202020204" pitchFamily="34" charset="0"/>
              </a:rPr>
              <a:t>OpenSRP</a:t>
            </a:r>
            <a:r>
              <a:rPr lang="en-US" sz="900" dirty="0">
                <a:solidFill>
                  <a:srgbClr val="000000"/>
                </a:solidFill>
                <a:latin typeface="Arial" panose="020B0604020202020204" pitchFamily="34" charset="0"/>
              </a:rPr>
              <a:t> and  it leverages several other popular open source platforms developed to make it easier to create interactive and intelligent mobile interfaces </a:t>
            </a:r>
            <a:r>
              <a:rPr lang="en-US" sz="1500" dirty="0">
                <a:solidFill>
                  <a:srgbClr val="000000"/>
                </a:solidFill>
                <a:latin typeface="Arial" panose="020B0604020202020204" pitchFamily="34" charset="0"/>
              </a:rPr>
              <a:t/>
            </a:r>
            <a:br>
              <a:rPr lang="en-US" sz="1500" dirty="0">
                <a:solidFill>
                  <a:srgbClr val="000000"/>
                </a:solidFill>
                <a:latin typeface="Arial" panose="020B0604020202020204" pitchFamily="34" charset="0"/>
              </a:rPr>
            </a:br>
            <a:r>
              <a:rPr lang="en-US" sz="1350" dirty="0">
                <a:solidFill>
                  <a:srgbClr val="000000"/>
                </a:solidFill>
                <a:latin typeface="Arial" panose="020B0604020202020204" pitchFamily="34" charset="0"/>
              </a:rPr>
              <a:t/>
            </a:r>
            <a:br>
              <a:rPr lang="en-US" sz="1350" dirty="0">
                <a:solidFill>
                  <a:srgbClr val="000000"/>
                </a:solidFill>
                <a:latin typeface="Arial" panose="020B0604020202020204" pitchFamily="34" charset="0"/>
              </a:rPr>
            </a:br>
            <a:r>
              <a:rPr lang="en-US" sz="1050" dirty="0">
                <a:solidFill>
                  <a:srgbClr val="333333"/>
                </a:solidFill>
                <a:latin typeface="Roboto"/>
              </a:rPr>
              <a:t/>
            </a:r>
            <a:br>
              <a:rPr lang="en-US" sz="1050" dirty="0">
                <a:solidFill>
                  <a:srgbClr val="333333"/>
                </a:solidFill>
                <a:latin typeface="Roboto"/>
              </a:rPr>
            </a:br>
            <a:r>
              <a:rPr lang="en-US" sz="1050" dirty="0">
                <a:solidFill>
                  <a:srgbClr val="333333"/>
                </a:solidFill>
                <a:latin typeface="Roboto"/>
              </a:rPr>
              <a:t/>
            </a:r>
            <a:br>
              <a:rPr lang="en-US" sz="1050" dirty="0">
                <a:solidFill>
                  <a:srgbClr val="333333"/>
                </a:solidFill>
                <a:latin typeface="Roboto"/>
              </a:rPr>
            </a:br>
            <a:r>
              <a:rPr lang="en-US" sz="1050" dirty="0">
                <a:solidFill>
                  <a:srgbClr val="333333"/>
                </a:solidFill>
                <a:latin typeface="Roboto"/>
              </a:rPr>
              <a:t/>
            </a:r>
            <a:br>
              <a:rPr lang="en-US" sz="1050" dirty="0">
                <a:solidFill>
                  <a:srgbClr val="333333"/>
                </a:solidFill>
                <a:latin typeface="Roboto"/>
              </a:rPr>
            </a:br>
            <a:r>
              <a:rPr lang="en-US" sz="1050" dirty="0">
                <a:solidFill>
                  <a:srgbClr val="333333"/>
                </a:solidFill>
                <a:latin typeface="Roboto"/>
              </a:rPr>
              <a:t/>
            </a:r>
            <a:br>
              <a:rPr lang="en-US" sz="1050" dirty="0">
                <a:solidFill>
                  <a:srgbClr val="333333"/>
                </a:solidFill>
                <a:latin typeface="Roboto"/>
              </a:rPr>
            </a:br>
            <a:endParaRPr lang="en-US" sz="1050" dirty="0">
              <a:solidFill>
                <a:srgbClr val="000000"/>
              </a:solidFill>
              <a:latin typeface="Arial" panose="020B0604020202020204" pitchFamily="34" charset="0"/>
            </a:endParaRPr>
          </a:p>
        </p:txBody>
      </p:sp>
      <p:sp>
        <p:nvSpPr>
          <p:cNvPr id="9" name="Oval 8">
            <a:extLst>
              <a:ext uri="{FF2B5EF4-FFF2-40B4-BE49-F238E27FC236}">
                <a16:creationId xmlns:a16="http://schemas.microsoft.com/office/drawing/2014/main" id="{A7EA897B-3093-4866-BA1F-CD2456E78324}"/>
              </a:ext>
            </a:extLst>
          </p:cNvPr>
          <p:cNvSpPr/>
          <p:nvPr/>
        </p:nvSpPr>
        <p:spPr>
          <a:xfrm>
            <a:off x="2718708" y="2026263"/>
            <a:ext cx="691243" cy="321332"/>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900" eaLnBrk="0" fontAlgn="base" hangingPunct="0">
              <a:spcBef>
                <a:spcPct val="0"/>
              </a:spcBef>
              <a:spcAft>
                <a:spcPct val="0"/>
              </a:spcAft>
            </a:pPr>
            <a:endParaRPr lang="en-US" sz="1350">
              <a:solidFill>
                <a:srgbClr val="FFFFFF"/>
              </a:solidFill>
              <a:latin typeface="Arial"/>
            </a:endParaRPr>
          </a:p>
        </p:txBody>
      </p:sp>
      <p:sp>
        <p:nvSpPr>
          <p:cNvPr id="11" name="TextBox 10">
            <a:extLst>
              <a:ext uri="{FF2B5EF4-FFF2-40B4-BE49-F238E27FC236}">
                <a16:creationId xmlns:a16="http://schemas.microsoft.com/office/drawing/2014/main" id="{F3B11BC8-0B4E-40EF-B2D3-17445D4C49CC}"/>
              </a:ext>
            </a:extLst>
          </p:cNvPr>
          <p:cNvSpPr txBox="1"/>
          <p:nvPr/>
        </p:nvSpPr>
        <p:spPr>
          <a:xfrm>
            <a:off x="6716483" y="2152650"/>
            <a:ext cx="1828800" cy="3298371"/>
          </a:xfrm>
          <a:prstGeom prst="rect">
            <a:avLst/>
          </a:prstGeom>
          <a:solidFill>
            <a:schemeClr val="bg2">
              <a:lumMod val="90000"/>
            </a:schemeClr>
          </a:solidFill>
        </p:spPr>
        <p:txBody>
          <a:bodyPr wrap="square" lIns="0" tIns="0" rIns="0" bIns="0" rtlCol="0">
            <a:noAutofit/>
          </a:bodyPr>
          <a:lstStyle/>
          <a:p>
            <a:pPr algn="ctr" defTabSz="342900" eaLnBrk="0" fontAlgn="base" hangingPunct="0">
              <a:spcBef>
                <a:spcPct val="0"/>
              </a:spcBef>
              <a:spcAft>
                <a:spcPct val="0"/>
              </a:spcAft>
            </a:pPr>
            <a:r>
              <a:rPr lang="en-US" sz="900" b="1" u="sng" dirty="0">
                <a:solidFill>
                  <a:prstClr val="black"/>
                </a:solidFill>
                <a:latin typeface="Calibri" panose="020F0502020204030204"/>
              </a:rPr>
              <a:t>       </a:t>
            </a:r>
          </a:p>
          <a:p>
            <a:pPr algn="ctr" defTabSz="342900" eaLnBrk="0" fontAlgn="base" hangingPunct="0">
              <a:spcBef>
                <a:spcPct val="0"/>
              </a:spcBef>
              <a:spcAft>
                <a:spcPct val="0"/>
              </a:spcAft>
            </a:pPr>
            <a:r>
              <a:rPr lang="en-US" sz="825" b="1" u="sng" dirty="0">
                <a:solidFill>
                  <a:prstClr val="black"/>
                </a:solidFill>
                <a:latin typeface="Calibri" panose="020F0502020204030204"/>
              </a:rPr>
              <a:t> Infrastructure considerations</a:t>
            </a:r>
          </a:p>
          <a:p>
            <a:pPr algn="ctr" defTabSz="342900" eaLnBrk="0" fontAlgn="base" hangingPunct="0">
              <a:spcBef>
                <a:spcPct val="0"/>
              </a:spcBef>
              <a:spcAft>
                <a:spcPct val="0"/>
              </a:spcAft>
            </a:pPr>
            <a:endParaRPr lang="en-US" sz="900" b="1" dirty="0">
              <a:solidFill>
                <a:prstClr val="black"/>
              </a:solidFill>
              <a:latin typeface="Calibri" panose="020F0502020204030204"/>
            </a:endParaRPr>
          </a:p>
          <a:p>
            <a:pPr marL="128588" indent="-128588" defTabSz="342900" eaLnBrk="0" fontAlgn="base" hangingPunct="0">
              <a:spcBef>
                <a:spcPct val="0"/>
              </a:spcBef>
              <a:spcAft>
                <a:spcPct val="0"/>
              </a:spcAft>
              <a:buFont typeface="Arial" panose="020B0604020202020204" pitchFamily="34" charset="0"/>
              <a:buChar char="•"/>
            </a:pPr>
            <a:r>
              <a:rPr lang="en-US" sz="825" dirty="0">
                <a:solidFill>
                  <a:prstClr val="black"/>
                </a:solidFill>
                <a:latin typeface="Calibri" panose="020F0502020204030204"/>
              </a:rPr>
              <a:t>The OpenSRP App is deployed on an </a:t>
            </a:r>
            <a:r>
              <a:rPr lang="en-US" sz="825" dirty="0">
                <a:solidFill>
                  <a:srgbClr val="F74F50">
                    <a:lumMod val="75000"/>
                  </a:srgbClr>
                </a:solidFill>
                <a:latin typeface="Calibri" panose="020F0502020204030204"/>
              </a:rPr>
              <a:t>Android mobile</a:t>
            </a:r>
            <a:r>
              <a:rPr lang="en-US" sz="825" dirty="0">
                <a:solidFill>
                  <a:prstClr val="black"/>
                </a:solidFill>
                <a:latin typeface="Calibri" panose="020F0502020204030204"/>
              </a:rPr>
              <a:t> device running Android . </a:t>
            </a:r>
          </a:p>
          <a:p>
            <a:pPr marL="128588" indent="-128588" defTabSz="342900" eaLnBrk="0" fontAlgn="base" hangingPunct="0">
              <a:spcBef>
                <a:spcPct val="0"/>
              </a:spcBef>
              <a:spcAft>
                <a:spcPct val="0"/>
              </a:spcAft>
              <a:buFont typeface="Arial" panose="020B0604020202020204" pitchFamily="34" charset="0"/>
              <a:buChar char="•"/>
            </a:pPr>
            <a:r>
              <a:rPr lang="en-US" sz="825" dirty="0">
                <a:solidFill>
                  <a:prstClr val="black"/>
                </a:solidFill>
                <a:latin typeface="Calibri" panose="020F0502020204030204"/>
              </a:rPr>
              <a:t>The </a:t>
            </a:r>
            <a:r>
              <a:rPr lang="en-US" sz="825" dirty="0">
                <a:solidFill>
                  <a:srgbClr val="F74F50">
                    <a:lumMod val="75000"/>
                  </a:srgbClr>
                </a:solidFill>
                <a:latin typeface="Calibri" panose="020F0502020204030204"/>
              </a:rPr>
              <a:t>OpenSRP server </a:t>
            </a:r>
            <a:r>
              <a:rPr lang="en-US" sz="825" dirty="0">
                <a:solidFill>
                  <a:prstClr val="black"/>
                </a:solidFill>
                <a:latin typeface="Calibri" panose="020F0502020204030204"/>
              </a:rPr>
              <a:t>is the system that manages the mobile deployment. </a:t>
            </a:r>
            <a:r>
              <a:rPr lang="en-US" sz="825" dirty="0">
                <a:solidFill>
                  <a:srgbClr val="000000"/>
                </a:solidFill>
                <a:latin typeface="Arial" panose="020B0604020202020204" pitchFamily="34" charset="0"/>
              </a:rPr>
              <a:t>synchronizes data across all tablets, tracks changes in forms, provides updates on a regular schedule and integrates with </a:t>
            </a:r>
            <a:r>
              <a:rPr lang="en-US" sz="825" dirty="0" err="1">
                <a:solidFill>
                  <a:srgbClr val="000000"/>
                </a:solidFill>
                <a:latin typeface="Arial" panose="020B0604020202020204" pitchFamily="34" charset="0"/>
              </a:rPr>
              <a:t>OpenMRS</a:t>
            </a:r>
            <a:endParaRPr lang="en-US" sz="825" dirty="0">
              <a:solidFill>
                <a:srgbClr val="000000"/>
              </a:solidFill>
              <a:latin typeface="Arial" panose="020B0604020202020204" pitchFamily="34" charset="0"/>
            </a:endParaRPr>
          </a:p>
          <a:p>
            <a:pPr marL="128588" indent="-128588" defTabSz="342900" eaLnBrk="0" fontAlgn="base" hangingPunct="0">
              <a:spcBef>
                <a:spcPct val="0"/>
              </a:spcBef>
              <a:spcAft>
                <a:spcPct val="0"/>
              </a:spcAft>
              <a:buFont typeface="Arial" panose="020B0604020202020204" pitchFamily="34" charset="0"/>
              <a:buChar char="•"/>
            </a:pPr>
            <a:endParaRPr lang="en-US" sz="825" dirty="0">
              <a:solidFill>
                <a:prstClr val="black"/>
              </a:solidFill>
              <a:latin typeface="Calibri" panose="020F0502020204030204"/>
            </a:endParaRPr>
          </a:p>
          <a:p>
            <a:pPr marL="128588" indent="-128588" defTabSz="342900" eaLnBrk="0" fontAlgn="base" hangingPunct="0">
              <a:spcBef>
                <a:spcPct val="0"/>
              </a:spcBef>
              <a:spcAft>
                <a:spcPct val="0"/>
              </a:spcAft>
              <a:buFont typeface="Arial" panose="020B0604020202020204" pitchFamily="34" charset="0"/>
              <a:buChar char="•"/>
            </a:pPr>
            <a:r>
              <a:rPr lang="en-US" sz="825" dirty="0" err="1">
                <a:solidFill>
                  <a:srgbClr val="F74F50">
                    <a:lumMod val="75000"/>
                  </a:srgbClr>
                </a:solidFill>
                <a:latin typeface="Arial" panose="020B0604020202020204" pitchFamily="34" charset="0"/>
              </a:rPr>
              <a:t>OpenMRS</a:t>
            </a:r>
            <a:r>
              <a:rPr lang="en-US" sz="825" dirty="0">
                <a:solidFill>
                  <a:srgbClr val="000000"/>
                </a:solidFill>
                <a:latin typeface="Arial" panose="020B0604020202020204" pitchFamily="34" charset="0"/>
              </a:rPr>
              <a:t> is the centralized data repository that provides role-based access controls, audits and reporting to other systems</a:t>
            </a:r>
          </a:p>
          <a:p>
            <a:pPr marL="128588" indent="-128588" defTabSz="342900" eaLnBrk="0" fontAlgn="base" hangingPunct="0">
              <a:spcBef>
                <a:spcPct val="0"/>
              </a:spcBef>
              <a:spcAft>
                <a:spcPct val="0"/>
              </a:spcAft>
              <a:buFont typeface="Arial" panose="020B0604020202020204" pitchFamily="34" charset="0"/>
              <a:buChar char="•"/>
            </a:pPr>
            <a:endParaRPr lang="en-US" sz="825" dirty="0">
              <a:solidFill>
                <a:srgbClr val="000000"/>
              </a:solidFill>
              <a:latin typeface="Arial" panose="020B0604020202020204" pitchFamily="34" charset="0"/>
            </a:endParaRPr>
          </a:p>
          <a:p>
            <a:pPr marL="128588" indent="-128588" defTabSz="342900" eaLnBrk="0" fontAlgn="base" hangingPunct="0">
              <a:spcBef>
                <a:spcPct val="0"/>
              </a:spcBef>
              <a:spcAft>
                <a:spcPct val="0"/>
              </a:spcAft>
              <a:buFont typeface="Arial" panose="020B0604020202020204" pitchFamily="34" charset="0"/>
              <a:buChar char="•"/>
            </a:pPr>
            <a:r>
              <a:rPr lang="en-US" sz="825" dirty="0" err="1">
                <a:solidFill>
                  <a:srgbClr val="F74F50">
                    <a:lumMod val="75000"/>
                  </a:srgbClr>
                </a:solidFill>
                <a:latin typeface="Arial" panose="020B0604020202020204" pitchFamily="34" charset="0"/>
              </a:rPr>
              <a:t>RapidPro</a:t>
            </a:r>
            <a:r>
              <a:rPr lang="en-US" sz="825" dirty="0">
                <a:solidFill>
                  <a:srgbClr val="000000"/>
                </a:solidFill>
                <a:latin typeface="Arial" panose="020B0604020202020204" pitchFamily="34" charset="0"/>
              </a:rPr>
              <a:t> which allows syncing of messages to and from your </a:t>
            </a:r>
            <a:r>
              <a:rPr lang="en-US" sz="825" dirty="0">
                <a:solidFill>
                  <a:srgbClr val="F74F50">
                    <a:lumMod val="75000"/>
                  </a:srgbClr>
                </a:solidFill>
                <a:latin typeface="Arial" panose="020B0604020202020204" pitchFamily="34" charset="0"/>
              </a:rPr>
              <a:t>handset</a:t>
            </a:r>
          </a:p>
          <a:p>
            <a:pPr marL="128588" indent="-128588" defTabSz="342900" eaLnBrk="0" fontAlgn="base" hangingPunct="0">
              <a:spcBef>
                <a:spcPct val="0"/>
              </a:spcBef>
              <a:spcAft>
                <a:spcPct val="0"/>
              </a:spcAft>
              <a:buFont typeface="Arial" panose="020B0604020202020204" pitchFamily="34" charset="0"/>
              <a:buChar char="•"/>
            </a:pPr>
            <a:endParaRPr lang="en-US" sz="1200" dirty="0">
              <a:solidFill>
                <a:srgbClr val="454E60"/>
              </a:solidFill>
              <a:latin typeface="Helvetica" pitchFamily="2" charset="0"/>
            </a:endParaRPr>
          </a:p>
        </p:txBody>
      </p:sp>
      <p:pic>
        <p:nvPicPr>
          <p:cNvPr id="5" name="Picture 4" descr="A screenshot of a cell phone&#10;&#10;Description automatically generated">
            <a:extLst>
              <a:ext uri="{FF2B5EF4-FFF2-40B4-BE49-F238E27FC236}">
                <a16:creationId xmlns:a16="http://schemas.microsoft.com/office/drawing/2014/main" id="{6225EF46-2DEE-482B-B3DF-7EB374B499AC}"/>
              </a:ext>
            </a:extLst>
          </p:cNvPr>
          <p:cNvPicPr>
            <a:picLocks noChangeAspect="1"/>
          </p:cNvPicPr>
          <p:nvPr/>
        </p:nvPicPr>
        <p:blipFill rotWithShape="1">
          <a:blip r:embed="rId3"/>
          <a:srcRect t="8012" r="7724" b="7907"/>
          <a:stretch/>
        </p:blipFill>
        <p:spPr>
          <a:xfrm>
            <a:off x="365126" y="2011138"/>
            <a:ext cx="6351357" cy="3439883"/>
          </a:xfrm>
          <a:prstGeom prst="rect">
            <a:avLst/>
          </a:prstGeom>
        </p:spPr>
      </p:pic>
      <p:sp>
        <p:nvSpPr>
          <p:cNvPr id="12" name="Content Placeholder 2">
            <a:extLst>
              <a:ext uri="{FF2B5EF4-FFF2-40B4-BE49-F238E27FC236}">
                <a16:creationId xmlns:a16="http://schemas.microsoft.com/office/drawing/2014/main" id="{58ADC58D-3D4A-42E0-A4F1-AC0350177FFB}"/>
              </a:ext>
            </a:extLst>
          </p:cNvPr>
          <p:cNvSpPr txBox="1">
            <a:spLocks/>
          </p:cNvSpPr>
          <p:nvPr/>
        </p:nvSpPr>
        <p:spPr>
          <a:xfrm>
            <a:off x="606891" y="5840186"/>
            <a:ext cx="7782415" cy="244925"/>
          </a:xfrm>
          <a:prstGeom prst="rect">
            <a:avLst/>
          </a:prstGeom>
        </p:spPr>
        <p:txBody>
          <a:bodyPr lIns="34289" rIns="34289" anchor="t">
            <a:normAutofit/>
          </a:bodyPr>
          <a:lstStyle>
            <a:lvl1pPr algn="l" defTabSz="609585" rtl="0" eaLnBrk="1" fontAlgn="base" hangingPunct="1">
              <a:spcBef>
                <a:spcPct val="20000"/>
              </a:spcBef>
              <a:spcAft>
                <a:spcPct val="0"/>
              </a:spcAft>
              <a:buFont typeface="Arial" panose="020B0604020202020204" pitchFamily="34" charset="0"/>
              <a:defRPr sz="2133" kern="1200">
                <a:solidFill>
                  <a:srgbClr val="454E60"/>
                </a:solidFill>
                <a:latin typeface="Arial" panose="020B0604020202020204" pitchFamily="34" charset="0"/>
                <a:ea typeface="Arial" panose="020B0604020202020204" pitchFamily="34" charset="0"/>
                <a:cs typeface="Arial" panose="020B0604020202020204" pitchFamily="34" charset="0"/>
              </a:defRPr>
            </a:lvl1pPr>
            <a:lvl2pPr marL="609585" algn="l" defTabSz="609585" rtl="0" eaLnBrk="1" fontAlgn="base" hangingPunct="1">
              <a:spcBef>
                <a:spcPct val="20000"/>
              </a:spcBef>
              <a:spcAft>
                <a:spcPct val="0"/>
              </a:spcAft>
              <a:buFont typeface="Arial" panose="020B0604020202020204" pitchFamily="34" charset="0"/>
              <a:defRPr sz="2133" kern="1200">
                <a:solidFill>
                  <a:srgbClr val="454E60"/>
                </a:solidFill>
                <a:latin typeface="Arial" panose="020B0604020202020204" pitchFamily="34" charset="0"/>
                <a:ea typeface="Arial" panose="020B0604020202020204" pitchFamily="34" charset="0"/>
                <a:cs typeface="Arial" panose="020B0604020202020204" pitchFamily="34" charset="0"/>
              </a:defRPr>
            </a:lvl2pPr>
            <a:lvl3pPr marL="1219170" algn="l" defTabSz="609585" rtl="0" eaLnBrk="1" fontAlgn="base" hangingPunct="1">
              <a:spcBef>
                <a:spcPct val="0"/>
              </a:spcBef>
              <a:spcAft>
                <a:spcPct val="0"/>
              </a:spcAft>
              <a:buFont typeface="Arial" panose="020B0604020202020204" pitchFamily="34" charset="0"/>
              <a:defRPr sz="2133" kern="1200">
                <a:solidFill>
                  <a:srgbClr val="454E60"/>
                </a:solidFill>
                <a:latin typeface="Arial" panose="020B0604020202020204" pitchFamily="34" charset="0"/>
                <a:ea typeface="Arial" panose="020B0604020202020204" pitchFamily="34" charset="0"/>
                <a:cs typeface="Arial" panose="020B0604020202020204" pitchFamily="34" charset="0"/>
              </a:defRPr>
            </a:lvl3pPr>
            <a:lvl4pPr marL="1828754" algn="l" defTabSz="609585" rtl="0" eaLnBrk="1" fontAlgn="base" hangingPunct="1">
              <a:spcBef>
                <a:spcPct val="20000"/>
              </a:spcBef>
              <a:spcAft>
                <a:spcPct val="0"/>
              </a:spcAft>
              <a:buFont typeface="Arial" panose="020B0604020202020204" pitchFamily="34" charset="0"/>
              <a:defRPr sz="2133" kern="1200">
                <a:solidFill>
                  <a:srgbClr val="454E60"/>
                </a:solidFill>
                <a:latin typeface="Arial" panose="020B0604020202020204" pitchFamily="34" charset="0"/>
                <a:ea typeface="Arial" panose="020B0604020202020204" pitchFamily="34" charset="0"/>
                <a:cs typeface="Arial" panose="020B0604020202020204" pitchFamily="34" charset="0"/>
              </a:defRPr>
            </a:lvl4pPr>
            <a:lvl5pPr marL="2438339" algn="l" defTabSz="609585" rtl="0" eaLnBrk="1" fontAlgn="base" hangingPunct="1">
              <a:spcBef>
                <a:spcPct val="20000"/>
              </a:spcBef>
              <a:spcAft>
                <a:spcPct val="0"/>
              </a:spcAft>
              <a:buFont typeface="Arial" panose="020B0604020202020204" pitchFamily="34" charset="0"/>
              <a:defRPr sz="2133" kern="1200">
                <a:solidFill>
                  <a:srgbClr val="454E60"/>
                </a:solidFill>
                <a:latin typeface="Arial" panose="020B0604020202020204" pitchFamily="34" charset="0"/>
                <a:ea typeface="Arial" panose="020B0604020202020204" pitchFamily="34" charset="0"/>
                <a:cs typeface="Arial" panose="020B0604020202020204" pitchFamily="34" charset="0"/>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defTabSz="457189"/>
            <a:r>
              <a:rPr lang="en-US" sz="750" dirty="0">
                <a:solidFill>
                  <a:srgbClr val="333333"/>
                </a:solidFill>
                <a:latin typeface="Roboto"/>
              </a:rPr>
              <a:t>ZEIR is powered by </a:t>
            </a:r>
            <a:r>
              <a:rPr lang="en-US" sz="750" b="1" dirty="0" err="1">
                <a:solidFill>
                  <a:srgbClr val="333333"/>
                </a:solidFill>
                <a:latin typeface="Roboto"/>
              </a:rPr>
              <a:t>OpenSRP</a:t>
            </a:r>
            <a:r>
              <a:rPr lang="en-US" sz="750" dirty="0">
                <a:solidFill>
                  <a:srgbClr val="333333"/>
                </a:solidFill>
                <a:latin typeface="Roboto"/>
              </a:rPr>
              <a:t>  under </a:t>
            </a:r>
            <a:r>
              <a:rPr lang="en-US" sz="750" dirty="0" err="1">
                <a:solidFill>
                  <a:srgbClr val="333333"/>
                </a:solidFill>
                <a:latin typeface="Roboto"/>
              </a:rPr>
              <a:t>appache</a:t>
            </a:r>
            <a:r>
              <a:rPr lang="en-US" sz="750" dirty="0">
                <a:solidFill>
                  <a:srgbClr val="333333"/>
                </a:solidFill>
                <a:latin typeface="Roboto"/>
              </a:rPr>
              <a:t> open source license 2.0 </a:t>
            </a:r>
            <a:r>
              <a:rPr lang="en-US" sz="750" dirty="0">
                <a:hlinkClick r:id="rId4"/>
              </a:rPr>
              <a:t>http://www.apache.org/licenses/LICENSE-2.0</a:t>
            </a:r>
            <a:endParaRPr lang="en-US" sz="750" dirty="0">
              <a:solidFill>
                <a:srgbClr val="333333"/>
              </a:solidFill>
              <a:latin typeface="Roboto"/>
            </a:endParaRPr>
          </a:p>
          <a:p>
            <a:pPr defTabSz="457189">
              <a:defRPr sz="1800"/>
            </a:pPr>
            <a:endParaRPr lang="en-US" sz="1050" dirty="0"/>
          </a:p>
        </p:txBody>
      </p:sp>
    </p:spTree>
    <p:extLst>
      <p:ext uri="{BB962C8B-B14F-4D97-AF65-F5344CB8AC3E}">
        <p14:creationId xmlns:p14="http://schemas.microsoft.com/office/powerpoint/2010/main" val="16943202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E62C892-D3EA-44A7-812D-68629A0030AE}"/>
              </a:ext>
            </a:extLst>
          </p:cNvPr>
          <p:cNvSpPr txBox="1">
            <a:spLocks/>
          </p:cNvSpPr>
          <p:nvPr/>
        </p:nvSpPr>
        <p:spPr>
          <a:xfrm>
            <a:off x="362814" y="1012792"/>
            <a:ext cx="7495777" cy="385313"/>
          </a:xfrm>
          <a:prstGeom prst="rect">
            <a:avLst/>
          </a:prstGeom>
        </p:spPr>
        <p:txBody>
          <a:bodyPr lIns="34289" rIns="34289" anchor="t">
            <a:noAutofit/>
          </a:bodyPr>
          <a:lstStyle>
            <a:lvl1pPr algn="l" defTabSz="609585" rtl="0" eaLnBrk="1" fontAlgn="base" hangingPunct="1">
              <a:spcBef>
                <a:spcPct val="0"/>
              </a:spcBef>
              <a:spcAft>
                <a:spcPct val="0"/>
              </a:spcAft>
              <a:defRPr sz="4267" b="1" kern="1200">
                <a:solidFill>
                  <a:srgbClr val="454E60"/>
                </a:solidFill>
                <a:latin typeface="Arial" panose="020B0604020202020204" pitchFamily="34" charset="0"/>
                <a:ea typeface="Arial" panose="020B0604020202020204" pitchFamily="34" charset="0"/>
                <a:cs typeface="Arial" panose="020B0604020202020204" pitchFamily="34" charset="0"/>
              </a:defRPr>
            </a:lvl1pPr>
            <a:lvl2pPr algn="l" defTabSz="609585" rtl="0" eaLnBrk="1" fontAlgn="base" hangingPunct="1">
              <a:spcBef>
                <a:spcPct val="0"/>
              </a:spcBef>
              <a:spcAft>
                <a:spcPct val="0"/>
              </a:spcAft>
              <a:defRPr sz="4267" b="1">
                <a:solidFill>
                  <a:srgbClr val="454E60"/>
                </a:solidFill>
                <a:latin typeface="Helvetica" pitchFamily="2" charset="0"/>
                <a:ea typeface="Helvetica" pitchFamily="2" charset="0"/>
                <a:cs typeface="Helvetica" pitchFamily="2" charset="0"/>
              </a:defRPr>
            </a:lvl2pPr>
            <a:lvl3pPr algn="l" defTabSz="609585" rtl="0" eaLnBrk="1" fontAlgn="base" hangingPunct="1">
              <a:spcBef>
                <a:spcPct val="0"/>
              </a:spcBef>
              <a:spcAft>
                <a:spcPct val="0"/>
              </a:spcAft>
              <a:defRPr sz="4267" b="1">
                <a:solidFill>
                  <a:srgbClr val="454E60"/>
                </a:solidFill>
                <a:latin typeface="Helvetica" pitchFamily="2" charset="0"/>
                <a:ea typeface="Helvetica" pitchFamily="2" charset="0"/>
                <a:cs typeface="Helvetica" pitchFamily="2" charset="0"/>
              </a:defRPr>
            </a:lvl3pPr>
            <a:lvl4pPr algn="l" defTabSz="609585" rtl="0" eaLnBrk="1" fontAlgn="base" hangingPunct="1">
              <a:spcBef>
                <a:spcPct val="0"/>
              </a:spcBef>
              <a:spcAft>
                <a:spcPct val="0"/>
              </a:spcAft>
              <a:defRPr sz="4267" b="1">
                <a:solidFill>
                  <a:srgbClr val="454E60"/>
                </a:solidFill>
                <a:latin typeface="Helvetica" pitchFamily="2" charset="0"/>
                <a:ea typeface="Helvetica" pitchFamily="2" charset="0"/>
                <a:cs typeface="Helvetica" pitchFamily="2" charset="0"/>
              </a:defRPr>
            </a:lvl4pPr>
            <a:lvl5pPr algn="l" defTabSz="609585" rtl="0" eaLnBrk="1" fontAlgn="base" hangingPunct="1">
              <a:spcBef>
                <a:spcPct val="0"/>
              </a:spcBef>
              <a:spcAft>
                <a:spcPct val="0"/>
              </a:spcAft>
              <a:defRPr sz="4267" b="1">
                <a:solidFill>
                  <a:srgbClr val="454E60"/>
                </a:solidFill>
                <a:latin typeface="Helvetica" pitchFamily="2" charset="0"/>
                <a:ea typeface="Helvetica" pitchFamily="2" charset="0"/>
                <a:cs typeface="Helvetica" pitchFamily="2" charset="0"/>
              </a:defRPr>
            </a:lvl5pPr>
            <a:lvl6pPr marL="609585" algn="l" defTabSz="609585" rtl="0" eaLnBrk="1" fontAlgn="base" hangingPunct="1">
              <a:spcBef>
                <a:spcPct val="0"/>
              </a:spcBef>
              <a:spcAft>
                <a:spcPct val="0"/>
              </a:spcAft>
              <a:defRPr sz="4267" b="1">
                <a:solidFill>
                  <a:srgbClr val="454E60"/>
                </a:solidFill>
                <a:latin typeface="Helvetica" pitchFamily="2" charset="0"/>
                <a:ea typeface="Helvetica" pitchFamily="2" charset="0"/>
                <a:cs typeface="Helvetica" pitchFamily="2" charset="0"/>
              </a:defRPr>
            </a:lvl6pPr>
            <a:lvl7pPr marL="1219170" algn="l" defTabSz="609585" rtl="0" eaLnBrk="1" fontAlgn="base" hangingPunct="1">
              <a:spcBef>
                <a:spcPct val="0"/>
              </a:spcBef>
              <a:spcAft>
                <a:spcPct val="0"/>
              </a:spcAft>
              <a:defRPr sz="4267" b="1">
                <a:solidFill>
                  <a:srgbClr val="454E60"/>
                </a:solidFill>
                <a:latin typeface="Helvetica" pitchFamily="2" charset="0"/>
                <a:ea typeface="Helvetica" pitchFamily="2" charset="0"/>
                <a:cs typeface="Helvetica" pitchFamily="2" charset="0"/>
              </a:defRPr>
            </a:lvl7pPr>
            <a:lvl8pPr marL="1828754" algn="l" defTabSz="609585" rtl="0" eaLnBrk="1" fontAlgn="base" hangingPunct="1">
              <a:spcBef>
                <a:spcPct val="0"/>
              </a:spcBef>
              <a:spcAft>
                <a:spcPct val="0"/>
              </a:spcAft>
              <a:defRPr sz="4267" b="1">
                <a:solidFill>
                  <a:srgbClr val="454E60"/>
                </a:solidFill>
                <a:latin typeface="Helvetica" pitchFamily="2" charset="0"/>
                <a:ea typeface="Helvetica" pitchFamily="2" charset="0"/>
                <a:cs typeface="Helvetica" pitchFamily="2" charset="0"/>
              </a:defRPr>
            </a:lvl8pPr>
            <a:lvl9pPr marL="2438339" algn="l" defTabSz="609585" rtl="0" eaLnBrk="1" fontAlgn="base" hangingPunct="1">
              <a:spcBef>
                <a:spcPct val="0"/>
              </a:spcBef>
              <a:spcAft>
                <a:spcPct val="0"/>
              </a:spcAft>
              <a:defRPr sz="4267" b="1">
                <a:solidFill>
                  <a:srgbClr val="454E60"/>
                </a:solidFill>
                <a:latin typeface="Helvetica" pitchFamily="2" charset="0"/>
                <a:ea typeface="Helvetica" pitchFamily="2" charset="0"/>
                <a:cs typeface="Helvetica" pitchFamily="2" charset="0"/>
              </a:defRPr>
            </a:lvl9pPr>
          </a:lstStyle>
          <a:p>
            <a:pPr defTabSz="457189"/>
            <a:r>
              <a:rPr lang="en-US" sz="2400" dirty="0">
                <a:solidFill>
                  <a:srgbClr val="418CC8"/>
                </a:solidFill>
                <a:latin typeface="Arial"/>
              </a:rPr>
              <a:t>Design: Key S</a:t>
            </a:r>
            <a:r>
              <a:rPr lang="en-US" sz="2400" dirty="0">
                <a:solidFill>
                  <a:srgbClr val="418CC8"/>
                </a:solidFill>
                <a:latin typeface="Arial"/>
                <a:ea typeface="Times New Roman" panose="02020603050405020304" pitchFamily="18" charset="0"/>
              </a:rPr>
              <a:t>kills Set Needs </a:t>
            </a:r>
            <a:endParaRPr lang="en-US" sz="2400" dirty="0">
              <a:solidFill>
                <a:srgbClr val="418CC8"/>
              </a:solidFill>
              <a:latin typeface="Arial"/>
              <a:ea typeface="Calibri" panose="020F0502020204030204" pitchFamily="34" charset="0"/>
            </a:endParaRPr>
          </a:p>
        </p:txBody>
      </p:sp>
      <p:sp>
        <p:nvSpPr>
          <p:cNvPr id="20" name="TextBox 19">
            <a:extLst>
              <a:ext uri="{FF2B5EF4-FFF2-40B4-BE49-F238E27FC236}">
                <a16:creationId xmlns:a16="http://schemas.microsoft.com/office/drawing/2014/main" id="{F5B1F565-494E-47A2-9722-E9A1D1BBC395}"/>
              </a:ext>
            </a:extLst>
          </p:cNvPr>
          <p:cNvSpPr txBox="1"/>
          <p:nvPr/>
        </p:nvSpPr>
        <p:spPr>
          <a:xfrm>
            <a:off x="424545" y="1712120"/>
            <a:ext cx="8273143" cy="4440485"/>
          </a:xfrm>
          <a:prstGeom prst="rect">
            <a:avLst/>
          </a:prstGeom>
          <a:solidFill>
            <a:schemeClr val="bg2">
              <a:lumMod val="90000"/>
            </a:schemeClr>
          </a:solidFill>
        </p:spPr>
        <p:txBody>
          <a:bodyPr wrap="square" lIns="0" tIns="0" rIns="0" bIns="0" rtlCol="0">
            <a:noAutofit/>
          </a:bodyPr>
          <a:lstStyle/>
          <a:p>
            <a:pPr defTabSz="342900" eaLnBrk="0" fontAlgn="base" hangingPunct="0">
              <a:spcBef>
                <a:spcPct val="0"/>
              </a:spcBef>
              <a:spcAft>
                <a:spcPct val="0"/>
              </a:spcAft>
            </a:pPr>
            <a:r>
              <a:rPr lang="en-US" sz="1350" b="1" u="sng" dirty="0">
                <a:solidFill>
                  <a:srgbClr val="454E60"/>
                </a:solidFill>
                <a:latin typeface="Helvetica" pitchFamily="2" charset="0"/>
              </a:rPr>
              <a:t>Skills Set needs</a:t>
            </a:r>
            <a:endParaRPr lang="en-US" sz="900" b="1" u="sng" dirty="0">
              <a:solidFill>
                <a:srgbClr val="454E60"/>
              </a:solidFill>
              <a:latin typeface="Helvetica" pitchFamily="2" charset="0"/>
            </a:endParaRPr>
          </a:p>
          <a:p>
            <a:pPr algn="ctr" defTabSz="342900" eaLnBrk="0" fontAlgn="base" hangingPunct="0">
              <a:spcBef>
                <a:spcPct val="0"/>
              </a:spcBef>
              <a:spcAft>
                <a:spcPct val="0"/>
              </a:spcAft>
            </a:pPr>
            <a:endParaRPr lang="en-US" sz="900" b="1" u="sng" dirty="0">
              <a:solidFill>
                <a:srgbClr val="454E60"/>
              </a:solidFill>
              <a:latin typeface="Helvetica" pitchFamily="2" charset="0"/>
            </a:endParaRPr>
          </a:p>
          <a:p>
            <a:pPr algn="ctr" defTabSz="342900" eaLnBrk="0" fontAlgn="base" hangingPunct="0">
              <a:spcBef>
                <a:spcPct val="0"/>
              </a:spcBef>
              <a:spcAft>
                <a:spcPct val="0"/>
              </a:spcAft>
            </a:pPr>
            <a:endParaRPr lang="en-US" sz="900" b="1" dirty="0">
              <a:solidFill>
                <a:srgbClr val="454E60"/>
              </a:solidFill>
              <a:latin typeface="Helvetica" pitchFamily="2" charset="0"/>
            </a:endParaRPr>
          </a:p>
          <a:p>
            <a:pPr marL="257175" indent="-257175" defTabSz="342900" eaLnBrk="0" fontAlgn="base" hangingPunct="0">
              <a:spcBef>
                <a:spcPct val="0"/>
              </a:spcBef>
              <a:spcAft>
                <a:spcPct val="0"/>
              </a:spcAft>
              <a:buFont typeface="+mj-lt"/>
              <a:buAutoNum type="arabicPeriod"/>
            </a:pPr>
            <a:r>
              <a:rPr lang="en-US" sz="1350" b="1" dirty="0">
                <a:solidFill>
                  <a:srgbClr val="454E60"/>
                </a:solidFill>
                <a:latin typeface="Helvetica" pitchFamily="2" charset="0"/>
              </a:rPr>
              <a:t>  Business analysis skills – </a:t>
            </a:r>
            <a:r>
              <a:rPr lang="en-US" sz="1350" dirty="0">
                <a:solidFill>
                  <a:srgbClr val="454E60"/>
                </a:solidFill>
                <a:latin typeface="Helvetica" pitchFamily="2" charset="0"/>
              </a:rPr>
              <a:t> Understanding the users business processes</a:t>
            </a:r>
          </a:p>
          <a:p>
            <a:pPr marL="257175" indent="-257175" defTabSz="342900" eaLnBrk="0" fontAlgn="base" hangingPunct="0">
              <a:spcBef>
                <a:spcPct val="0"/>
              </a:spcBef>
              <a:spcAft>
                <a:spcPct val="0"/>
              </a:spcAft>
              <a:buFont typeface="+mj-lt"/>
              <a:buAutoNum type="arabicPeriod"/>
            </a:pPr>
            <a:endParaRPr lang="en-US" sz="1350" dirty="0">
              <a:solidFill>
                <a:srgbClr val="454E60"/>
              </a:solidFill>
              <a:latin typeface="Helvetica" pitchFamily="2" charset="0"/>
            </a:endParaRPr>
          </a:p>
          <a:p>
            <a:pPr marL="257175" indent="-257175" defTabSz="342900" eaLnBrk="0" fontAlgn="base" hangingPunct="0">
              <a:spcBef>
                <a:spcPct val="0"/>
              </a:spcBef>
              <a:spcAft>
                <a:spcPct val="0"/>
              </a:spcAft>
              <a:buFont typeface="+mj-lt"/>
              <a:buAutoNum type="arabicPeriod"/>
            </a:pPr>
            <a:endParaRPr lang="en-US" sz="1350" dirty="0">
              <a:solidFill>
                <a:srgbClr val="454E60"/>
              </a:solidFill>
              <a:latin typeface="Helvetica" pitchFamily="2" charset="0"/>
            </a:endParaRPr>
          </a:p>
          <a:p>
            <a:pPr marL="257175" indent="-257175" defTabSz="342900" eaLnBrk="0" fontAlgn="base" hangingPunct="0">
              <a:spcBef>
                <a:spcPct val="0"/>
              </a:spcBef>
              <a:spcAft>
                <a:spcPct val="0"/>
              </a:spcAft>
              <a:buFont typeface="+mj-lt"/>
              <a:buAutoNum type="arabicPeriod"/>
            </a:pPr>
            <a:r>
              <a:rPr lang="en-US" sz="1350" b="1" dirty="0">
                <a:solidFill>
                  <a:srgbClr val="454E60"/>
                </a:solidFill>
                <a:latin typeface="Helvetica" pitchFamily="2" charset="0"/>
              </a:rPr>
              <a:t>Programming skills: </a:t>
            </a:r>
            <a:endParaRPr lang="en-US" sz="1350" dirty="0">
              <a:solidFill>
                <a:srgbClr val="000000"/>
              </a:solidFill>
              <a:latin typeface="Arial" panose="020B0604020202020204" pitchFamily="34" charset="0"/>
            </a:endParaRPr>
          </a:p>
          <a:p>
            <a:pPr marL="600075" lvl="1" indent="-257175" defTabSz="342900" eaLnBrk="0" fontAlgn="base" hangingPunct="0">
              <a:spcBef>
                <a:spcPct val="0"/>
              </a:spcBef>
              <a:spcAft>
                <a:spcPct val="0"/>
              </a:spcAft>
              <a:buFont typeface="Arial" panose="020B0604020202020204" pitchFamily="34" charset="0"/>
              <a:buChar char="•"/>
            </a:pPr>
            <a:r>
              <a:rPr lang="en-US" sz="1350" u="sng" dirty="0">
                <a:solidFill>
                  <a:srgbClr val="454E60"/>
                </a:solidFill>
                <a:latin typeface="Helvetica" pitchFamily="2" charset="0"/>
              </a:rPr>
              <a:t>Android Mobile app system development</a:t>
            </a:r>
          </a:p>
          <a:p>
            <a:pPr marL="600075" lvl="1" indent="-257175" defTabSz="342900" eaLnBrk="0" fontAlgn="base" hangingPunct="0">
              <a:spcBef>
                <a:spcPct val="0"/>
              </a:spcBef>
              <a:spcAft>
                <a:spcPct val="0"/>
              </a:spcAft>
              <a:buFont typeface="Arial" panose="020B0604020202020204" pitchFamily="34" charset="0"/>
              <a:buChar char="•"/>
            </a:pPr>
            <a:r>
              <a:rPr lang="en-US" sz="1350" dirty="0">
                <a:solidFill>
                  <a:srgbClr val="000000"/>
                </a:solidFill>
                <a:latin typeface="ProximaNova-Regular"/>
              </a:rPr>
              <a:t>Java, JavaScript and Python are the key technologies</a:t>
            </a:r>
          </a:p>
          <a:p>
            <a:pPr marL="600075" lvl="1" indent="-257175" defTabSz="342900" eaLnBrk="0" fontAlgn="base" hangingPunct="0">
              <a:spcBef>
                <a:spcPct val="0"/>
              </a:spcBef>
              <a:spcAft>
                <a:spcPct val="0"/>
              </a:spcAft>
              <a:buFont typeface="Arial" panose="020B0604020202020204" pitchFamily="34" charset="0"/>
              <a:buChar char="•"/>
            </a:pPr>
            <a:endParaRPr lang="en-US" sz="1350" u="sng" dirty="0">
              <a:solidFill>
                <a:srgbClr val="454E60"/>
              </a:solidFill>
              <a:latin typeface="Helvetica" pitchFamily="2" charset="0"/>
            </a:endParaRPr>
          </a:p>
          <a:p>
            <a:pPr marL="257175" indent="-257175" defTabSz="342900" eaLnBrk="0" fontAlgn="base" hangingPunct="0">
              <a:spcBef>
                <a:spcPct val="0"/>
              </a:spcBef>
              <a:spcAft>
                <a:spcPct val="0"/>
              </a:spcAft>
              <a:buFont typeface="+mj-lt"/>
              <a:buAutoNum type="arabicPeriod"/>
            </a:pPr>
            <a:r>
              <a:rPr lang="en-US" sz="1350" b="1" dirty="0">
                <a:solidFill>
                  <a:srgbClr val="000000"/>
                </a:solidFill>
                <a:latin typeface="Arial" panose="020B0604020202020204" pitchFamily="34" charset="0"/>
              </a:rPr>
              <a:t>Data warehousing knowledge </a:t>
            </a:r>
          </a:p>
          <a:p>
            <a:pPr marL="600075" lvl="1" indent="-257175" defTabSz="342900" eaLnBrk="0" fontAlgn="base" hangingPunct="0">
              <a:spcBef>
                <a:spcPct val="0"/>
              </a:spcBef>
              <a:spcAft>
                <a:spcPct val="0"/>
              </a:spcAft>
              <a:buFont typeface="Arial" panose="020B0604020202020204" pitchFamily="34" charset="0"/>
              <a:buChar char="•"/>
            </a:pPr>
            <a:r>
              <a:rPr lang="en-US" sz="1350" dirty="0">
                <a:solidFill>
                  <a:srgbClr val="000000"/>
                </a:solidFill>
                <a:latin typeface="Arial" panose="020B0604020202020204" pitchFamily="34" charset="0"/>
              </a:rPr>
              <a:t>(ETL Scripting), PostgreSQL. </a:t>
            </a:r>
          </a:p>
          <a:p>
            <a:pPr marL="600075" lvl="1" indent="-257175" defTabSz="342900" eaLnBrk="0" fontAlgn="base" hangingPunct="0">
              <a:spcBef>
                <a:spcPct val="0"/>
              </a:spcBef>
              <a:spcAft>
                <a:spcPct val="0"/>
              </a:spcAft>
              <a:buFont typeface="Arial" panose="020B0604020202020204" pitchFamily="34" charset="0"/>
              <a:buChar char="•"/>
            </a:pPr>
            <a:r>
              <a:rPr lang="en-US" sz="1350" dirty="0">
                <a:solidFill>
                  <a:srgbClr val="000000"/>
                </a:solidFill>
                <a:latin typeface="Arial" panose="020B0604020202020204" pitchFamily="34" charset="0"/>
              </a:rPr>
              <a:t>Has Superset installed which is used as monitoring tool for visualizations</a:t>
            </a:r>
          </a:p>
          <a:p>
            <a:pPr marL="600075" lvl="1" indent="-257175" defTabSz="342900" eaLnBrk="0" fontAlgn="base" hangingPunct="0">
              <a:spcBef>
                <a:spcPct val="0"/>
              </a:spcBef>
              <a:spcAft>
                <a:spcPct val="0"/>
              </a:spcAft>
              <a:buFont typeface="Arial" panose="020B0604020202020204" pitchFamily="34" charset="0"/>
              <a:buChar char="•"/>
            </a:pPr>
            <a:endParaRPr lang="en-US" sz="1350" dirty="0">
              <a:solidFill>
                <a:srgbClr val="000000"/>
              </a:solidFill>
              <a:latin typeface="Arial" panose="020B0604020202020204" pitchFamily="34" charset="0"/>
            </a:endParaRPr>
          </a:p>
          <a:p>
            <a:pPr marL="257175" indent="-257175" defTabSz="342900" eaLnBrk="0" fontAlgn="base" hangingPunct="0">
              <a:spcBef>
                <a:spcPct val="0"/>
              </a:spcBef>
              <a:spcAft>
                <a:spcPct val="0"/>
              </a:spcAft>
              <a:buFont typeface="+mj-lt"/>
              <a:buAutoNum type="arabicPeriod"/>
            </a:pPr>
            <a:r>
              <a:rPr lang="en-US" sz="1350" b="1" dirty="0">
                <a:solidFill>
                  <a:srgbClr val="000000"/>
                </a:solidFill>
                <a:latin typeface="Arial" panose="020B0604020202020204" pitchFamily="34" charset="0"/>
              </a:rPr>
              <a:t> Database/Server Administration</a:t>
            </a:r>
            <a:r>
              <a:rPr lang="en-US" sz="1350" dirty="0">
                <a:solidFill>
                  <a:srgbClr val="000000"/>
                </a:solidFill>
                <a:latin typeface="Arial" panose="020B0604020202020204" pitchFamily="34" charset="0"/>
              </a:rPr>
              <a:t>. </a:t>
            </a:r>
          </a:p>
          <a:p>
            <a:pPr marL="600075" lvl="1" indent="-257175" defTabSz="342900" eaLnBrk="0" fontAlgn="base" hangingPunct="0">
              <a:spcBef>
                <a:spcPct val="0"/>
              </a:spcBef>
              <a:spcAft>
                <a:spcPct val="0"/>
              </a:spcAft>
              <a:buFont typeface="Arial" panose="020B0604020202020204" pitchFamily="34" charset="0"/>
              <a:buChar char="•"/>
            </a:pPr>
            <a:r>
              <a:rPr lang="en-US" sz="1350" dirty="0">
                <a:solidFill>
                  <a:srgbClr val="000000"/>
                </a:solidFill>
                <a:latin typeface="Arial" panose="020B0604020202020204" pitchFamily="34" charset="0"/>
              </a:rPr>
              <a:t> System uses couch db.,  SQLite database for android.</a:t>
            </a:r>
          </a:p>
          <a:p>
            <a:pPr marL="257175" indent="-257175" defTabSz="342900" eaLnBrk="0" fontAlgn="base" hangingPunct="0">
              <a:spcBef>
                <a:spcPct val="0"/>
              </a:spcBef>
              <a:spcAft>
                <a:spcPct val="0"/>
              </a:spcAft>
              <a:buFontTx/>
              <a:buAutoNum type="arabicPeriod"/>
            </a:pPr>
            <a:endParaRPr lang="en-US" sz="1350" b="1" u="sng" dirty="0">
              <a:solidFill>
                <a:srgbClr val="454E60"/>
              </a:solidFill>
              <a:latin typeface="Helvetica" pitchFamily="2" charset="0"/>
            </a:endParaRPr>
          </a:p>
        </p:txBody>
      </p:sp>
    </p:spTree>
    <p:extLst>
      <p:ext uri="{BB962C8B-B14F-4D97-AF65-F5344CB8AC3E}">
        <p14:creationId xmlns:p14="http://schemas.microsoft.com/office/powerpoint/2010/main" val="18404628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5B5D274-0A10-4C18-9384-B53D49F5AF0F}"/>
              </a:ext>
            </a:extLst>
          </p:cNvPr>
          <p:cNvSpPr txBox="1">
            <a:spLocks/>
          </p:cNvSpPr>
          <p:nvPr/>
        </p:nvSpPr>
        <p:spPr>
          <a:xfrm>
            <a:off x="979174" y="1035853"/>
            <a:ext cx="6390449" cy="572699"/>
          </a:xfrm>
          <a:prstGeom prst="rect">
            <a:avLst/>
          </a:prstGeom>
          <a:noFill/>
          <a:ln>
            <a:noFill/>
          </a:ln>
        </p:spPr>
        <p:txBody>
          <a:bodyPr vert="horz" wrap="square" lIns="68569" tIns="68569" rIns="68569" bIns="68569" rtlCol="0" anchor="t" anchorCtr="0">
            <a:noAutofit/>
          </a:bodyPr>
          <a:lstStyle>
            <a:lvl1pPr algn="l" defTabSz="914400" rtl="0" eaLnBrk="1" latinLnBrk="0" hangingPunct="1">
              <a:spcBef>
                <a:spcPct val="0"/>
              </a:spcBef>
              <a:buNone/>
              <a:defRPr sz="2800" b="1" kern="1200">
                <a:solidFill>
                  <a:schemeClr val="accent2"/>
                </a:solidFill>
                <a:latin typeface="Proxima Nova"/>
                <a:ea typeface="Proxima Nova"/>
                <a:cs typeface="Proxima Nova"/>
              </a:defRPr>
            </a:lvl1pPr>
          </a:lstStyle>
          <a:p>
            <a:pPr defTabSz="685800"/>
            <a:r>
              <a:rPr lang="en-US" sz="2400" dirty="0">
                <a:solidFill>
                  <a:srgbClr val="418CC8"/>
                </a:solidFill>
                <a:latin typeface="Arial"/>
              </a:rPr>
              <a:t>Functionality: Core Solution components</a:t>
            </a:r>
            <a:endParaRPr lang="en-US" sz="2400" dirty="0">
              <a:solidFill>
                <a:srgbClr val="208CC5"/>
              </a:solidFill>
            </a:endParaRPr>
          </a:p>
        </p:txBody>
      </p:sp>
      <p:sp>
        <p:nvSpPr>
          <p:cNvPr id="7" name="Rectangle 6">
            <a:extLst>
              <a:ext uri="{FF2B5EF4-FFF2-40B4-BE49-F238E27FC236}">
                <a16:creationId xmlns:a16="http://schemas.microsoft.com/office/drawing/2014/main" id="{9872C58F-A3F4-4AB8-92DB-88BB9EE6E940}"/>
              </a:ext>
            </a:extLst>
          </p:cNvPr>
          <p:cNvSpPr/>
          <p:nvPr/>
        </p:nvSpPr>
        <p:spPr>
          <a:xfrm>
            <a:off x="919570" y="1687289"/>
            <a:ext cx="6678654" cy="341848"/>
          </a:xfrm>
          <a:prstGeom prst="rect">
            <a:avLst/>
          </a:prstGeom>
          <a:solidFill>
            <a:sysClr val="window" lastClr="FFFFFF"/>
          </a:solidFill>
          <a:ln w="25400" cap="flat" cmpd="sng" algn="ctr">
            <a:noFill/>
            <a:prstDash val="solid"/>
          </a:ln>
          <a:effectLst/>
        </p:spPr>
        <p:txBody>
          <a:bodyPr rtlCol="0" anchor="ctr"/>
          <a:lstStyle/>
          <a:p>
            <a:pPr defTabSz="685800">
              <a:defRPr/>
            </a:pPr>
            <a:r>
              <a:rPr lang="en-US" sz="1200" kern="0" dirty="0">
                <a:solidFill>
                  <a:srgbClr val="6DA943"/>
                </a:solidFill>
                <a:latin typeface="Arial"/>
              </a:rPr>
              <a:t>Although ZEIR is only the vaccination module of OpenSRP, there are 4 different components to the registry that are unique.</a:t>
            </a:r>
          </a:p>
        </p:txBody>
      </p:sp>
      <p:sp>
        <p:nvSpPr>
          <p:cNvPr id="8" name="AutoShape 2">
            <a:extLst>
              <a:ext uri="{FF2B5EF4-FFF2-40B4-BE49-F238E27FC236}">
                <a16:creationId xmlns:a16="http://schemas.microsoft.com/office/drawing/2014/main" id="{773EB996-A945-447A-879F-973AEB075696}"/>
              </a:ext>
            </a:extLst>
          </p:cNvPr>
          <p:cNvSpPr>
            <a:spLocks noChangeArrowheads="1"/>
          </p:cNvSpPr>
          <p:nvPr/>
        </p:nvSpPr>
        <p:spPr bwMode="auto">
          <a:xfrm>
            <a:off x="948570" y="2206424"/>
            <a:ext cx="6649654" cy="3854742"/>
          </a:xfrm>
          <a:prstGeom prst="rect">
            <a:avLst/>
          </a:prstGeom>
          <a:solidFill>
            <a:srgbClr val="FFFFFF">
              <a:lumMod val="85000"/>
            </a:srgbClr>
          </a:solidFill>
          <a:ln w="6350">
            <a:noFill/>
            <a:miter lim="800000"/>
            <a:headEnd/>
            <a:tailEnd/>
          </a:ln>
          <a:effectLst/>
        </p:spPr>
        <p:txBody>
          <a:bodyPr wrap="none" lIns="54000" tIns="54000" rIns="54000" bIns="54000" anchor="ctr"/>
          <a:lstStyle/>
          <a:p>
            <a:pPr defTabSz="685800">
              <a:defRPr/>
            </a:pPr>
            <a:endParaRPr lang="en-US" sz="1350" kern="0">
              <a:solidFill>
                <a:srgbClr val="FFFFFF"/>
              </a:solidFill>
              <a:latin typeface="Arial"/>
            </a:endParaRPr>
          </a:p>
        </p:txBody>
      </p:sp>
      <p:sp>
        <p:nvSpPr>
          <p:cNvPr id="9" name="Oval 3">
            <a:extLst>
              <a:ext uri="{FF2B5EF4-FFF2-40B4-BE49-F238E27FC236}">
                <a16:creationId xmlns:a16="http://schemas.microsoft.com/office/drawing/2014/main" id="{49DEF24F-B178-4420-AA43-F75394D410EE}"/>
              </a:ext>
            </a:extLst>
          </p:cNvPr>
          <p:cNvSpPr>
            <a:spLocks noChangeArrowheads="1"/>
          </p:cNvSpPr>
          <p:nvPr/>
        </p:nvSpPr>
        <p:spPr bwMode="auto">
          <a:xfrm>
            <a:off x="1447801" y="3032109"/>
            <a:ext cx="1877780" cy="1776656"/>
          </a:xfrm>
          <a:prstGeom prst="ellipse">
            <a:avLst/>
          </a:prstGeom>
          <a:solidFill>
            <a:srgbClr val="8EC641"/>
          </a:solidFill>
          <a:ln w="6350">
            <a:noFill/>
            <a:round/>
            <a:headEnd/>
            <a:tailEnd/>
          </a:ln>
          <a:effectLst/>
        </p:spPr>
        <p:txBody>
          <a:bodyPr wrap="square" lIns="0" tIns="0" rIns="0" bIns="0" anchor="t"/>
          <a:lstStyle/>
          <a:p>
            <a:pPr marL="134541" indent="-134541" algn="ctr" defTabSz="685800" eaLnBrk="0" hangingPunct="0">
              <a:spcBef>
                <a:spcPts val="75"/>
              </a:spcBef>
              <a:spcAft>
                <a:spcPts val="75"/>
              </a:spcAft>
            </a:pPr>
            <a:endParaRPr lang="en-GB" sz="1050" b="1" dirty="0">
              <a:solidFill>
                <a:prstClr val="white"/>
              </a:solidFill>
              <a:latin typeface="Arial"/>
            </a:endParaRPr>
          </a:p>
          <a:p>
            <a:pPr marL="134541" indent="-134541" algn="ctr" defTabSz="685800" eaLnBrk="0" hangingPunct="0">
              <a:spcBef>
                <a:spcPts val="75"/>
              </a:spcBef>
              <a:spcAft>
                <a:spcPts val="75"/>
              </a:spcAft>
            </a:pPr>
            <a:r>
              <a:rPr lang="en-GB" sz="1200" b="1" dirty="0">
                <a:solidFill>
                  <a:prstClr val="white"/>
                </a:solidFill>
                <a:latin typeface="Arial"/>
              </a:rPr>
              <a:t>SERVICE</a:t>
            </a:r>
          </a:p>
          <a:p>
            <a:pPr marL="214313" indent="-214313" defTabSz="685800" eaLnBrk="0" hangingPunct="0">
              <a:spcBef>
                <a:spcPts val="75"/>
              </a:spcBef>
              <a:spcAft>
                <a:spcPts val="75"/>
              </a:spcAft>
              <a:buFont typeface="Wingdings" panose="05000000000000000000" pitchFamily="2" charset="2"/>
              <a:buChar char="ü"/>
            </a:pPr>
            <a:r>
              <a:rPr lang="en-GB" sz="900" b="1" dirty="0">
                <a:solidFill>
                  <a:prstClr val="white"/>
                </a:solidFill>
                <a:latin typeface="Arial"/>
              </a:rPr>
              <a:t>Registration</a:t>
            </a:r>
          </a:p>
          <a:p>
            <a:pPr marL="128588" indent="-128588" algn="ctr" defTabSz="685800" eaLnBrk="0" hangingPunct="0">
              <a:spcBef>
                <a:spcPts val="75"/>
              </a:spcBef>
              <a:spcAft>
                <a:spcPts val="75"/>
              </a:spcAft>
              <a:buFont typeface="Arial" panose="020B0604020202020204" pitchFamily="34" charset="0"/>
              <a:buChar char="•"/>
            </a:pPr>
            <a:r>
              <a:rPr lang="en-US" sz="675" dirty="0">
                <a:solidFill>
                  <a:prstClr val="white"/>
                </a:solidFill>
                <a:latin typeface="Arial"/>
              </a:rPr>
              <a:t>Unique Identification</a:t>
            </a:r>
          </a:p>
          <a:p>
            <a:pPr marL="128588" indent="-128588" algn="ctr" defTabSz="685800" eaLnBrk="0" hangingPunct="0">
              <a:spcBef>
                <a:spcPts val="75"/>
              </a:spcBef>
              <a:spcAft>
                <a:spcPts val="75"/>
              </a:spcAft>
              <a:buFont typeface="Arial" panose="020B0604020202020204" pitchFamily="34" charset="0"/>
              <a:buChar char="•"/>
            </a:pPr>
            <a:r>
              <a:rPr lang="en-GB" sz="675" dirty="0">
                <a:solidFill>
                  <a:prstClr val="white"/>
                </a:solidFill>
                <a:latin typeface="Arial"/>
              </a:rPr>
              <a:t>QR Code support </a:t>
            </a:r>
          </a:p>
          <a:p>
            <a:pPr marL="214313" indent="-214313" defTabSz="685800" eaLnBrk="0" hangingPunct="0">
              <a:spcBef>
                <a:spcPts val="75"/>
              </a:spcBef>
              <a:spcAft>
                <a:spcPts val="75"/>
              </a:spcAft>
              <a:buFont typeface="Wingdings" panose="05000000000000000000" pitchFamily="2" charset="2"/>
              <a:buChar char="ü"/>
            </a:pPr>
            <a:r>
              <a:rPr lang="en-GB" sz="900" b="1" dirty="0">
                <a:solidFill>
                  <a:prstClr val="white"/>
                </a:solidFill>
                <a:latin typeface="Arial"/>
              </a:rPr>
              <a:t>Vaccinations</a:t>
            </a:r>
          </a:p>
          <a:p>
            <a:pPr marL="471488" lvl="1" indent="-128588" algn="just" defTabSz="685800" eaLnBrk="0" hangingPunct="0">
              <a:spcBef>
                <a:spcPts val="75"/>
              </a:spcBef>
              <a:spcAft>
                <a:spcPts val="75"/>
              </a:spcAft>
              <a:buFont typeface="Arial" panose="020B0604020202020204" pitchFamily="34" charset="0"/>
              <a:buChar char="•"/>
            </a:pPr>
            <a:r>
              <a:rPr lang="en-GB" sz="675" b="1" dirty="0">
                <a:solidFill>
                  <a:prstClr val="white"/>
                </a:solidFill>
                <a:latin typeface="Arial"/>
              </a:rPr>
              <a:t>Vaccine schedule</a:t>
            </a:r>
          </a:p>
          <a:p>
            <a:pPr marL="471488" lvl="1" indent="-128588" defTabSz="685800" eaLnBrk="0" hangingPunct="0">
              <a:spcBef>
                <a:spcPts val="75"/>
              </a:spcBef>
              <a:spcAft>
                <a:spcPts val="75"/>
              </a:spcAft>
              <a:buClr>
                <a:prstClr val="white"/>
              </a:buClr>
              <a:buFont typeface="Arial" panose="020B0604020202020204" pitchFamily="34" charset="0"/>
              <a:buChar char="•"/>
            </a:pPr>
            <a:endParaRPr lang="en-GB" sz="675" dirty="0">
              <a:solidFill>
                <a:prstClr val="white"/>
              </a:solidFill>
              <a:latin typeface="Arial"/>
            </a:endParaRPr>
          </a:p>
        </p:txBody>
      </p:sp>
      <p:sp>
        <p:nvSpPr>
          <p:cNvPr id="10" name="Oval 4">
            <a:extLst>
              <a:ext uri="{FF2B5EF4-FFF2-40B4-BE49-F238E27FC236}">
                <a16:creationId xmlns:a16="http://schemas.microsoft.com/office/drawing/2014/main" id="{93C1FBC2-670E-4AF6-B752-927F491B2411}"/>
              </a:ext>
            </a:extLst>
          </p:cNvPr>
          <p:cNvSpPr>
            <a:spLocks noChangeArrowheads="1"/>
          </p:cNvSpPr>
          <p:nvPr/>
        </p:nvSpPr>
        <p:spPr bwMode="auto">
          <a:xfrm>
            <a:off x="4740723" y="2857500"/>
            <a:ext cx="1825641" cy="1825641"/>
          </a:xfrm>
          <a:prstGeom prst="ellipse">
            <a:avLst/>
          </a:prstGeom>
          <a:solidFill>
            <a:srgbClr val="6D6E71">
              <a:lumMod val="75000"/>
            </a:srgbClr>
          </a:solidFill>
          <a:ln w="6350">
            <a:noFill/>
            <a:round/>
            <a:headEnd/>
            <a:tailEnd/>
          </a:ln>
          <a:effectLst/>
        </p:spPr>
        <p:txBody>
          <a:bodyPr wrap="square" lIns="0" tIns="0" rIns="0" bIns="0" anchor="t"/>
          <a:lstStyle/>
          <a:p>
            <a:pPr marL="134541" indent="-134541" algn="ctr" defTabSz="685800">
              <a:spcBef>
                <a:spcPts val="75"/>
              </a:spcBef>
              <a:spcAft>
                <a:spcPts val="75"/>
              </a:spcAft>
              <a:buClr>
                <a:prstClr val="white"/>
              </a:buClr>
              <a:defRPr/>
            </a:pPr>
            <a:endParaRPr lang="en-GB" sz="1050" b="1" kern="0" dirty="0">
              <a:solidFill>
                <a:prstClr val="white"/>
              </a:solidFill>
              <a:latin typeface="Arial"/>
            </a:endParaRPr>
          </a:p>
          <a:p>
            <a:pPr marL="134541" indent="-134541" algn="ctr" defTabSz="685800">
              <a:spcBef>
                <a:spcPts val="75"/>
              </a:spcBef>
              <a:spcAft>
                <a:spcPts val="75"/>
              </a:spcAft>
              <a:buClr>
                <a:prstClr val="white"/>
              </a:buClr>
              <a:defRPr/>
            </a:pPr>
            <a:r>
              <a:rPr lang="en-GB" sz="1050" b="1" kern="0" dirty="0">
                <a:solidFill>
                  <a:prstClr val="white"/>
                </a:solidFill>
                <a:latin typeface="Arial"/>
              </a:rPr>
              <a:t>REPORTING</a:t>
            </a:r>
          </a:p>
          <a:p>
            <a:pPr marL="134541" indent="-134541" defTabSz="685800">
              <a:spcBef>
                <a:spcPts val="75"/>
              </a:spcBef>
              <a:spcAft>
                <a:spcPts val="75"/>
              </a:spcAft>
              <a:buClr>
                <a:prstClr val="white"/>
              </a:buClr>
              <a:buFont typeface="Wingdings" panose="05000000000000000000" pitchFamily="2" charset="2"/>
              <a:buChar char="ü"/>
              <a:defRPr/>
            </a:pPr>
            <a:r>
              <a:rPr lang="en-US" sz="900" kern="0" dirty="0">
                <a:solidFill>
                  <a:prstClr val="white"/>
                </a:solidFill>
                <a:latin typeface="Arial"/>
              </a:rPr>
              <a:t>In-app reporting </a:t>
            </a:r>
          </a:p>
          <a:p>
            <a:pPr marL="134541" indent="-134541" defTabSz="685800">
              <a:spcBef>
                <a:spcPts val="75"/>
              </a:spcBef>
              <a:spcAft>
                <a:spcPts val="75"/>
              </a:spcAft>
              <a:buClr>
                <a:prstClr val="white"/>
              </a:buClr>
              <a:buFont typeface="Wingdings" panose="05000000000000000000" pitchFamily="2" charset="2"/>
              <a:buChar char="ü"/>
              <a:defRPr/>
            </a:pPr>
            <a:r>
              <a:rPr lang="en-US" sz="900" kern="0" dirty="0">
                <a:solidFill>
                  <a:prstClr val="white"/>
                </a:solidFill>
                <a:latin typeface="Arial"/>
              </a:rPr>
              <a:t>Daily tallies for service data</a:t>
            </a:r>
          </a:p>
          <a:p>
            <a:pPr marL="134541" indent="-134541" defTabSz="685800">
              <a:spcBef>
                <a:spcPts val="75"/>
              </a:spcBef>
              <a:spcAft>
                <a:spcPts val="75"/>
              </a:spcAft>
              <a:buClr>
                <a:prstClr val="white"/>
              </a:buClr>
              <a:buFont typeface="Wingdings" panose="05000000000000000000" pitchFamily="2" charset="2"/>
              <a:buChar char="ü"/>
              <a:defRPr/>
            </a:pPr>
            <a:r>
              <a:rPr lang="en-US" sz="900" kern="0" dirty="0">
                <a:solidFill>
                  <a:prstClr val="white"/>
                </a:solidFill>
                <a:latin typeface="Arial"/>
              </a:rPr>
              <a:t>HIA2 reports created </a:t>
            </a:r>
          </a:p>
          <a:p>
            <a:pPr marL="134541" indent="-134541" defTabSz="685800">
              <a:spcBef>
                <a:spcPts val="75"/>
              </a:spcBef>
              <a:spcAft>
                <a:spcPts val="75"/>
              </a:spcAft>
              <a:buClr>
                <a:prstClr val="white"/>
              </a:buClr>
              <a:buFont typeface="Wingdings" panose="05000000000000000000" pitchFamily="2" charset="2"/>
              <a:buChar char="ü"/>
              <a:defRPr/>
            </a:pPr>
            <a:r>
              <a:rPr lang="en-US" sz="900" kern="0" dirty="0">
                <a:solidFill>
                  <a:prstClr val="white"/>
                </a:solidFill>
                <a:latin typeface="Arial"/>
              </a:rPr>
              <a:t>Dropout / coverage</a:t>
            </a:r>
          </a:p>
        </p:txBody>
      </p:sp>
      <p:sp>
        <p:nvSpPr>
          <p:cNvPr id="11" name="Oval 5">
            <a:extLst>
              <a:ext uri="{FF2B5EF4-FFF2-40B4-BE49-F238E27FC236}">
                <a16:creationId xmlns:a16="http://schemas.microsoft.com/office/drawing/2014/main" id="{438667F2-5CED-431D-A9B9-7B30EE439F4D}"/>
              </a:ext>
            </a:extLst>
          </p:cNvPr>
          <p:cNvSpPr>
            <a:spLocks noChangeArrowheads="1"/>
          </p:cNvSpPr>
          <p:nvPr/>
        </p:nvSpPr>
        <p:spPr bwMode="auto">
          <a:xfrm>
            <a:off x="3083373" y="2228850"/>
            <a:ext cx="1825641" cy="1654191"/>
          </a:xfrm>
          <a:prstGeom prst="ellipse">
            <a:avLst/>
          </a:prstGeom>
          <a:solidFill>
            <a:srgbClr val="208CC5"/>
          </a:solidFill>
          <a:ln w="6350">
            <a:noFill/>
            <a:round/>
            <a:headEnd/>
            <a:tailEnd/>
          </a:ln>
          <a:effectLst/>
        </p:spPr>
        <p:txBody>
          <a:bodyPr wrap="square" lIns="0" tIns="0" rIns="0" bIns="0" anchor="t"/>
          <a:lstStyle/>
          <a:p>
            <a:pPr marL="134541" indent="-134541" algn="ctr" defTabSz="685800" eaLnBrk="0" hangingPunct="0">
              <a:spcBef>
                <a:spcPts val="75"/>
              </a:spcBef>
              <a:spcAft>
                <a:spcPts val="75"/>
              </a:spcAft>
              <a:buClr>
                <a:prstClr val="white"/>
              </a:buClr>
            </a:pPr>
            <a:endParaRPr lang="en-GB" sz="1050" b="1" dirty="0">
              <a:solidFill>
                <a:prstClr val="white"/>
              </a:solidFill>
              <a:latin typeface="Arial"/>
            </a:endParaRPr>
          </a:p>
          <a:p>
            <a:pPr marL="134541" indent="-134541" algn="ctr" defTabSz="685800" eaLnBrk="0" hangingPunct="0">
              <a:spcBef>
                <a:spcPts val="75"/>
              </a:spcBef>
              <a:spcAft>
                <a:spcPts val="75"/>
              </a:spcAft>
              <a:buClr>
                <a:prstClr val="white"/>
              </a:buClr>
            </a:pPr>
            <a:r>
              <a:rPr lang="en-GB" sz="1050" b="1" dirty="0">
                <a:solidFill>
                  <a:prstClr val="white"/>
                </a:solidFill>
                <a:latin typeface="Arial"/>
              </a:rPr>
              <a:t>STOCK CONTROL</a:t>
            </a:r>
            <a:endParaRPr lang="en-US" sz="900" dirty="0">
              <a:solidFill>
                <a:prstClr val="white"/>
              </a:solidFill>
              <a:latin typeface="Arial"/>
            </a:endParaRPr>
          </a:p>
          <a:p>
            <a:pPr marL="134541" indent="-134541" defTabSz="685800" eaLnBrk="0" hangingPunct="0">
              <a:spcBef>
                <a:spcPts val="75"/>
              </a:spcBef>
              <a:spcAft>
                <a:spcPts val="75"/>
              </a:spcAft>
              <a:buClr>
                <a:prstClr val="white"/>
              </a:buClr>
              <a:buFont typeface="Wingdings" panose="05000000000000000000" pitchFamily="2" charset="2"/>
              <a:buChar char="ü"/>
            </a:pPr>
            <a:r>
              <a:rPr lang="en-US" sz="900" dirty="0">
                <a:solidFill>
                  <a:prstClr val="white"/>
                </a:solidFill>
                <a:latin typeface="Arial"/>
              </a:rPr>
              <a:t>Record all stock activity</a:t>
            </a:r>
          </a:p>
          <a:p>
            <a:pPr marL="134541" indent="-134541" defTabSz="685800" eaLnBrk="0" hangingPunct="0">
              <a:spcBef>
                <a:spcPts val="75"/>
              </a:spcBef>
              <a:spcAft>
                <a:spcPts val="75"/>
              </a:spcAft>
              <a:buClr>
                <a:prstClr val="white"/>
              </a:buClr>
              <a:buFont typeface="Wingdings" panose="05000000000000000000" pitchFamily="2" charset="2"/>
              <a:buChar char="ü"/>
            </a:pPr>
            <a:r>
              <a:rPr lang="en-US" sz="900" dirty="0">
                <a:solidFill>
                  <a:prstClr val="white"/>
                </a:solidFill>
                <a:latin typeface="Arial"/>
              </a:rPr>
              <a:t>Supply forecasting and planning</a:t>
            </a:r>
          </a:p>
        </p:txBody>
      </p:sp>
      <p:sp>
        <p:nvSpPr>
          <p:cNvPr id="12" name="Oval 3">
            <a:extLst>
              <a:ext uri="{FF2B5EF4-FFF2-40B4-BE49-F238E27FC236}">
                <a16:creationId xmlns:a16="http://schemas.microsoft.com/office/drawing/2014/main" id="{18B388BB-CF27-4D99-80DE-5047820E015C}"/>
              </a:ext>
            </a:extLst>
          </p:cNvPr>
          <p:cNvSpPr>
            <a:spLocks noChangeArrowheads="1"/>
          </p:cNvSpPr>
          <p:nvPr/>
        </p:nvSpPr>
        <p:spPr bwMode="auto">
          <a:xfrm>
            <a:off x="3200832" y="3886201"/>
            <a:ext cx="1825641" cy="1625303"/>
          </a:xfrm>
          <a:prstGeom prst="ellipse">
            <a:avLst/>
          </a:prstGeom>
          <a:solidFill>
            <a:srgbClr val="F4A32C">
              <a:lumMod val="75000"/>
            </a:srgbClr>
          </a:solidFill>
          <a:ln w="6350">
            <a:noFill/>
            <a:round/>
            <a:headEnd/>
            <a:tailEnd/>
          </a:ln>
          <a:effectLst/>
        </p:spPr>
        <p:txBody>
          <a:bodyPr wrap="square" lIns="0" tIns="0" rIns="0" bIns="0" anchor="t"/>
          <a:lstStyle/>
          <a:p>
            <a:pPr marL="134541" indent="-134541" algn="ctr" defTabSz="685800">
              <a:spcBef>
                <a:spcPts val="75"/>
              </a:spcBef>
              <a:spcAft>
                <a:spcPts val="75"/>
              </a:spcAft>
              <a:defRPr/>
            </a:pPr>
            <a:endParaRPr lang="en-GB" sz="1050" b="1" kern="0" dirty="0">
              <a:solidFill>
                <a:prstClr val="white"/>
              </a:solidFill>
              <a:latin typeface="Arial"/>
            </a:endParaRPr>
          </a:p>
          <a:p>
            <a:pPr marL="134541" indent="-134541" algn="ctr" defTabSz="685800">
              <a:spcBef>
                <a:spcPts val="75"/>
              </a:spcBef>
              <a:spcAft>
                <a:spcPts val="75"/>
              </a:spcAft>
              <a:defRPr/>
            </a:pPr>
            <a:r>
              <a:rPr lang="en-GB" sz="1050" b="1" kern="0" dirty="0">
                <a:solidFill>
                  <a:prstClr val="white"/>
                </a:solidFill>
                <a:latin typeface="Arial"/>
              </a:rPr>
              <a:t>Growth Monitoring</a:t>
            </a:r>
          </a:p>
          <a:p>
            <a:pPr marL="134541" indent="-134541" defTabSz="685800">
              <a:spcBef>
                <a:spcPts val="75"/>
              </a:spcBef>
              <a:spcAft>
                <a:spcPts val="75"/>
              </a:spcAft>
              <a:buClr>
                <a:prstClr val="white"/>
              </a:buClr>
              <a:buFont typeface="Wingdings" panose="05000000000000000000" pitchFamily="2" charset="2"/>
              <a:buChar char="ü"/>
              <a:defRPr/>
            </a:pPr>
            <a:r>
              <a:rPr lang="en-US" sz="900" kern="0" dirty="0">
                <a:solidFill>
                  <a:prstClr val="white"/>
                </a:solidFill>
                <a:latin typeface="Arial"/>
              </a:rPr>
              <a:t>Weight recording</a:t>
            </a:r>
            <a:endParaRPr lang="en-GB" sz="900" kern="0" dirty="0">
              <a:solidFill>
                <a:prstClr val="white"/>
              </a:solidFill>
              <a:latin typeface="Arial"/>
            </a:endParaRPr>
          </a:p>
          <a:p>
            <a:pPr marL="134541" indent="-134541" defTabSz="685800">
              <a:spcBef>
                <a:spcPts val="75"/>
              </a:spcBef>
              <a:spcAft>
                <a:spcPts val="75"/>
              </a:spcAft>
              <a:buClr>
                <a:prstClr val="white"/>
              </a:buClr>
              <a:buFont typeface="Wingdings" panose="05000000000000000000" pitchFamily="2" charset="2"/>
              <a:buChar char="ü"/>
              <a:defRPr/>
            </a:pPr>
            <a:r>
              <a:rPr lang="en-GB" sz="900" kern="0" dirty="0">
                <a:solidFill>
                  <a:prstClr val="white"/>
                </a:solidFill>
                <a:latin typeface="Arial"/>
              </a:rPr>
              <a:t>Growth chart</a:t>
            </a:r>
          </a:p>
          <a:p>
            <a:pPr marL="134541" indent="-134541" defTabSz="685800">
              <a:spcBef>
                <a:spcPts val="75"/>
              </a:spcBef>
              <a:spcAft>
                <a:spcPts val="75"/>
              </a:spcAft>
              <a:buClr>
                <a:prstClr val="white"/>
              </a:buClr>
              <a:buFont typeface="Wingdings" panose="05000000000000000000" pitchFamily="2" charset="2"/>
              <a:buChar char="ü"/>
              <a:defRPr/>
            </a:pPr>
            <a:r>
              <a:rPr lang="en-GB" sz="900" kern="0" dirty="0">
                <a:solidFill>
                  <a:prstClr val="white"/>
                </a:solidFill>
                <a:latin typeface="Arial"/>
              </a:rPr>
              <a:t>Z – score calculations</a:t>
            </a:r>
          </a:p>
        </p:txBody>
      </p:sp>
    </p:spTree>
    <p:extLst>
      <p:ext uri="{BB962C8B-B14F-4D97-AF65-F5344CB8AC3E}">
        <p14:creationId xmlns:p14="http://schemas.microsoft.com/office/powerpoint/2010/main" val="12873705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014BC6C-D55D-47AC-9DF9-5EF53452910D}"/>
              </a:ext>
            </a:extLst>
          </p:cNvPr>
          <p:cNvSpPr txBox="1">
            <a:spLocks/>
          </p:cNvSpPr>
          <p:nvPr/>
        </p:nvSpPr>
        <p:spPr>
          <a:xfrm>
            <a:off x="430928" y="1102859"/>
            <a:ext cx="7590903" cy="514350"/>
          </a:xfrm>
          <a:prstGeom prst="rect">
            <a:avLst/>
          </a:prstGeom>
        </p:spPr>
        <p:txBody>
          <a:bodyPr/>
          <a:lstStyle>
            <a:lvl1pPr algn="l" defTabSz="609585" rtl="0" eaLnBrk="1" fontAlgn="base" hangingPunct="1">
              <a:spcBef>
                <a:spcPct val="0"/>
              </a:spcBef>
              <a:spcAft>
                <a:spcPct val="0"/>
              </a:spcAft>
              <a:defRPr sz="4267" b="1" kern="1200">
                <a:solidFill>
                  <a:srgbClr val="454E60"/>
                </a:solidFill>
                <a:latin typeface="Arial" panose="020B0604020202020204" pitchFamily="34" charset="0"/>
                <a:ea typeface="Arial" panose="020B0604020202020204" pitchFamily="34" charset="0"/>
                <a:cs typeface="Arial" panose="020B0604020202020204" pitchFamily="34" charset="0"/>
              </a:defRPr>
            </a:lvl1pPr>
            <a:lvl2pPr algn="l" defTabSz="609585" rtl="0" eaLnBrk="1" fontAlgn="base" hangingPunct="1">
              <a:spcBef>
                <a:spcPct val="0"/>
              </a:spcBef>
              <a:spcAft>
                <a:spcPct val="0"/>
              </a:spcAft>
              <a:defRPr sz="4267" b="1">
                <a:solidFill>
                  <a:srgbClr val="454E60"/>
                </a:solidFill>
                <a:latin typeface="Helvetica" pitchFamily="2" charset="0"/>
                <a:ea typeface="Helvetica" pitchFamily="2" charset="0"/>
                <a:cs typeface="Helvetica" pitchFamily="2" charset="0"/>
              </a:defRPr>
            </a:lvl2pPr>
            <a:lvl3pPr algn="l" defTabSz="609585" rtl="0" eaLnBrk="1" fontAlgn="base" hangingPunct="1">
              <a:spcBef>
                <a:spcPct val="0"/>
              </a:spcBef>
              <a:spcAft>
                <a:spcPct val="0"/>
              </a:spcAft>
              <a:defRPr sz="4267" b="1">
                <a:solidFill>
                  <a:srgbClr val="454E60"/>
                </a:solidFill>
                <a:latin typeface="Helvetica" pitchFamily="2" charset="0"/>
                <a:ea typeface="Helvetica" pitchFamily="2" charset="0"/>
                <a:cs typeface="Helvetica" pitchFamily="2" charset="0"/>
              </a:defRPr>
            </a:lvl3pPr>
            <a:lvl4pPr algn="l" defTabSz="609585" rtl="0" eaLnBrk="1" fontAlgn="base" hangingPunct="1">
              <a:spcBef>
                <a:spcPct val="0"/>
              </a:spcBef>
              <a:spcAft>
                <a:spcPct val="0"/>
              </a:spcAft>
              <a:defRPr sz="4267" b="1">
                <a:solidFill>
                  <a:srgbClr val="454E60"/>
                </a:solidFill>
                <a:latin typeface="Helvetica" pitchFamily="2" charset="0"/>
                <a:ea typeface="Helvetica" pitchFamily="2" charset="0"/>
                <a:cs typeface="Helvetica" pitchFamily="2" charset="0"/>
              </a:defRPr>
            </a:lvl4pPr>
            <a:lvl5pPr algn="l" defTabSz="609585" rtl="0" eaLnBrk="1" fontAlgn="base" hangingPunct="1">
              <a:spcBef>
                <a:spcPct val="0"/>
              </a:spcBef>
              <a:spcAft>
                <a:spcPct val="0"/>
              </a:spcAft>
              <a:defRPr sz="4267" b="1">
                <a:solidFill>
                  <a:srgbClr val="454E60"/>
                </a:solidFill>
                <a:latin typeface="Helvetica" pitchFamily="2" charset="0"/>
                <a:ea typeface="Helvetica" pitchFamily="2" charset="0"/>
                <a:cs typeface="Helvetica" pitchFamily="2" charset="0"/>
              </a:defRPr>
            </a:lvl5pPr>
            <a:lvl6pPr marL="609585" algn="l" defTabSz="609585" rtl="0" eaLnBrk="1" fontAlgn="base" hangingPunct="1">
              <a:spcBef>
                <a:spcPct val="0"/>
              </a:spcBef>
              <a:spcAft>
                <a:spcPct val="0"/>
              </a:spcAft>
              <a:defRPr sz="4267" b="1">
                <a:solidFill>
                  <a:srgbClr val="454E60"/>
                </a:solidFill>
                <a:latin typeface="Helvetica" pitchFamily="2" charset="0"/>
                <a:ea typeface="Helvetica" pitchFamily="2" charset="0"/>
                <a:cs typeface="Helvetica" pitchFamily="2" charset="0"/>
              </a:defRPr>
            </a:lvl6pPr>
            <a:lvl7pPr marL="1219170" algn="l" defTabSz="609585" rtl="0" eaLnBrk="1" fontAlgn="base" hangingPunct="1">
              <a:spcBef>
                <a:spcPct val="0"/>
              </a:spcBef>
              <a:spcAft>
                <a:spcPct val="0"/>
              </a:spcAft>
              <a:defRPr sz="4267" b="1">
                <a:solidFill>
                  <a:srgbClr val="454E60"/>
                </a:solidFill>
                <a:latin typeface="Helvetica" pitchFamily="2" charset="0"/>
                <a:ea typeface="Helvetica" pitchFamily="2" charset="0"/>
                <a:cs typeface="Helvetica" pitchFamily="2" charset="0"/>
              </a:defRPr>
            </a:lvl7pPr>
            <a:lvl8pPr marL="1828754" algn="l" defTabSz="609585" rtl="0" eaLnBrk="1" fontAlgn="base" hangingPunct="1">
              <a:spcBef>
                <a:spcPct val="0"/>
              </a:spcBef>
              <a:spcAft>
                <a:spcPct val="0"/>
              </a:spcAft>
              <a:defRPr sz="4267" b="1">
                <a:solidFill>
                  <a:srgbClr val="454E60"/>
                </a:solidFill>
                <a:latin typeface="Helvetica" pitchFamily="2" charset="0"/>
                <a:ea typeface="Helvetica" pitchFamily="2" charset="0"/>
                <a:cs typeface="Helvetica" pitchFamily="2" charset="0"/>
              </a:defRPr>
            </a:lvl8pPr>
            <a:lvl9pPr marL="2438339" algn="l" defTabSz="609585" rtl="0" eaLnBrk="1" fontAlgn="base" hangingPunct="1">
              <a:spcBef>
                <a:spcPct val="0"/>
              </a:spcBef>
              <a:spcAft>
                <a:spcPct val="0"/>
              </a:spcAft>
              <a:defRPr sz="4267" b="1">
                <a:solidFill>
                  <a:srgbClr val="454E60"/>
                </a:solidFill>
                <a:latin typeface="Helvetica" pitchFamily="2" charset="0"/>
                <a:ea typeface="Helvetica" pitchFamily="2" charset="0"/>
                <a:cs typeface="Helvetica" pitchFamily="2" charset="0"/>
              </a:defRPr>
            </a:lvl9pPr>
          </a:lstStyle>
          <a:p>
            <a:pPr defTabSz="457189"/>
            <a:endParaRPr lang="en-US" sz="3200" dirty="0"/>
          </a:p>
        </p:txBody>
      </p:sp>
      <p:sp>
        <p:nvSpPr>
          <p:cNvPr id="11" name="Text Placeholder 8">
            <a:extLst>
              <a:ext uri="{FF2B5EF4-FFF2-40B4-BE49-F238E27FC236}">
                <a16:creationId xmlns:a16="http://schemas.microsoft.com/office/drawing/2014/main" id="{5904F9D0-06E2-4ADC-BD82-9EAD89E44D85}"/>
              </a:ext>
            </a:extLst>
          </p:cNvPr>
          <p:cNvSpPr>
            <a:spLocks noGrp="1"/>
          </p:cNvSpPr>
          <p:nvPr>
            <p:ph type="body" sz="quarter" idx="10"/>
          </p:nvPr>
        </p:nvSpPr>
        <p:spPr>
          <a:xfrm>
            <a:off x="385075" y="1035180"/>
            <a:ext cx="7078239" cy="693250"/>
          </a:xfrm>
        </p:spPr>
        <p:txBody>
          <a:bodyPr/>
          <a:lstStyle/>
          <a:p>
            <a:pPr defTabSz="685800" fontAlgn="auto">
              <a:spcBef>
                <a:spcPct val="0"/>
              </a:spcBef>
              <a:spcAft>
                <a:spcPts val="0"/>
              </a:spcAft>
              <a:defRPr/>
            </a:pPr>
            <a:r>
              <a:rPr lang="en-US" sz="2400" b="1" dirty="0">
                <a:solidFill>
                  <a:srgbClr val="418CC8"/>
                </a:solidFill>
                <a:latin typeface="Arial"/>
                <a:ea typeface="+mn-ea"/>
                <a:cs typeface="+mn-cs"/>
              </a:rPr>
              <a:t>Solutions Capabilities</a:t>
            </a:r>
          </a:p>
        </p:txBody>
      </p:sp>
      <p:pic>
        <p:nvPicPr>
          <p:cNvPr id="6" name="Picture 5">
            <a:extLst>
              <a:ext uri="{FF2B5EF4-FFF2-40B4-BE49-F238E27FC236}">
                <a16:creationId xmlns:a16="http://schemas.microsoft.com/office/drawing/2014/main" id="{575EEEE6-1A11-40BC-9525-86AB46549B3B}"/>
              </a:ext>
            </a:extLst>
          </p:cNvPr>
          <p:cNvPicPr>
            <a:picLocks noChangeAspect="1"/>
          </p:cNvPicPr>
          <p:nvPr/>
        </p:nvPicPr>
        <p:blipFill rotWithShape="1">
          <a:blip r:embed="rId3"/>
          <a:srcRect l="12139"/>
          <a:stretch/>
        </p:blipFill>
        <p:spPr>
          <a:xfrm>
            <a:off x="430928" y="1449977"/>
            <a:ext cx="8569380" cy="4702629"/>
          </a:xfrm>
          <a:prstGeom prst="rect">
            <a:avLst/>
          </a:prstGeom>
        </p:spPr>
      </p:pic>
    </p:spTree>
    <p:extLst>
      <p:ext uri="{BB962C8B-B14F-4D97-AF65-F5344CB8AC3E}">
        <p14:creationId xmlns:p14="http://schemas.microsoft.com/office/powerpoint/2010/main" val="6952384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0CA4972-91E1-476D-954A-E967E06EFA1E}"/>
              </a:ext>
            </a:extLst>
          </p:cNvPr>
          <p:cNvSpPr>
            <a:spLocks noGrp="1"/>
          </p:cNvSpPr>
          <p:nvPr>
            <p:ph type="body" sz="quarter" idx="10"/>
          </p:nvPr>
        </p:nvSpPr>
        <p:spPr>
          <a:xfrm>
            <a:off x="378071" y="915830"/>
            <a:ext cx="7263703" cy="472848"/>
          </a:xfrm>
        </p:spPr>
        <p:txBody>
          <a:bodyPr/>
          <a:lstStyle/>
          <a:p>
            <a:pPr defTabSz="685800" fontAlgn="auto">
              <a:spcBef>
                <a:spcPct val="0"/>
              </a:spcBef>
              <a:spcAft>
                <a:spcPts val="0"/>
              </a:spcAft>
              <a:defRPr/>
            </a:pPr>
            <a:r>
              <a:rPr lang="en-US" sz="2400" b="1" dirty="0">
                <a:solidFill>
                  <a:srgbClr val="418CC8"/>
                </a:solidFill>
                <a:latin typeface="Arial"/>
                <a:ea typeface="+mn-ea"/>
              </a:rPr>
              <a:t>Development: Solutions development timeline </a:t>
            </a:r>
            <a:endParaRPr lang="en-US" sz="2400" b="1" dirty="0"/>
          </a:p>
        </p:txBody>
      </p:sp>
      <p:sp>
        <p:nvSpPr>
          <p:cNvPr id="8" name="TextBox 7">
            <a:extLst>
              <a:ext uri="{FF2B5EF4-FFF2-40B4-BE49-F238E27FC236}">
                <a16:creationId xmlns:a16="http://schemas.microsoft.com/office/drawing/2014/main" id="{BD33460A-068B-4D30-AF45-221E8D0EDF49}"/>
              </a:ext>
            </a:extLst>
          </p:cNvPr>
          <p:cNvSpPr txBox="1"/>
          <p:nvPr/>
        </p:nvSpPr>
        <p:spPr>
          <a:xfrm>
            <a:off x="498219" y="1569498"/>
            <a:ext cx="6291943" cy="532346"/>
          </a:xfrm>
          <a:prstGeom prst="rect">
            <a:avLst/>
          </a:prstGeom>
          <a:noFill/>
        </p:spPr>
        <p:txBody>
          <a:bodyPr wrap="square" lIns="0" tIns="0" rIns="0" bIns="0" rtlCol="0">
            <a:noAutofit/>
          </a:bodyPr>
          <a:lstStyle/>
          <a:p>
            <a:pPr defTabSz="685800">
              <a:defRPr/>
            </a:pPr>
            <a:r>
              <a:rPr lang="en-US" sz="1050" b="1" kern="0" dirty="0">
                <a:solidFill>
                  <a:srgbClr val="008C9B"/>
                </a:solidFill>
                <a:latin typeface="Arial"/>
              </a:rPr>
              <a:t>OpenSRP was adapted using the Agile systems development method, which involves a rapid and continuous work cycle utilizing consistent stakeholder feedback and a disciplined prioritization process </a:t>
            </a:r>
          </a:p>
        </p:txBody>
      </p:sp>
      <p:sp>
        <p:nvSpPr>
          <p:cNvPr id="9" name="TextBox 8">
            <a:extLst>
              <a:ext uri="{FF2B5EF4-FFF2-40B4-BE49-F238E27FC236}">
                <a16:creationId xmlns:a16="http://schemas.microsoft.com/office/drawing/2014/main" id="{CB7AC121-BFBA-4132-995A-218DE719FE8B}"/>
              </a:ext>
            </a:extLst>
          </p:cNvPr>
          <p:cNvSpPr txBox="1"/>
          <p:nvPr/>
        </p:nvSpPr>
        <p:spPr>
          <a:xfrm>
            <a:off x="7001972" y="2103385"/>
            <a:ext cx="1709057" cy="3728637"/>
          </a:xfrm>
          <a:prstGeom prst="rect">
            <a:avLst/>
          </a:prstGeom>
          <a:solidFill>
            <a:schemeClr val="bg1">
              <a:lumMod val="85000"/>
            </a:schemeClr>
          </a:solidFill>
        </p:spPr>
        <p:txBody>
          <a:bodyPr wrap="square" lIns="0" tIns="0" rIns="0" bIns="0" rtlCol="0">
            <a:noAutofit/>
          </a:bodyPr>
          <a:lstStyle/>
          <a:p>
            <a:pPr algn="ctr" defTabSz="342900" eaLnBrk="0" fontAlgn="base" hangingPunct="0">
              <a:spcBef>
                <a:spcPct val="0"/>
              </a:spcBef>
              <a:spcAft>
                <a:spcPct val="0"/>
              </a:spcAft>
            </a:pPr>
            <a:r>
              <a:rPr lang="en-US" sz="1200" dirty="0">
                <a:solidFill>
                  <a:srgbClr val="454E60"/>
                </a:solidFill>
                <a:latin typeface="Helvetica" pitchFamily="2" charset="0"/>
              </a:rPr>
              <a:t>LESSONS</a:t>
            </a:r>
          </a:p>
          <a:p>
            <a:pPr algn="ctr" defTabSz="342900" eaLnBrk="0" fontAlgn="base" hangingPunct="0">
              <a:spcBef>
                <a:spcPct val="0"/>
              </a:spcBef>
              <a:spcAft>
                <a:spcPct val="0"/>
              </a:spcAft>
            </a:pPr>
            <a:endParaRPr lang="en-US" sz="1200" dirty="0">
              <a:solidFill>
                <a:srgbClr val="454E60"/>
              </a:solidFill>
              <a:latin typeface="Helvetica" pitchFamily="2" charset="0"/>
            </a:endParaRPr>
          </a:p>
          <a:p>
            <a:pPr marL="214313" indent="-214313" defTabSz="342900" eaLnBrk="0" fontAlgn="base" hangingPunct="0">
              <a:spcBef>
                <a:spcPct val="0"/>
              </a:spcBef>
              <a:spcAft>
                <a:spcPct val="0"/>
              </a:spcAft>
              <a:buFont typeface="Arial" panose="020B0604020202020204" pitchFamily="34" charset="0"/>
              <a:buChar char="•"/>
            </a:pPr>
            <a:r>
              <a:rPr lang="en-US" sz="1200" dirty="0">
                <a:solidFill>
                  <a:srgbClr val="454E60"/>
                </a:solidFill>
                <a:latin typeface="Helvetica" pitchFamily="2" charset="0"/>
              </a:rPr>
              <a:t>Develop with the user in mind – ( user centered design)</a:t>
            </a:r>
          </a:p>
          <a:p>
            <a:pPr marL="214313" indent="-214313" defTabSz="342900" eaLnBrk="0" fontAlgn="base" hangingPunct="0">
              <a:spcBef>
                <a:spcPct val="0"/>
              </a:spcBef>
              <a:spcAft>
                <a:spcPct val="0"/>
              </a:spcAft>
              <a:buFont typeface="Arial" panose="020B0604020202020204" pitchFamily="34" charset="0"/>
              <a:buChar char="•"/>
            </a:pPr>
            <a:r>
              <a:rPr lang="en-US" sz="1200" dirty="0">
                <a:solidFill>
                  <a:srgbClr val="454E60"/>
                </a:solidFill>
                <a:latin typeface="Helvetica" pitchFamily="2" charset="0"/>
              </a:rPr>
              <a:t>Involve all stakeholders at different levels when getting feedback to avoid back and forth.</a:t>
            </a:r>
          </a:p>
          <a:p>
            <a:pPr marL="214313" indent="-214313" defTabSz="342900" eaLnBrk="0" fontAlgn="base" hangingPunct="0">
              <a:spcBef>
                <a:spcPct val="0"/>
              </a:spcBef>
              <a:spcAft>
                <a:spcPct val="0"/>
              </a:spcAft>
              <a:buFont typeface="Arial" panose="020B0604020202020204" pitchFamily="34" charset="0"/>
              <a:buChar char="•"/>
            </a:pPr>
            <a:r>
              <a:rPr lang="en-US" sz="1200" dirty="0">
                <a:solidFill>
                  <a:srgbClr val="454E60"/>
                </a:solidFill>
                <a:latin typeface="Helvetica" pitchFamily="2" charset="0"/>
              </a:rPr>
              <a:t>Build local capacity from onset, ranging from, development/ administration and maintenance</a:t>
            </a:r>
          </a:p>
          <a:p>
            <a:pPr marL="214313" indent="-214313" defTabSz="342900" eaLnBrk="0" fontAlgn="base" hangingPunct="0">
              <a:spcBef>
                <a:spcPct val="0"/>
              </a:spcBef>
              <a:spcAft>
                <a:spcPct val="0"/>
              </a:spcAft>
              <a:buFont typeface="Arial" panose="020B0604020202020204" pitchFamily="34" charset="0"/>
              <a:buChar char="•"/>
            </a:pPr>
            <a:r>
              <a:rPr lang="en-US" sz="1200" dirty="0">
                <a:solidFill>
                  <a:srgbClr val="454E60"/>
                </a:solidFill>
                <a:latin typeface="Helvetica" pitchFamily="2" charset="0"/>
              </a:rPr>
              <a:t>Fail fast – if its not meeting the requirement, look for alternatives</a:t>
            </a:r>
          </a:p>
        </p:txBody>
      </p:sp>
      <p:pic>
        <p:nvPicPr>
          <p:cNvPr id="5" name="Picture 4" descr="A screenshot of text&#10;&#10;Description automatically generated">
            <a:extLst>
              <a:ext uri="{FF2B5EF4-FFF2-40B4-BE49-F238E27FC236}">
                <a16:creationId xmlns:a16="http://schemas.microsoft.com/office/drawing/2014/main" id="{AFCFB9CB-2DC9-4429-A508-456DC77FA9C9}"/>
              </a:ext>
            </a:extLst>
          </p:cNvPr>
          <p:cNvPicPr>
            <a:picLocks noChangeAspect="1"/>
          </p:cNvPicPr>
          <p:nvPr/>
        </p:nvPicPr>
        <p:blipFill>
          <a:blip r:embed="rId3"/>
          <a:stretch>
            <a:fillRect/>
          </a:stretch>
        </p:blipFill>
        <p:spPr>
          <a:xfrm>
            <a:off x="511631" y="2282664"/>
            <a:ext cx="5954484" cy="3428173"/>
          </a:xfrm>
          <a:prstGeom prst="rect">
            <a:avLst/>
          </a:prstGeom>
          <a:ln>
            <a:solidFill>
              <a:schemeClr val="bg1">
                <a:lumMod val="65000"/>
              </a:schemeClr>
            </a:solidFill>
          </a:ln>
        </p:spPr>
      </p:pic>
    </p:spTree>
    <p:extLst>
      <p:ext uri="{BB962C8B-B14F-4D97-AF65-F5344CB8AC3E}">
        <p14:creationId xmlns:p14="http://schemas.microsoft.com/office/powerpoint/2010/main" val="33946520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70E9B042-F840-47A1-8150-A0A0893AD7F6}"/>
              </a:ext>
            </a:extLst>
          </p:cNvPr>
          <p:cNvSpPr/>
          <p:nvPr/>
        </p:nvSpPr>
        <p:spPr>
          <a:xfrm>
            <a:off x="748479" y="986082"/>
            <a:ext cx="7350493" cy="461665"/>
          </a:xfrm>
          <a:prstGeom prst="rect">
            <a:avLst/>
          </a:prstGeom>
        </p:spPr>
        <p:txBody>
          <a:bodyPr wrap="square">
            <a:spAutoFit/>
          </a:bodyPr>
          <a:lstStyle/>
          <a:p>
            <a:pPr defTabSz="342900" eaLnBrk="0" fontAlgn="base" hangingPunct="0"/>
            <a:r>
              <a:rPr lang="en-US" sz="2400" b="1" dirty="0">
                <a:solidFill>
                  <a:srgbClr val="418CC8"/>
                </a:solidFill>
                <a:latin typeface="Calibri" panose="020F0502020204030204" pitchFamily="34" charset="0"/>
                <a:ea typeface="Times New Roman" panose="02020603050405020304" pitchFamily="18" charset="0"/>
              </a:rPr>
              <a:t>Deployment: </a:t>
            </a:r>
            <a:r>
              <a:rPr lang="en-US" sz="2400" b="1" dirty="0">
                <a:solidFill>
                  <a:srgbClr val="418CC8"/>
                </a:solidFill>
                <a:latin typeface="Arial"/>
                <a:ea typeface="Times New Roman" panose="02020603050405020304" pitchFamily="18" charset="0"/>
              </a:rPr>
              <a:t>approaches,</a:t>
            </a:r>
            <a:r>
              <a:rPr lang="en-US" sz="2400" b="1" dirty="0">
                <a:solidFill>
                  <a:srgbClr val="418CC8"/>
                </a:solidFill>
                <a:latin typeface="Calibri" panose="020F0502020204030204" pitchFamily="34" charset="0"/>
                <a:ea typeface="Times New Roman" panose="02020603050405020304" pitchFamily="18" charset="0"/>
              </a:rPr>
              <a:t> experience &amp; timeframe </a:t>
            </a:r>
            <a:endParaRPr lang="en-US" sz="2400" b="1" dirty="0">
              <a:solidFill>
                <a:srgbClr val="418CC8"/>
              </a:solidFill>
              <a:latin typeface="Times New Roman" panose="02020603050405020304" pitchFamily="18" charset="0"/>
              <a:ea typeface="Calibri" panose="020F0502020204030204" pitchFamily="34" charset="0"/>
            </a:endParaRPr>
          </a:p>
        </p:txBody>
      </p:sp>
      <p:sp>
        <p:nvSpPr>
          <p:cNvPr id="47" name="Arrow: Right 46">
            <a:extLst>
              <a:ext uri="{FF2B5EF4-FFF2-40B4-BE49-F238E27FC236}">
                <a16:creationId xmlns:a16="http://schemas.microsoft.com/office/drawing/2014/main" id="{BEE52D20-44D8-4B55-9B2A-3E509F4810CD}"/>
              </a:ext>
            </a:extLst>
          </p:cNvPr>
          <p:cNvSpPr/>
          <p:nvPr/>
        </p:nvSpPr>
        <p:spPr>
          <a:xfrm>
            <a:off x="2883157" y="2748362"/>
            <a:ext cx="4562669" cy="229961"/>
          </a:xfrm>
          <a:prstGeom prst="rightArrow">
            <a:avLst/>
          </a:prstGeom>
          <a:solidFill>
            <a:srgbClr val="0097A7">
              <a:alpha val="50196"/>
            </a:srgbClr>
          </a:solidFill>
          <a:ln w="25400" cap="flat" cmpd="sng" algn="ctr">
            <a:noFill/>
            <a:prstDash val="solid"/>
          </a:ln>
          <a:effectLst/>
        </p:spPr>
        <p:txBody>
          <a:bodyPr rtlCol="0" anchor="ctr"/>
          <a:lstStyle/>
          <a:p>
            <a:pPr algn="ctr" defTabSz="685800">
              <a:defRPr/>
            </a:pPr>
            <a:endParaRPr lang="en-US" sz="825" i="1" kern="0" dirty="0">
              <a:solidFill>
                <a:srgbClr val="FFFFFF"/>
              </a:solidFill>
              <a:latin typeface="Arial"/>
            </a:endParaRPr>
          </a:p>
        </p:txBody>
      </p:sp>
      <p:sp>
        <p:nvSpPr>
          <p:cNvPr id="49" name="Arrow: Pentagon 48">
            <a:extLst>
              <a:ext uri="{FF2B5EF4-FFF2-40B4-BE49-F238E27FC236}">
                <a16:creationId xmlns:a16="http://schemas.microsoft.com/office/drawing/2014/main" id="{FED47680-A46E-406A-BBBC-A2FE943F969A}"/>
              </a:ext>
            </a:extLst>
          </p:cNvPr>
          <p:cNvSpPr/>
          <p:nvPr/>
        </p:nvSpPr>
        <p:spPr>
          <a:xfrm>
            <a:off x="5999612" y="3449497"/>
            <a:ext cx="1212437" cy="1679924"/>
          </a:xfrm>
          <a:prstGeom prst="homePlate">
            <a:avLst>
              <a:gd name="adj" fmla="val 13397"/>
            </a:avLst>
          </a:prstGeom>
          <a:solidFill>
            <a:srgbClr val="8EC641"/>
          </a:solidFill>
          <a:ln w="9525" cap="flat" cmpd="sng" algn="ctr">
            <a:solidFill>
              <a:sysClr val="window" lastClr="FFFFFF"/>
            </a:solidFill>
            <a:prstDash val="solid"/>
          </a:ln>
          <a:effectLst/>
        </p:spPr>
        <p:txBody>
          <a:bodyPr wrap="square" lIns="137160" tIns="137160" rIns="54007" bIns="54007" rtlCol="0" anchor="t" anchorCtr="0">
            <a:noAutofit/>
          </a:bodyPr>
          <a:lstStyle/>
          <a:p>
            <a:pPr algn="ctr" defTabSz="685800">
              <a:defRPr/>
            </a:pPr>
            <a:r>
              <a:rPr lang="en-US" sz="900" b="1" kern="0" dirty="0">
                <a:solidFill>
                  <a:prstClr val="white"/>
                </a:solidFill>
                <a:latin typeface="Arial"/>
              </a:rPr>
              <a:t>EXTENDED RELEASE </a:t>
            </a:r>
          </a:p>
          <a:p>
            <a:pPr algn="ctr" defTabSz="685800">
              <a:defRPr/>
            </a:pPr>
            <a:r>
              <a:rPr lang="en-US" sz="900" b="1" kern="0" dirty="0">
                <a:solidFill>
                  <a:prstClr val="white"/>
                </a:solidFill>
                <a:latin typeface="Arial"/>
              </a:rPr>
              <a:t>(4 months)</a:t>
            </a:r>
          </a:p>
          <a:p>
            <a:pPr marL="88106" defTabSz="685800">
              <a:defRPr/>
            </a:pPr>
            <a:endParaRPr lang="en-US" sz="900" kern="0" dirty="0">
              <a:solidFill>
                <a:prstClr val="white"/>
              </a:solidFill>
              <a:latin typeface="Arial"/>
            </a:endParaRPr>
          </a:p>
        </p:txBody>
      </p:sp>
      <p:sp>
        <p:nvSpPr>
          <p:cNvPr id="50" name="Arrow: Pentagon 49">
            <a:extLst>
              <a:ext uri="{FF2B5EF4-FFF2-40B4-BE49-F238E27FC236}">
                <a16:creationId xmlns:a16="http://schemas.microsoft.com/office/drawing/2014/main" id="{C1BD9624-5DC6-481E-B75C-BA66F56803F5}"/>
              </a:ext>
            </a:extLst>
          </p:cNvPr>
          <p:cNvSpPr/>
          <p:nvPr/>
        </p:nvSpPr>
        <p:spPr>
          <a:xfrm>
            <a:off x="5022712" y="3449497"/>
            <a:ext cx="1212436" cy="1679924"/>
          </a:xfrm>
          <a:prstGeom prst="homePlate">
            <a:avLst>
              <a:gd name="adj" fmla="val 13397"/>
            </a:avLst>
          </a:prstGeom>
          <a:solidFill>
            <a:srgbClr val="517323"/>
          </a:solidFill>
          <a:ln w="9525" cap="flat" cmpd="sng" algn="ctr">
            <a:solidFill>
              <a:sysClr val="window" lastClr="FFFFFF"/>
            </a:solidFill>
            <a:prstDash val="solid"/>
          </a:ln>
          <a:effectLst/>
        </p:spPr>
        <p:txBody>
          <a:bodyPr wrap="square" lIns="177428" tIns="137160" rIns="54007" bIns="54007" rtlCol="0" anchor="t" anchorCtr="0">
            <a:noAutofit/>
          </a:bodyPr>
          <a:lstStyle/>
          <a:p>
            <a:pPr algn="ctr" defTabSz="685800">
              <a:defRPr/>
            </a:pPr>
            <a:r>
              <a:rPr lang="en-US" sz="900" b="1" kern="0" dirty="0">
                <a:solidFill>
                  <a:prstClr val="white"/>
                </a:solidFill>
                <a:latin typeface="Arial"/>
              </a:rPr>
              <a:t>2</a:t>
            </a:r>
            <a:r>
              <a:rPr lang="en-US" sz="900" b="1" kern="0" baseline="30000" dirty="0">
                <a:solidFill>
                  <a:prstClr val="white"/>
                </a:solidFill>
                <a:latin typeface="Arial"/>
              </a:rPr>
              <a:t>ND</a:t>
            </a:r>
            <a:r>
              <a:rPr lang="en-US" sz="900" b="1" kern="0" dirty="0">
                <a:solidFill>
                  <a:prstClr val="white"/>
                </a:solidFill>
                <a:latin typeface="Arial"/>
              </a:rPr>
              <a:t> UPDATED RELEASE </a:t>
            </a:r>
          </a:p>
          <a:p>
            <a:pPr algn="ctr" defTabSz="685800">
              <a:defRPr/>
            </a:pPr>
            <a:r>
              <a:rPr lang="en-US" sz="900" b="1" kern="0" dirty="0">
                <a:solidFill>
                  <a:prstClr val="white"/>
                </a:solidFill>
                <a:latin typeface="Arial"/>
              </a:rPr>
              <a:t>(12 weeks)</a:t>
            </a:r>
          </a:p>
          <a:p>
            <a:pPr algn="ctr" defTabSz="685800">
              <a:defRPr/>
            </a:pPr>
            <a:endParaRPr lang="en-US" sz="900" kern="0" dirty="0">
              <a:solidFill>
                <a:prstClr val="white"/>
              </a:solidFill>
              <a:latin typeface="Arial"/>
            </a:endParaRPr>
          </a:p>
        </p:txBody>
      </p:sp>
      <p:sp>
        <p:nvSpPr>
          <p:cNvPr id="51" name="Arrow: Pentagon 50">
            <a:extLst>
              <a:ext uri="{FF2B5EF4-FFF2-40B4-BE49-F238E27FC236}">
                <a16:creationId xmlns:a16="http://schemas.microsoft.com/office/drawing/2014/main" id="{1F0ABE9D-B10E-44CA-B51E-516251385D53}"/>
              </a:ext>
            </a:extLst>
          </p:cNvPr>
          <p:cNvSpPr/>
          <p:nvPr/>
        </p:nvSpPr>
        <p:spPr>
          <a:xfrm>
            <a:off x="4045810" y="3449497"/>
            <a:ext cx="1212437" cy="1679924"/>
          </a:xfrm>
          <a:prstGeom prst="homePlate">
            <a:avLst>
              <a:gd name="adj" fmla="val 13397"/>
            </a:avLst>
          </a:prstGeom>
          <a:solidFill>
            <a:srgbClr val="ED6929"/>
          </a:solidFill>
          <a:ln w="9525" cap="flat" cmpd="sng" algn="ctr">
            <a:solidFill>
              <a:sysClr val="window" lastClr="FFFFFF"/>
            </a:solidFill>
            <a:prstDash val="solid"/>
          </a:ln>
          <a:effectLst/>
        </p:spPr>
        <p:txBody>
          <a:bodyPr wrap="square" lIns="177428" tIns="137160" rIns="54007" bIns="54007" rtlCol="0" anchor="t" anchorCtr="0">
            <a:noAutofit/>
          </a:bodyPr>
          <a:lstStyle/>
          <a:p>
            <a:pPr algn="ctr" defTabSz="685800">
              <a:defRPr/>
            </a:pPr>
            <a:r>
              <a:rPr lang="en-US" sz="900" b="1" kern="0" dirty="0">
                <a:solidFill>
                  <a:prstClr val="white"/>
                </a:solidFill>
                <a:latin typeface="Arial"/>
              </a:rPr>
              <a:t>UPDATED RELEASE</a:t>
            </a:r>
          </a:p>
          <a:p>
            <a:pPr algn="ctr" defTabSz="685800">
              <a:defRPr/>
            </a:pPr>
            <a:r>
              <a:rPr lang="en-US" sz="900" b="1" kern="0" dirty="0">
                <a:solidFill>
                  <a:prstClr val="white"/>
                </a:solidFill>
                <a:latin typeface="Arial"/>
              </a:rPr>
              <a:t>(8 weeks)</a:t>
            </a:r>
          </a:p>
          <a:p>
            <a:pPr marL="88106" algn="ctr" defTabSz="685800">
              <a:defRPr/>
            </a:pPr>
            <a:endParaRPr lang="en-US" sz="900" b="1" kern="0" dirty="0">
              <a:solidFill>
                <a:prstClr val="white"/>
              </a:solidFill>
              <a:latin typeface="Arial"/>
            </a:endParaRPr>
          </a:p>
        </p:txBody>
      </p:sp>
      <p:sp>
        <p:nvSpPr>
          <p:cNvPr id="52" name="Rectangle 51">
            <a:extLst>
              <a:ext uri="{FF2B5EF4-FFF2-40B4-BE49-F238E27FC236}">
                <a16:creationId xmlns:a16="http://schemas.microsoft.com/office/drawing/2014/main" id="{DBEE9A7F-1FCA-4258-B878-B7D4B274A124}"/>
              </a:ext>
            </a:extLst>
          </p:cNvPr>
          <p:cNvSpPr/>
          <p:nvPr/>
        </p:nvSpPr>
        <p:spPr>
          <a:xfrm>
            <a:off x="897798" y="1495225"/>
            <a:ext cx="7103200" cy="1003721"/>
          </a:xfrm>
          <a:prstGeom prst="rect">
            <a:avLst/>
          </a:prstGeom>
          <a:noFill/>
          <a:ln w="25400" cap="flat" cmpd="sng" algn="ctr">
            <a:noFill/>
            <a:prstDash val="solid"/>
          </a:ln>
          <a:effectLst/>
        </p:spPr>
        <p:txBody>
          <a:bodyPr rtlCol="0" anchor="ctr"/>
          <a:lstStyle/>
          <a:p>
            <a:pPr defTabSz="685800">
              <a:defRPr/>
            </a:pPr>
            <a:r>
              <a:rPr lang="en-US" sz="825" b="1" kern="0" dirty="0">
                <a:solidFill>
                  <a:srgbClr val="008C9B"/>
                </a:solidFill>
                <a:latin typeface="Arial"/>
              </a:rPr>
              <a:t>OpenSRP was adopted and deployed in southern and part of western province. Deployment to the facilities involved an onsite training approach which included 4 touches (visits)</a:t>
            </a:r>
          </a:p>
          <a:p>
            <a:pPr marL="257175" indent="-257175" defTabSz="685800">
              <a:buFontTx/>
              <a:buAutoNum type="arabicPeriod"/>
              <a:defRPr/>
            </a:pPr>
            <a:r>
              <a:rPr lang="en-US" sz="825" b="1" kern="0" dirty="0">
                <a:solidFill>
                  <a:srgbClr val="008C9B"/>
                </a:solidFill>
                <a:latin typeface="Arial"/>
              </a:rPr>
              <a:t>Touch 1:  Introduction, change management on data use. </a:t>
            </a:r>
          </a:p>
          <a:p>
            <a:pPr marL="257175" indent="-257175" defTabSz="685800">
              <a:buFontTx/>
              <a:buAutoNum type="arabicPeriod"/>
              <a:defRPr/>
            </a:pPr>
            <a:r>
              <a:rPr lang="en-US" sz="825" b="1" kern="0" dirty="0">
                <a:solidFill>
                  <a:srgbClr val="008C9B"/>
                </a:solidFill>
                <a:latin typeface="Arial"/>
              </a:rPr>
              <a:t>Touch 2: System training and equipment handover (Users left in training environment)</a:t>
            </a:r>
          </a:p>
          <a:p>
            <a:pPr marL="257175" indent="-257175" defTabSz="685800">
              <a:buFontTx/>
              <a:buAutoNum type="arabicPeriod"/>
              <a:defRPr/>
            </a:pPr>
            <a:r>
              <a:rPr lang="en-US" sz="825" b="1" kern="0" dirty="0">
                <a:solidFill>
                  <a:srgbClr val="008C9B"/>
                </a:solidFill>
                <a:latin typeface="Arial"/>
              </a:rPr>
              <a:t>Touch 3: Facility goes live, observation&amp; monitoring</a:t>
            </a:r>
          </a:p>
          <a:p>
            <a:pPr marL="257175" indent="-257175" defTabSz="685800">
              <a:buFontTx/>
              <a:buAutoNum type="arabicPeriod"/>
              <a:defRPr/>
            </a:pPr>
            <a:r>
              <a:rPr lang="en-US" sz="825" b="1" kern="0" dirty="0">
                <a:solidFill>
                  <a:srgbClr val="008C9B"/>
                </a:solidFill>
                <a:latin typeface="Arial"/>
              </a:rPr>
              <a:t>Touch 4: Subsequent follow-up and troubleshooting and feedback</a:t>
            </a:r>
          </a:p>
        </p:txBody>
      </p:sp>
      <p:cxnSp>
        <p:nvCxnSpPr>
          <p:cNvPr id="53" name="Straight Arrow Connector 52">
            <a:extLst>
              <a:ext uri="{FF2B5EF4-FFF2-40B4-BE49-F238E27FC236}">
                <a16:creationId xmlns:a16="http://schemas.microsoft.com/office/drawing/2014/main" id="{B45A06CE-BC03-4734-B99D-DDC43F9989FC}"/>
              </a:ext>
            </a:extLst>
          </p:cNvPr>
          <p:cNvCxnSpPr>
            <a:cxnSpLocks/>
          </p:cNvCxnSpPr>
          <p:nvPr/>
        </p:nvCxnSpPr>
        <p:spPr>
          <a:xfrm>
            <a:off x="1141995" y="2896596"/>
            <a:ext cx="5948651" cy="0"/>
          </a:xfrm>
          <a:prstGeom prst="straightConnector1">
            <a:avLst/>
          </a:prstGeom>
          <a:noFill/>
          <a:ln w="28575" cap="flat" cmpd="sng" algn="ctr">
            <a:solidFill>
              <a:srgbClr val="8EC641"/>
            </a:solidFill>
            <a:prstDash val="solid"/>
            <a:headEnd type="oval" w="med" len="med"/>
            <a:tailEnd type="oval" w="med" len="med"/>
          </a:ln>
          <a:effectLst/>
        </p:spPr>
      </p:cxnSp>
      <p:sp>
        <p:nvSpPr>
          <p:cNvPr id="54" name="Text Placeholder 2">
            <a:extLst>
              <a:ext uri="{FF2B5EF4-FFF2-40B4-BE49-F238E27FC236}">
                <a16:creationId xmlns:a16="http://schemas.microsoft.com/office/drawing/2014/main" id="{A5CB7019-5149-4840-A3AA-96F2D325EF2B}"/>
              </a:ext>
            </a:extLst>
          </p:cNvPr>
          <p:cNvSpPr txBox="1">
            <a:spLocks/>
          </p:cNvSpPr>
          <p:nvPr/>
        </p:nvSpPr>
        <p:spPr>
          <a:xfrm>
            <a:off x="1023023" y="2891744"/>
            <a:ext cx="506097" cy="363123"/>
          </a:xfrm>
          <a:prstGeom prst="rect">
            <a:avLst/>
          </a:prstGeom>
          <a:noFill/>
          <a:ln>
            <a:noFill/>
          </a:ln>
        </p:spPr>
        <p:txBody>
          <a:bodyPr wrap="square" lIns="0" tIns="0" rIns="0" bIns="0" anchor="t" anchorCtr="0"/>
          <a:lstStyle>
            <a:defPPr marR="0" lvl="0" algn="l" rtl="0">
              <a:lnSpc>
                <a:spcPct val="100000"/>
              </a:lnSpc>
              <a:spcBef>
                <a:spcPts val="0"/>
              </a:spcBef>
              <a:spcAft>
                <a:spcPts val="0"/>
              </a:spcAft>
            </a:defPPr>
            <a:lvl1pPr marR="0" lvl="0" algn="l" rtl="0">
              <a:lnSpc>
                <a:spcPct val="115000"/>
              </a:lnSpc>
              <a:spcBef>
                <a:spcPts val="0"/>
              </a:spcBef>
              <a:spcAft>
                <a:spcPts val="1600"/>
              </a:spcAft>
              <a:buClr>
                <a:schemeClr val="dk2"/>
              </a:buClr>
              <a:buSzPct val="100000"/>
              <a:buChar char="●"/>
              <a:defRPr sz="1800" b="0" i="0" u="none" strike="noStrike" cap="none">
                <a:solidFill>
                  <a:schemeClr val="dk2"/>
                </a:solidFill>
                <a:latin typeface="+mn-lt"/>
                <a:ea typeface="Arial"/>
                <a:cs typeface="Arial"/>
                <a:sym typeface="Arial"/>
              </a:defRPr>
            </a:lvl1pPr>
            <a:lvl2pPr marR="0" lvl="1" algn="l" rtl="0">
              <a:lnSpc>
                <a:spcPct val="115000"/>
              </a:lnSpc>
              <a:spcBef>
                <a:spcPts val="0"/>
              </a:spcBef>
              <a:spcAft>
                <a:spcPts val="1600"/>
              </a:spcAft>
              <a:buClr>
                <a:schemeClr val="dk2"/>
              </a:buClr>
              <a:buChar char="○"/>
              <a:defRPr sz="1400" b="0" i="0" u="none" strike="noStrike" cap="none">
                <a:solidFill>
                  <a:schemeClr val="dk2"/>
                </a:solidFill>
                <a:latin typeface="Arial"/>
                <a:ea typeface="Arial"/>
                <a:cs typeface="Arial"/>
                <a:sym typeface="Arial"/>
              </a:defRPr>
            </a:lvl2pPr>
            <a:lvl3pPr marR="0" lvl="2" algn="l" rtl="0">
              <a:lnSpc>
                <a:spcPct val="115000"/>
              </a:lnSpc>
              <a:spcBef>
                <a:spcPts val="0"/>
              </a:spcBef>
              <a:spcAft>
                <a:spcPts val="1600"/>
              </a:spcAft>
              <a:buClr>
                <a:schemeClr val="dk2"/>
              </a:buClr>
              <a:buChar char="■"/>
              <a:defRPr sz="1400" b="0" i="0" u="none" strike="noStrike" cap="none">
                <a:solidFill>
                  <a:schemeClr val="dk2"/>
                </a:solidFill>
                <a:latin typeface="Arial"/>
                <a:ea typeface="Arial"/>
                <a:cs typeface="Arial"/>
                <a:sym typeface="Arial"/>
              </a:defRPr>
            </a:lvl3pPr>
            <a:lvl4pPr marR="0" lvl="3" algn="l" rtl="0">
              <a:lnSpc>
                <a:spcPct val="115000"/>
              </a:lnSpc>
              <a:spcBef>
                <a:spcPts val="0"/>
              </a:spcBef>
              <a:spcAft>
                <a:spcPts val="1600"/>
              </a:spcAft>
              <a:buClr>
                <a:schemeClr val="dk2"/>
              </a:buClr>
              <a:buChar char="●"/>
              <a:defRPr sz="1400" b="0" i="0" u="none" strike="noStrike" cap="none">
                <a:solidFill>
                  <a:schemeClr val="dk2"/>
                </a:solidFill>
                <a:latin typeface="Arial"/>
                <a:ea typeface="Arial"/>
                <a:cs typeface="Arial"/>
                <a:sym typeface="Arial"/>
              </a:defRPr>
            </a:lvl4pPr>
            <a:lvl5pPr marR="0" lvl="4" algn="l" rtl="0">
              <a:lnSpc>
                <a:spcPct val="115000"/>
              </a:lnSpc>
              <a:spcBef>
                <a:spcPts val="0"/>
              </a:spcBef>
              <a:spcAft>
                <a:spcPts val="1600"/>
              </a:spcAft>
              <a:buClr>
                <a:schemeClr val="dk2"/>
              </a:buClr>
              <a:buChar char="○"/>
              <a:defRPr sz="1400" b="0" i="0" u="none" strike="noStrike" cap="none">
                <a:solidFill>
                  <a:schemeClr val="dk2"/>
                </a:solidFill>
                <a:latin typeface="Arial"/>
                <a:ea typeface="Arial"/>
                <a:cs typeface="Arial"/>
                <a:sym typeface="Arial"/>
              </a:defRPr>
            </a:lvl5pPr>
            <a:lvl6pPr marR="0" lvl="5" algn="l" rtl="0">
              <a:lnSpc>
                <a:spcPct val="115000"/>
              </a:lnSpc>
              <a:spcBef>
                <a:spcPts val="0"/>
              </a:spcBef>
              <a:spcAft>
                <a:spcPts val="1600"/>
              </a:spcAft>
              <a:buClr>
                <a:schemeClr val="dk2"/>
              </a:buClr>
              <a:buChar char="■"/>
              <a:defRPr sz="1400" b="0" i="0" u="none" strike="noStrike" cap="none">
                <a:solidFill>
                  <a:schemeClr val="dk2"/>
                </a:solidFill>
                <a:latin typeface="Arial"/>
                <a:ea typeface="Arial"/>
                <a:cs typeface="Arial"/>
                <a:sym typeface="Arial"/>
              </a:defRPr>
            </a:lvl6pPr>
            <a:lvl7pPr marR="0" lvl="6" algn="l" rtl="0">
              <a:lnSpc>
                <a:spcPct val="115000"/>
              </a:lnSpc>
              <a:spcBef>
                <a:spcPts val="0"/>
              </a:spcBef>
              <a:spcAft>
                <a:spcPts val="1600"/>
              </a:spcAft>
              <a:buClr>
                <a:schemeClr val="dk2"/>
              </a:buClr>
              <a:buChar char="●"/>
              <a:defRPr sz="1400" b="0" i="0" u="none" strike="noStrike" cap="none">
                <a:solidFill>
                  <a:schemeClr val="dk2"/>
                </a:solidFill>
                <a:latin typeface="Arial"/>
                <a:ea typeface="Arial"/>
                <a:cs typeface="Arial"/>
                <a:sym typeface="Arial"/>
              </a:defRPr>
            </a:lvl7pPr>
            <a:lvl8pPr marR="0" lvl="7" algn="l" rtl="0">
              <a:lnSpc>
                <a:spcPct val="115000"/>
              </a:lnSpc>
              <a:spcBef>
                <a:spcPts val="0"/>
              </a:spcBef>
              <a:spcAft>
                <a:spcPts val="1600"/>
              </a:spcAft>
              <a:buClr>
                <a:schemeClr val="dk2"/>
              </a:buClr>
              <a:buChar char="○"/>
              <a:defRPr sz="1400" b="0" i="0" u="none" strike="noStrike" cap="none">
                <a:solidFill>
                  <a:schemeClr val="dk2"/>
                </a:solidFill>
                <a:latin typeface="Arial"/>
                <a:ea typeface="Arial"/>
                <a:cs typeface="Arial"/>
                <a:sym typeface="Arial"/>
              </a:defRPr>
            </a:lvl8pPr>
            <a:lvl9pPr marR="0" lvl="8" algn="l" rtl="0">
              <a:lnSpc>
                <a:spcPct val="115000"/>
              </a:lnSpc>
              <a:spcBef>
                <a:spcPts val="0"/>
              </a:spcBef>
              <a:spcAft>
                <a:spcPts val="1600"/>
              </a:spcAft>
              <a:buClr>
                <a:schemeClr val="dk2"/>
              </a:buClr>
              <a:buChar char="■"/>
              <a:defRPr sz="1400" b="0" i="0" u="none" strike="noStrike" cap="none">
                <a:solidFill>
                  <a:schemeClr val="dk2"/>
                </a:solidFill>
                <a:latin typeface="Arial"/>
                <a:ea typeface="Arial"/>
                <a:cs typeface="Arial"/>
                <a:sym typeface="Arial"/>
              </a:defRPr>
            </a:lvl9pPr>
          </a:lstStyle>
          <a:p>
            <a:pPr defTabSz="685800" fontAlgn="ctr">
              <a:spcAft>
                <a:spcPts val="1200"/>
              </a:spcAft>
              <a:buClr>
                <a:srgbClr val="6D6E71"/>
              </a:buClr>
              <a:buNone/>
              <a:defRPr/>
            </a:pPr>
            <a:r>
              <a:rPr lang="en-US" sz="900" b="1" kern="0" dirty="0">
                <a:solidFill>
                  <a:srgbClr val="595959"/>
                </a:solidFill>
                <a:latin typeface="Arial"/>
              </a:rPr>
              <a:t>January 2017</a:t>
            </a:r>
          </a:p>
        </p:txBody>
      </p:sp>
      <p:sp>
        <p:nvSpPr>
          <p:cNvPr id="55" name="Text Placeholder 2">
            <a:extLst>
              <a:ext uri="{FF2B5EF4-FFF2-40B4-BE49-F238E27FC236}">
                <a16:creationId xmlns:a16="http://schemas.microsoft.com/office/drawing/2014/main" id="{9A6FD139-1B89-49C1-9C4F-AADA72F049F9}"/>
              </a:ext>
            </a:extLst>
          </p:cNvPr>
          <p:cNvSpPr txBox="1">
            <a:spLocks/>
          </p:cNvSpPr>
          <p:nvPr/>
        </p:nvSpPr>
        <p:spPr>
          <a:xfrm>
            <a:off x="6531426" y="2891744"/>
            <a:ext cx="613774" cy="363123"/>
          </a:xfrm>
          <a:prstGeom prst="rect">
            <a:avLst/>
          </a:prstGeom>
          <a:noFill/>
          <a:ln>
            <a:noFill/>
          </a:ln>
        </p:spPr>
        <p:txBody>
          <a:bodyPr wrap="square" lIns="0" tIns="0" rIns="0" bIns="0" anchor="t" anchorCtr="0"/>
          <a:lstStyle>
            <a:defPPr marR="0" lvl="0" algn="l" rtl="0">
              <a:lnSpc>
                <a:spcPct val="100000"/>
              </a:lnSpc>
              <a:spcBef>
                <a:spcPts val="0"/>
              </a:spcBef>
              <a:spcAft>
                <a:spcPts val="0"/>
              </a:spcAft>
              <a:defRPr/>
            </a:defPPr>
            <a:lvl1pPr algn="r" fontAlgn="ctr">
              <a:lnSpc>
                <a:spcPct val="115000"/>
              </a:lnSpc>
              <a:spcAft>
                <a:spcPts val="1600"/>
              </a:spcAft>
              <a:buClr>
                <a:schemeClr val="dk2"/>
              </a:buClr>
              <a:buSzPct val="100000"/>
              <a:buFontTx/>
              <a:defRPr sz="1200" b="1">
                <a:solidFill>
                  <a:schemeClr val="dk2"/>
                </a:solidFill>
                <a:latin typeface="+mn-lt"/>
              </a:defRPr>
            </a:lvl1pPr>
            <a:lvl2pPr>
              <a:lnSpc>
                <a:spcPct val="115000"/>
              </a:lnSpc>
              <a:spcAft>
                <a:spcPts val="1600"/>
              </a:spcAft>
              <a:buClr>
                <a:schemeClr val="dk2"/>
              </a:buClr>
              <a:buChar char="○"/>
              <a:defRPr>
                <a:solidFill>
                  <a:schemeClr val="dk2"/>
                </a:solidFill>
              </a:defRPr>
            </a:lvl2pPr>
            <a:lvl3pPr>
              <a:lnSpc>
                <a:spcPct val="115000"/>
              </a:lnSpc>
              <a:spcAft>
                <a:spcPts val="1600"/>
              </a:spcAft>
              <a:buClr>
                <a:schemeClr val="dk2"/>
              </a:buClr>
              <a:buChar char="■"/>
              <a:defRPr>
                <a:solidFill>
                  <a:schemeClr val="dk2"/>
                </a:solidFill>
              </a:defRPr>
            </a:lvl3pPr>
            <a:lvl4pPr>
              <a:lnSpc>
                <a:spcPct val="115000"/>
              </a:lnSpc>
              <a:spcAft>
                <a:spcPts val="1600"/>
              </a:spcAft>
              <a:buClr>
                <a:schemeClr val="dk2"/>
              </a:buClr>
              <a:buChar char="●"/>
              <a:defRPr>
                <a:solidFill>
                  <a:schemeClr val="dk2"/>
                </a:solidFill>
              </a:defRPr>
            </a:lvl4pPr>
            <a:lvl5pPr>
              <a:lnSpc>
                <a:spcPct val="115000"/>
              </a:lnSpc>
              <a:spcAft>
                <a:spcPts val="1600"/>
              </a:spcAft>
              <a:buClr>
                <a:schemeClr val="dk2"/>
              </a:buClr>
              <a:buChar char="○"/>
              <a:defRPr>
                <a:solidFill>
                  <a:schemeClr val="dk2"/>
                </a:solidFill>
              </a:defRPr>
            </a:lvl5pPr>
            <a:lvl6pPr>
              <a:lnSpc>
                <a:spcPct val="115000"/>
              </a:lnSpc>
              <a:spcAft>
                <a:spcPts val="1600"/>
              </a:spcAft>
              <a:buClr>
                <a:schemeClr val="dk2"/>
              </a:buClr>
              <a:buChar char="■"/>
              <a:defRPr>
                <a:solidFill>
                  <a:schemeClr val="dk2"/>
                </a:solidFill>
              </a:defRPr>
            </a:lvl6pPr>
            <a:lvl7pPr>
              <a:lnSpc>
                <a:spcPct val="115000"/>
              </a:lnSpc>
              <a:spcAft>
                <a:spcPts val="1600"/>
              </a:spcAft>
              <a:buClr>
                <a:schemeClr val="dk2"/>
              </a:buClr>
              <a:buChar char="●"/>
              <a:defRPr>
                <a:solidFill>
                  <a:schemeClr val="dk2"/>
                </a:solidFill>
              </a:defRPr>
            </a:lvl7pPr>
            <a:lvl8pPr>
              <a:lnSpc>
                <a:spcPct val="115000"/>
              </a:lnSpc>
              <a:spcAft>
                <a:spcPts val="1600"/>
              </a:spcAft>
              <a:buClr>
                <a:schemeClr val="dk2"/>
              </a:buClr>
              <a:buChar char="○"/>
              <a:defRPr>
                <a:solidFill>
                  <a:schemeClr val="dk2"/>
                </a:solidFill>
              </a:defRPr>
            </a:lvl8pPr>
            <a:lvl9pPr>
              <a:lnSpc>
                <a:spcPct val="115000"/>
              </a:lnSpc>
              <a:spcAft>
                <a:spcPts val="1600"/>
              </a:spcAft>
              <a:buClr>
                <a:schemeClr val="dk2"/>
              </a:buClr>
              <a:buChar char="■"/>
              <a:defRPr>
                <a:solidFill>
                  <a:schemeClr val="dk2"/>
                </a:solidFill>
              </a:defRPr>
            </a:lvl9pPr>
          </a:lstStyle>
          <a:p>
            <a:pPr defTabSz="685800">
              <a:spcAft>
                <a:spcPts val="1200"/>
              </a:spcAft>
              <a:buClr>
                <a:srgbClr val="6D6E71"/>
              </a:buClr>
              <a:defRPr/>
            </a:pPr>
            <a:r>
              <a:rPr lang="en-US" sz="900" kern="0" dirty="0">
                <a:solidFill>
                  <a:srgbClr val="6D6E71"/>
                </a:solidFill>
                <a:latin typeface="Arial"/>
              </a:rPr>
              <a:t>February</a:t>
            </a:r>
            <a:br>
              <a:rPr lang="en-US" sz="900" kern="0" dirty="0">
                <a:solidFill>
                  <a:srgbClr val="6D6E71"/>
                </a:solidFill>
                <a:latin typeface="Arial"/>
              </a:rPr>
            </a:br>
            <a:r>
              <a:rPr lang="en-US" sz="900" kern="0" dirty="0">
                <a:solidFill>
                  <a:srgbClr val="6D6E71"/>
                </a:solidFill>
                <a:latin typeface="Arial"/>
              </a:rPr>
              <a:t>2018</a:t>
            </a:r>
          </a:p>
        </p:txBody>
      </p:sp>
      <p:sp>
        <p:nvSpPr>
          <p:cNvPr id="56" name="Text Placeholder 2">
            <a:extLst>
              <a:ext uri="{FF2B5EF4-FFF2-40B4-BE49-F238E27FC236}">
                <a16:creationId xmlns:a16="http://schemas.microsoft.com/office/drawing/2014/main" id="{4C893E7D-F770-46F9-BE52-3CA5EABB69AF}"/>
              </a:ext>
            </a:extLst>
          </p:cNvPr>
          <p:cNvSpPr txBox="1">
            <a:spLocks/>
          </p:cNvSpPr>
          <p:nvPr/>
        </p:nvSpPr>
        <p:spPr>
          <a:xfrm>
            <a:off x="3421579" y="2896596"/>
            <a:ext cx="499973" cy="442990"/>
          </a:xfrm>
          <a:prstGeom prst="rect">
            <a:avLst/>
          </a:prstGeom>
          <a:noFill/>
          <a:ln>
            <a:noFill/>
          </a:ln>
        </p:spPr>
        <p:txBody>
          <a:bodyPr wrap="square" lIns="0" tIns="0" rIns="0" bIns="0" anchor="t" anchorCtr="0"/>
          <a:lstStyle>
            <a:defPPr marR="0" lvl="0" algn="l" rtl="0">
              <a:lnSpc>
                <a:spcPct val="100000"/>
              </a:lnSpc>
              <a:spcBef>
                <a:spcPts val="0"/>
              </a:spcBef>
              <a:spcAft>
                <a:spcPts val="0"/>
              </a:spcAft>
            </a:defPPr>
            <a:lvl1pPr marR="0" lvl="0" algn="l" rtl="0">
              <a:lnSpc>
                <a:spcPct val="115000"/>
              </a:lnSpc>
              <a:spcBef>
                <a:spcPts val="0"/>
              </a:spcBef>
              <a:spcAft>
                <a:spcPts val="1600"/>
              </a:spcAft>
              <a:buClr>
                <a:schemeClr val="dk2"/>
              </a:buClr>
              <a:buSzPct val="100000"/>
              <a:buChar char="●"/>
              <a:defRPr sz="1800" b="0" i="0" u="none" strike="noStrike" cap="none">
                <a:solidFill>
                  <a:schemeClr val="dk2"/>
                </a:solidFill>
                <a:latin typeface="+mn-lt"/>
                <a:ea typeface="Arial"/>
                <a:cs typeface="Arial"/>
                <a:sym typeface="Arial"/>
              </a:defRPr>
            </a:lvl1pPr>
            <a:lvl2pPr marR="0" lvl="1" algn="l" rtl="0">
              <a:lnSpc>
                <a:spcPct val="115000"/>
              </a:lnSpc>
              <a:spcBef>
                <a:spcPts val="0"/>
              </a:spcBef>
              <a:spcAft>
                <a:spcPts val="1600"/>
              </a:spcAft>
              <a:buClr>
                <a:schemeClr val="dk2"/>
              </a:buClr>
              <a:buChar char="○"/>
              <a:defRPr sz="1400" b="0" i="0" u="none" strike="noStrike" cap="none">
                <a:solidFill>
                  <a:schemeClr val="dk2"/>
                </a:solidFill>
                <a:latin typeface="Arial"/>
                <a:ea typeface="Arial"/>
                <a:cs typeface="Arial"/>
                <a:sym typeface="Arial"/>
              </a:defRPr>
            </a:lvl2pPr>
            <a:lvl3pPr marR="0" lvl="2" algn="l" rtl="0">
              <a:lnSpc>
                <a:spcPct val="115000"/>
              </a:lnSpc>
              <a:spcBef>
                <a:spcPts val="0"/>
              </a:spcBef>
              <a:spcAft>
                <a:spcPts val="1600"/>
              </a:spcAft>
              <a:buClr>
                <a:schemeClr val="dk2"/>
              </a:buClr>
              <a:buChar char="■"/>
              <a:defRPr sz="1400" b="0" i="0" u="none" strike="noStrike" cap="none">
                <a:solidFill>
                  <a:schemeClr val="dk2"/>
                </a:solidFill>
                <a:latin typeface="Arial"/>
                <a:ea typeface="Arial"/>
                <a:cs typeface="Arial"/>
                <a:sym typeface="Arial"/>
              </a:defRPr>
            </a:lvl3pPr>
            <a:lvl4pPr marR="0" lvl="3" algn="l" rtl="0">
              <a:lnSpc>
                <a:spcPct val="115000"/>
              </a:lnSpc>
              <a:spcBef>
                <a:spcPts val="0"/>
              </a:spcBef>
              <a:spcAft>
                <a:spcPts val="1600"/>
              </a:spcAft>
              <a:buClr>
                <a:schemeClr val="dk2"/>
              </a:buClr>
              <a:buChar char="●"/>
              <a:defRPr sz="1400" b="0" i="0" u="none" strike="noStrike" cap="none">
                <a:solidFill>
                  <a:schemeClr val="dk2"/>
                </a:solidFill>
                <a:latin typeface="Arial"/>
                <a:ea typeface="Arial"/>
                <a:cs typeface="Arial"/>
                <a:sym typeface="Arial"/>
              </a:defRPr>
            </a:lvl4pPr>
            <a:lvl5pPr marR="0" lvl="4" algn="l" rtl="0">
              <a:lnSpc>
                <a:spcPct val="115000"/>
              </a:lnSpc>
              <a:spcBef>
                <a:spcPts val="0"/>
              </a:spcBef>
              <a:spcAft>
                <a:spcPts val="1600"/>
              </a:spcAft>
              <a:buClr>
                <a:schemeClr val="dk2"/>
              </a:buClr>
              <a:buChar char="○"/>
              <a:defRPr sz="1400" b="0" i="0" u="none" strike="noStrike" cap="none">
                <a:solidFill>
                  <a:schemeClr val="dk2"/>
                </a:solidFill>
                <a:latin typeface="Arial"/>
                <a:ea typeface="Arial"/>
                <a:cs typeface="Arial"/>
                <a:sym typeface="Arial"/>
              </a:defRPr>
            </a:lvl5pPr>
            <a:lvl6pPr marR="0" lvl="5" algn="l" rtl="0">
              <a:lnSpc>
                <a:spcPct val="115000"/>
              </a:lnSpc>
              <a:spcBef>
                <a:spcPts val="0"/>
              </a:spcBef>
              <a:spcAft>
                <a:spcPts val="1600"/>
              </a:spcAft>
              <a:buClr>
                <a:schemeClr val="dk2"/>
              </a:buClr>
              <a:buChar char="■"/>
              <a:defRPr sz="1400" b="0" i="0" u="none" strike="noStrike" cap="none">
                <a:solidFill>
                  <a:schemeClr val="dk2"/>
                </a:solidFill>
                <a:latin typeface="Arial"/>
                <a:ea typeface="Arial"/>
                <a:cs typeface="Arial"/>
                <a:sym typeface="Arial"/>
              </a:defRPr>
            </a:lvl6pPr>
            <a:lvl7pPr marR="0" lvl="6" algn="l" rtl="0">
              <a:lnSpc>
                <a:spcPct val="115000"/>
              </a:lnSpc>
              <a:spcBef>
                <a:spcPts val="0"/>
              </a:spcBef>
              <a:spcAft>
                <a:spcPts val="1600"/>
              </a:spcAft>
              <a:buClr>
                <a:schemeClr val="dk2"/>
              </a:buClr>
              <a:buChar char="●"/>
              <a:defRPr sz="1400" b="0" i="0" u="none" strike="noStrike" cap="none">
                <a:solidFill>
                  <a:schemeClr val="dk2"/>
                </a:solidFill>
                <a:latin typeface="Arial"/>
                <a:ea typeface="Arial"/>
                <a:cs typeface="Arial"/>
                <a:sym typeface="Arial"/>
              </a:defRPr>
            </a:lvl7pPr>
            <a:lvl8pPr marR="0" lvl="7" algn="l" rtl="0">
              <a:lnSpc>
                <a:spcPct val="115000"/>
              </a:lnSpc>
              <a:spcBef>
                <a:spcPts val="0"/>
              </a:spcBef>
              <a:spcAft>
                <a:spcPts val="1600"/>
              </a:spcAft>
              <a:buClr>
                <a:schemeClr val="dk2"/>
              </a:buClr>
              <a:buChar char="○"/>
              <a:defRPr sz="1400" b="0" i="0" u="none" strike="noStrike" cap="none">
                <a:solidFill>
                  <a:schemeClr val="dk2"/>
                </a:solidFill>
                <a:latin typeface="Arial"/>
                <a:ea typeface="Arial"/>
                <a:cs typeface="Arial"/>
                <a:sym typeface="Arial"/>
              </a:defRPr>
            </a:lvl8pPr>
            <a:lvl9pPr marR="0" lvl="8" algn="l" rtl="0">
              <a:lnSpc>
                <a:spcPct val="115000"/>
              </a:lnSpc>
              <a:spcBef>
                <a:spcPts val="0"/>
              </a:spcBef>
              <a:spcAft>
                <a:spcPts val="1600"/>
              </a:spcAft>
              <a:buClr>
                <a:schemeClr val="dk2"/>
              </a:buClr>
              <a:buChar char="■"/>
              <a:defRPr sz="1400" b="0" i="0" u="none" strike="noStrike" cap="none">
                <a:solidFill>
                  <a:schemeClr val="dk2"/>
                </a:solidFill>
                <a:latin typeface="Arial"/>
                <a:ea typeface="Arial"/>
                <a:cs typeface="Arial"/>
                <a:sym typeface="Arial"/>
              </a:defRPr>
            </a:lvl9pPr>
          </a:lstStyle>
          <a:p>
            <a:pPr defTabSz="685800" fontAlgn="ctr">
              <a:spcAft>
                <a:spcPts val="1200"/>
              </a:spcAft>
              <a:buClr>
                <a:srgbClr val="6D6E71"/>
              </a:buClr>
              <a:buNone/>
              <a:defRPr/>
            </a:pPr>
            <a:r>
              <a:rPr lang="en-US" sz="900" b="1" kern="0" dirty="0">
                <a:solidFill>
                  <a:srgbClr val="595959"/>
                </a:solidFill>
                <a:latin typeface="Arial"/>
              </a:rPr>
              <a:t>May</a:t>
            </a:r>
            <a:br>
              <a:rPr lang="en-US" sz="900" b="1" kern="0" dirty="0">
                <a:solidFill>
                  <a:srgbClr val="595959"/>
                </a:solidFill>
                <a:latin typeface="Arial"/>
              </a:rPr>
            </a:br>
            <a:r>
              <a:rPr lang="en-US" sz="900" b="1" kern="0" dirty="0">
                <a:solidFill>
                  <a:srgbClr val="595959"/>
                </a:solidFill>
                <a:latin typeface="Arial"/>
              </a:rPr>
              <a:t>2017</a:t>
            </a:r>
          </a:p>
        </p:txBody>
      </p:sp>
      <p:grpSp>
        <p:nvGrpSpPr>
          <p:cNvPr id="57" name="Group 56">
            <a:extLst>
              <a:ext uri="{FF2B5EF4-FFF2-40B4-BE49-F238E27FC236}">
                <a16:creationId xmlns:a16="http://schemas.microsoft.com/office/drawing/2014/main" id="{408C2DAC-B02A-4143-AF02-FA28817C2424}"/>
              </a:ext>
            </a:extLst>
          </p:cNvPr>
          <p:cNvGrpSpPr/>
          <p:nvPr/>
        </p:nvGrpSpPr>
        <p:grpSpPr>
          <a:xfrm>
            <a:off x="3417407" y="2621465"/>
            <a:ext cx="144135" cy="143466"/>
            <a:chOff x="2996546" y="3589555"/>
            <a:chExt cx="192180" cy="191288"/>
          </a:xfrm>
        </p:grpSpPr>
        <p:sp>
          <p:nvSpPr>
            <p:cNvPr id="58" name="Teardrop 57">
              <a:extLst>
                <a:ext uri="{FF2B5EF4-FFF2-40B4-BE49-F238E27FC236}">
                  <a16:creationId xmlns:a16="http://schemas.microsoft.com/office/drawing/2014/main" id="{54B66CC4-2903-4ECB-8450-15F1E89222BC}"/>
                </a:ext>
              </a:extLst>
            </p:cNvPr>
            <p:cNvSpPr/>
            <p:nvPr/>
          </p:nvSpPr>
          <p:spPr>
            <a:xfrm rot="8191281">
              <a:off x="2996546" y="3589555"/>
              <a:ext cx="192180" cy="191288"/>
            </a:xfrm>
            <a:prstGeom prst="teardrop">
              <a:avLst>
                <a:gd name="adj" fmla="val 190323"/>
              </a:avLst>
            </a:prstGeom>
            <a:solidFill>
              <a:srgbClr val="8EC641"/>
            </a:solidFill>
            <a:ln w="25400" cap="flat" cmpd="sng" algn="ctr">
              <a:solidFill>
                <a:srgbClr val="8EC641"/>
              </a:solidFill>
              <a:prstDash val="solid"/>
            </a:ln>
            <a:effectLst/>
          </p:spPr>
          <p:txBody>
            <a:bodyPr rtlCol="0" anchor="ctr"/>
            <a:lstStyle/>
            <a:p>
              <a:pPr algn="ctr" defTabSz="685800">
                <a:defRPr/>
              </a:pPr>
              <a:endParaRPr lang="en-US" sz="1350" kern="0">
                <a:solidFill>
                  <a:srgbClr val="FF0000"/>
                </a:solidFill>
                <a:latin typeface="Arial"/>
              </a:endParaRPr>
            </a:p>
          </p:txBody>
        </p:sp>
        <p:sp>
          <p:nvSpPr>
            <p:cNvPr id="59" name="Oval 58">
              <a:extLst>
                <a:ext uri="{FF2B5EF4-FFF2-40B4-BE49-F238E27FC236}">
                  <a16:creationId xmlns:a16="http://schemas.microsoft.com/office/drawing/2014/main" id="{53E4DC3D-EBCA-4D1B-A850-1DBB54464DA0}"/>
                </a:ext>
              </a:extLst>
            </p:cNvPr>
            <p:cNvSpPr/>
            <p:nvPr/>
          </p:nvSpPr>
          <p:spPr>
            <a:xfrm>
              <a:off x="3037982" y="3630545"/>
              <a:ext cx="109308" cy="109307"/>
            </a:xfrm>
            <a:prstGeom prst="ellipse">
              <a:avLst/>
            </a:prstGeom>
            <a:solidFill>
              <a:srgbClr val="8EC641"/>
            </a:solidFill>
            <a:ln w="25400" cap="flat" cmpd="sng" algn="ctr">
              <a:solidFill>
                <a:sysClr val="window" lastClr="FFFFFF"/>
              </a:solidFill>
              <a:prstDash val="solid"/>
            </a:ln>
            <a:effectLst/>
          </p:spPr>
          <p:txBody>
            <a:bodyPr rtlCol="0" anchor="ctr"/>
            <a:lstStyle/>
            <a:p>
              <a:pPr algn="ctr" defTabSz="685800">
                <a:defRPr/>
              </a:pPr>
              <a:endParaRPr lang="en-US" sz="1350" kern="0">
                <a:solidFill>
                  <a:srgbClr val="FF0000"/>
                </a:solidFill>
                <a:latin typeface="Arial"/>
              </a:endParaRPr>
            </a:p>
          </p:txBody>
        </p:sp>
      </p:grpSp>
      <p:grpSp>
        <p:nvGrpSpPr>
          <p:cNvPr id="60" name="Group 59">
            <a:extLst>
              <a:ext uri="{FF2B5EF4-FFF2-40B4-BE49-F238E27FC236}">
                <a16:creationId xmlns:a16="http://schemas.microsoft.com/office/drawing/2014/main" id="{908DE7ED-4A21-43AE-AB4C-02D871626202}"/>
              </a:ext>
            </a:extLst>
          </p:cNvPr>
          <p:cNvGrpSpPr/>
          <p:nvPr/>
        </p:nvGrpSpPr>
        <p:grpSpPr>
          <a:xfrm>
            <a:off x="1075062" y="2621465"/>
            <a:ext cx="144135" cy="143466"/>
            <a:chOff x="2996546" y="3589555"/>
            <a:chExt cx="192180" cy="191288"/>
          </a:xfrm>
        </p:grpSpPr>
        <p:sp>
          <p:nvSpPr>
            <p:cNvPr id="61" name="Teardrop 60">
              <a:extLst>
                <a:ext uri="{FF2B5EF4-FFF2-40B4-BE49-F238E27FC236}">
                  <a16:creationId xmlns:a16="http://schemas.microsoft.com/office/drawing/2014/main" id="{7BD4A7E3-95DC-4B70-BEFF-98B96B2B8937}"/>
                </a:ext>
              </a:extLst>
            </p:cNvPr>
            <p:cNvSpPr/>
            <p:nvPr/>
          </p:nvSpPr>
          <p:spPr>
            <a:xfrm rot="8191281">
              <a:off x="2996546" y="3589555"/>
              <a:ext cx="192180" cy="191288"/>
            </a:xfrm>
            <a:prstGeom prst="teardrop">
              <a:avLst>
                <a:gd name="adj" fmla="val 190323"/>
              </a:avLst>
            </a:prstGeom>
            <a:solidFill>
              <a:srgbClr val="8EC641"/>
            </a:solidFill>
            <a:ln w="25400" cap="flat" cmpd="sng" algn="ctr">
              <a:solidFill>
                <a:srgbClr val="8EC641"/>
              </a:solidFill>
              <a:prstDash val="solid"/>
            </a:ln>
            <a:effectLst/>
          </p:spPr>
          <p:txBody>
            <a:bodyPr rtlCol="0" anchor="ctr"/>
            <a:lstStyle/>
            <a:p>
              <a:pPr algn="ctr" defTabSz="685800">
                <a:defRPr/>
              </a:pPr>
              <a:endParaRPr lang="en-US" sz="1350" kern="0">
                <a:solidFill>
                  <a:srgbClr val="FF0000"/>
                </a:solidFill>
                <a:latin typeface="Arial"/>
              </a:endParaRPr>
            </a:p>
          </p:txBody>
        </p:sp>
        <p:sp>
          <p:nvSpPr>
            <p:cNvPr id="62" name="Oval 61">
              <a:extLst>
                <a:ext uri="{FF2B5EF4-FFF2-40B4-BE49-F238E27FC236}">
                  <a16:creationId xmlns:a16="http://schemas.microsoft.com/office/drawing/2014/main" id="{6367797A-64C0-4831-BAEC-E9222AC56121}"/>
                </a:ext>
              </a:extLst>
            </p:cNvPr>
            <p:cNvSpPr/>
            <p:nvPr/>
          </p:nvSpPr>
          <p:spPr>
            <a:xfrm>
              <a:off x="3037982" y="3630545"/>
              <a:ext cx="109308" cy="109307"/>
            </a:xfrm>
            <a:prstGeom prst="ellipse">
              <a:avLst/>
            </a:prstGeom>
            <a:solidFill>
              <a:srgbClr val="8EC641"/>
            </a:solidFill>
            <a:ln w="25400" cap="flat" cmpd="sng" algn="ctr">
              <a:solidFill>
                <a:sysClr val="window" lastClr="FFFFFF"/>
              </a:solidFill>
              <a:prstDash val="solid"/>
            </a:ln>
            <a:effectLst/>
          </p:spPr>
          <p:txBody>
            <a:bodyPr rtlCol="0" anchor="ctr"/>
            <a:lstStyle/>
            <a:p>
              <a:pPr algn="ctr" defTabSz="685800">
                <a:defRPr/>
              </a:pPr>
              <a:endParaRPr lang="en-US" sz="1350" kern="0">
                <a:solidFill>
                  <a:srgbClr val="FF0000"/>
                </a:solidFill>
                <a:latin typeface="Arial"/>
              </a:endParaRPr>
            </a:p>
          </p:txBody>
        </p:sp>
      </p:grpSp>
      <p:grpSp>
        <p:nvGrpSpPr>
          <p:cNvPr id="63" name="Group 62">
            <a:extLst>
              <a:ext uri="{FF2B5EF4-FFF2-40B4-BE49-F238E27FC236}">
                <a16:creationId xmlns:a16="http://schemas.microsoft.com/office/drawing/2014/main" id="{83E5E390-71D2-4C70-BDE3-076ACE929387}"/>
              </a:ext>
            </a:extLst>
          </p:cNvPr>
          <p:cNvGrpSpPr/>
          <p:nvPr/>
        </p:nvGrpSpPr>
        <p:grpSpPr>
          <a:xfrm>
            <a:off x="2207886" y="2621465"/>
            <a:ext cx="144135" cy="143466"/>
            <a:chOff x="2996546" y="3589555"/>
            <a:chExt cx="192180" cy="191288"/>
          </a:xfrm>
        </p:grpSpPr>
        <p:sp>
          <p:nvSpPr>
            <p:cNvPr id="64" name="Teardrop 63">
              <a:extLst>
                <a:ext uri="{FF2B5EF4-FFF2-40B4-BE49-F238E27FC236}">
                  <a16:creationId xmlns:a16="http://schemas.microsoft.com/office/drawing/2014/main" id="{E2CAB43C-6361-418A-BCD3-BD2A7F17F5ED}"/>
                </a:ext>
              </a:extLst>
            </p:cNvPr>
            <p:cNvSpPr/>
            <p:nvPr/>
          </p:nvSpPr>
          <p:spPr>
            <a:xfrm rot="8191281">
              <a:off x="2996546" y="3589555"/>
              <a:ext cx="192180" cy="191288"/>
            </a:xfrm>
            <a:prstGeom prst="teardrop">
              <a:avLst>
                <a:gd name="adj" fmla="val 190323"/>
              </a:avLst>
            </a:prstGeom>
            <a:solidFill>
              <a:srgbClr val="8EC641"/>
            </a:solidFill>
            <a:ln w="25400" cap="flat" cmpd="sng" algn="ctr">
              <a:solidFill>
                <a:srgbClr val="8EC641"/>
              </a:solidFill>
              <a:prstDash val="solid"/>
            </a:ln>
            <a:effectLst/>
          </p:spPr>
          <p:txBody>
            <a:bodyPr rtlCol="0" anchor="ctr"/>
            <a:lstStyle/>
            <a:p>
              <a:pPr algn="ctr" defTabSz="685800">
                <a:defRPr/>
              </a:pPr>
              <a:endParaRPr lang="en-US" sz="1350" kern="0">
                <a:solidFill>
                  <a:srgbClr val="FF0000"/>
                </a:solidFill>
                <a:latin typeface="Arial"/>
              </a:endParaRPr>
            </a:p>
          </p:txBody>
        </p:sp>
        <p:sp>
          <p:nvSpPr>
            <p:cNvPr id="65" name="Oval 64">
              <a:extLst>
                <a:ext uri="{FF2B5EF4-FFF2-40B4-BE49-F238E27FC236}">
                  <a16:creationId xmlns:a16="http://schemas.microsoft.com/office/drawing/2014/main" id="{5FC3B8C6-4CD5-4632-B1BB-4126A6C45106}"/>
                </a:ext>
              </a:extLst>
            </p:cNvPr>
            <p:cNvSpPr/>
            <p:nvPr/>
          </p:nvSpPr>
          <p:spPr>
            <a:xfrm>
              <a:off x="3037982" y="3630545"/>
              <a:ext cx="109308" cy="109307"/>
            </a:xfrm>
            <a:prstGeom prst="ellipse">
              <a:avLst/>
            </a:prstGeom>
            <a:solidFill>
              <a:srgbClr val="8EC641"/>
            </a:solidFill>
            <a:ln w="25400" cap="flat" cmpd="sng" algn="ctr">
              <a:solidFill>
                <a:sysClr val="window" lastClr="FFFFFF"/>
              </a:solidFill>
              <a:prstDash val="solid"/>
            </a:ln>
            <a:effectLst/>
          </p:spPr>
          <p:txBody>
            <a:bodyPr rtlCol="0" anchor="ctr"/>
            <a:lstStyle/>
            <a:p>
              <a:pPr algn="ctr" defTabSz="685800">
                <a:defRPr/>
              </a:pPr>
              <a:endParaRPr lang="en-US" sz="1350" kern="0">
                <a:solidFill>
                  <a:srgbClr val="FF0000"/>
                </a:solidFill>
                <a:latin typeface="Arial"/>
              </a:endParaRPr>
            </a:p>
          </p:txBody>
        </p:sp>
      </p:grpSp>
      <p:grpSp>
        <p:nvGrpSpPr>
          <p:cNvPr id="66" name="Group 65">
            <a:extLst>
              <a:ext uri="{FF2B5EF4-FFF2-40B4-BE49-F238E27FC236}">
                <a16:creationId xmlns:a16="http://schemas.microsoft.com/office/drawing/2014/main" id="{C7AE2527-AC75-4F6D-9D0C-B750E1AEA673}"/>
              </a:ext>
            </a:extLst>
          </p:cNvPr>
          <p:cNvGrpSpPr/>
          <p:nvPr/>
        </p:nvGrpSpPr>
        <p:grpSpPr>
          <a:xfrm>
            <a:off x="4504462" y="2621465"/>
            <a:ext cx="144135" cy="143466"/>
            <a:chOff x="2996546" y="3589555"/>
            <a:chExt cx="192180" cy="191288"/>
          </a:xfrm>
        </p:grpSpPr>
        <p:sp>
          <p:nvSpPr>
            <p:cNvPr id="67" name="Teardrop 66">
              <a:extLst>
                <a:ext uri="{FF2B5EF4-FFF2-40B4-BE49-F238E27FC236}">
                  <a16:creationId xmlns:a16="http://schemas.microsoft.com/office/drawing/2014/main" id="{C4E715AA-AD21-4439-8B23-056C59F8DE4D}"/>
                </a:ext>
              </a:extLst>
            </p:cNvPr>
            <p:cNvSpPr/>
            <p:nvPr/>
          </p:nvSpPr>
          <p:spPr>
            <a:xfrm rot="8191281">
              <a:off x="2996546" y="3589555"/>
              <a:ext cx="192180" cy="191288"/>
            </a:xfrm>
            <a:prstGeom prst="teardrop">
              <a:avLst>
                <a:gd name="adj" fmla="val 190323"/>
              </a:avLst>
            </a:prstGeom>
            <a:solidFill>
              <a:srgbClr val="8EC641"/>
            </a:solidFill>
            <a:ln w="25400" cap="flat" cmpd="sng" algn="ctr">
              <a:solidFill>
                <a:srgbClr val="8EC641"/>
              </a:solidFill>
              <a:prstDash val="solid"/>
            </a:ln>
            <a:effectLst/>
          </p:spPr>
          <p:txBody>
            <a:bodyPr rtlCol="0" anchor="ctr"/>
            <a:lstStyle/>
            <a:p>
              <a:pPr algn="ctr" defTabSz="685800">
                <a:defRPr/>
              </a:pPr>
              <a:endParaRPr lang="en-US" sz="1350" kern="0">
                <a:solidFill>
                  <a:srgbClr val="FF0000"/>
                </a:solidFill>
                <a:latin typeface="Arial"/>
              </a:endParaRPr>
            </a:p>
          </p:txBody>
        </p:sp>
        <p:sp>
          <p:nvSpPr>
            <p:cNvPr id="68" name="Oval 67">
              <a:extLst>
                <a:ext uri="{FF2B5EF4-FFF2-40B4-BE49-F238E27FC236}">
                  <a16:creationId xmlns:a16="http://schemas.microsoft.com/office/drawing/2014/main" id="{F3014644-539F-4204-B31A-A6E57CD4F099}"/>
                </a:ext>
              </a:extLst>
            </p:cNvPr>
            <p:cNvSpPr/>
            <p:nvPr/>
          </p:nvSpPr>
          <p:spPr>
            <a:xfrm>
              <a:off x="3037982" y="3630545"/>
              <a:ext cx="109308" cy="109307"/>
            </a:xfrm>
            <a:prstGeom prst="ellipse">
              <a:avLst/>
            </a:prstGeom>
            <a:solidFill>
              <a:srgbClr val="8EC641"/>
            </a:solidFill>
            <a:ln w="25400" cap="flat" cmpd="sng" algn="ctr">
              <a:solidFill>
                <a:sysClr val="window" lastClr="FFFFFF"/>
              </a:solidFill>
              <a:prstDash val="solid"/>
            </a:ln>
            <a:effectLst/>
          </p:spPr>
          <p:txBody>
            <a:bodyPr rtlCol="0" anchor="ctr"/>
            <a:lstStyle/>
            <a:p>
              <a:pPr algn="ctr" defTabSz="685800">
                <a:defRPr/>
              </a:pPr>
              <a:endParaRPr lang="en-US" sz="1350" kern="0">
                <a:solidFill>
                  <a:srgbClr val="FF0000"/>
                </a:solidFill>
                <a:latin typeface="Arial"/>
              </a:endParaRPr>
            </a:p>
          </p:txBody>
        </p:sp>
      </p:grpSp>
      <p:sp>
        <p:nvSpPr>
          <p:cNvPr id="69" name="Text Placeholder 2">
            <a:extLst>
              <a:ext uri="{FF2B5EF4-FFF2-40B4-BE49-F238E27FC236}">
                <a16:creationId xmlns:a16="http://schemas.microsoft.com/office/drawing/2014/main" id="{06D89629-AD9D-41C6-A275-BC79167DB78B}"/>
              </a:ext>
            </a:extLst>
          </p:cNvPr>
          <p:cNvSpPr txBox="1">
            <a:spLocks/>
          </p:cNvSpPr>
          <p:nvPr/>
        </p:nvSpPr>
        <p:spPr>
          <a:xfrm>
            <a:off x="4478011" y="2891744"/>
            <a:ext cx="478612" cy="442990"/>
          </a:xfrm>
          <a:prstGeom prst="rect">
            <a:avLst/>
          </a:prstGeom>
          <a:noFill/>
          <a:ln>
            <a:noFill/>
          </a:ln>
        </p:spPr>
        <p:txBody>
          <a:bodyPr wrap="square" lIns="0" tIns="0" rIns="0" bIns="0" anchor="t" anchorCtr="0"/>
          <a:lstStyle>
            <a:defPPr marR="0" lvl="0" algn="l" rtl="0">
              <a:lnSpc>
                <a:spcPct val="100000"/>
              </a:lnSpc>
              <a:spcBef>
                <a:spcPts val="0"/>
              </a:spcBef>
              <a:spcAft>
                <a:spcPts val="0"/>
              </a:spcAft>
            </a:defPPr>
            <a:lvl1pPr marR="0" lvl="0" algn="l" rtl="0">
              <a:lnSpc>
                <a:spcPct val="115000"/>
              </a:lnSpc>
              <a:spcBef>
                <a:spcPts val="0"/>
              </a:spcBef>
              <a:spcAft>
                <a:spcPts val="1600"/>
              </a:spcAft>
              <a:buClr>
                <a:schemeClr val="dk2"/>
              </a:buClr>
              <a:buSzPct val="100000"/>
              <a:buChar char="●"/>
              <a:defRPr sz="1800" b="0" i="0" u="none" strike="noStrike" cap="none">
                <a:solidFill>
                  <a:schemeClr val="dk2"/>
                </a:solidFill>
                <a:latin typeface="+mn-lt"/>
                <a:ea typeface="Arial"/>
                <a:cs typeface="Arial"/>
                <a:sym typeface="Arial"/>
              </a:defRPr>
            </a:lvl1pPr>
            <a:lvl2pPr marR="0" lvl="1" algn="l" rtl="0">
              <a:lnSpc>
                <a:spcPct val="115000"/>
              </a:lnSpc>
              <a:spcBef>
                <a:spcPts val="0"/>
              </a:spcBef>
              <a:spcAft>
                <a:spcPts val="1600"/>
              </a:spcAft>
              <a:buClr>
                <a:schemeClr val="dk2"/>
              </a:buClr>
              <a:buChar char="○"/>
              <a:defRPr sz="1400" b="0" i="0" u="none" strike="noStrike" cap="none">
                <a:solidFill>
                  <a:schemeClr val="dk2"/>
                </a:solidFill>
                <a:latin typeface="Arial"/>
                <a:ea typeface="Arial"/>
                <a:cs typeface="Arial"/>
                <a:sym typeface="Arial"/>
              </a:defRPr>
            </a:lvl2pPr>
            <a:lvl3pPr marR="0" lvl="2" algn="l" rtl="0">
              <a:lnSpc>
                <a:spcPct val="115000"/>
              </a:lnSpc>
              <a:spcBef>
                <a:spcPts val="0"/>
              </a:spcBef>
              <a:spcAft>
                <a:spcPts val="1600"/>
              </a:spcAft>
              <a:buClr>
                <a:schemeClr val="dk2"/>
              </a:buClr>
              <a:buChar char="■"/>
              <a:defRPr sz="1400" b="0" i="0" u="none" strike="noStrike" cap="none">
                <a:solidFill>
                  <a:schemeClr val="dk2"/>
                </a:solidFill>
                <a:latin typeface="Arial"/>
                <a:ea typeface="Arial"/>
                <a:cs typeface="Arial"/>
                <a:sym typeface="Arial"/>
              </a:defRPr>
            </a:lvl3pPr>
            <a:lvl4pPr marR="0" lvl="3" algn="l" rtl="0">
              <a:lnSpc>
                <a:spcPct val="115000"/>
              </a:lnSpc>
              <a:spcBef>
                <a:spcPts val="0"/>
              </a:spcBef>
              <a:spcAft>
                <a:spcPts val="1600"/>
              </a:spcAft>
              <a:buClr>
                <a:schemeClr val="dk2"/>
              </a:buClr>
              <a:buChar char="●"/>
              <a:defRPr sz="1400" b="0" i="0" u="none" strike="noStrike" cap="none">
                <a:solidFill>
                  <a:schemeClr val="dk2"/>
                </a:solidFill>
                <a:latin typeface="Arial"/>
                <a:ea typeface="Arial"/>
                <a:cs typeface="Arial"/>
                <a:sym typeface="Arial"/>
              </a:defRPr>
            </a:lvl4pPr>
            <a:lvl5pPr marR="0" lvl="4" algn="l" rtl="0">
              <a:lnSpc>
                <a:spcPct val="115000"/>
              </a:lnSpc>
              <a:spcBef>
                <a:spcPts val="0"/>
              </a:spcBef>
              <a:spcAft>
                <a:spcPts val="1600"/>
              </a:spcAft>
              <a:buClr>
                <a:schemeClr val="dk2"/>
              </a:buClr>
              <a:buChar char="○"/>
              <a:defRPr sz="1400" b="0" i="0" u="none" strike="noStrike" cap="none">
                <a:solidFill>
                  <a:schemeClr val="dk2"/>
                </a:solidFill>
                <a:latin typeface="Arial"/>
                <a:ea typeface="Arial"/>
                <a:cs typeface="Arial"/>
                <a:sym typeface="Arial"/>
              </a:defRPr>
            </a:lvl5pPr>
            <a:lvl6pPr marR="0" lvl="5" algn="l" rtl="0">
              <a:lnSpc>
                <a:spcPct val="115000"/>
              </a:lnSpc>
              <a:spcBef>
                <a:spcPts val="0"/>
              </a:spcBef>
              <a:spcAft>
                <a:spcPts val="1600"/>
              </a:spcAft>
              <a:buClr>
                <a:schemeClr val="dk2"/>
              </a:buClr>
              <a:buChar char="■"/>
              <a:defRPr sz="1400" b="0" i="0" u="none" strike="noStrike" cap="none">
                <a:solidFill>
                  <a:schemeClr val="dk2"/>
                </a:solidFill>
                <a:latin typeface="Arial"/>
                <a:ea typeface="Arial"/>
                <a:cs typeface="Arial"/>
                <a:sym typeface="Arial"/>
              </a:defRPr>
            </a:lvl6pPr>
            <a:lvl7pPr marR="0" lvl="6" algn="l" rtl="0">
              <a:lnSpc>
                <a:spcPct val="115000"/>
              </a:lnSpc>
              <a:spcBef>
                <a:spcPts val="0"/>
              </a:spcBef>
              <a:spcAft>
                <a:spcPts val="1600"/>
              </a:spcAft>
              <a:buClr>
                <a:schemeClr val="dk2"/>
              </a:buClr>
              <a:buChar char="●"/>
              <a:defRPr sz="1400" b="0" i="0" u="none" strike="noStrike" cap="none">
                <a:solidFill>
                  <a:schemeClr val="dk2"/>
                </a:solidFill>
                <a:latin typeface="Arial"/>
                <a:ea typeface="Arial"/>
                <a:cs typeface="Arial"/>
                <a:sym typeface="Arial"/>
              </a:defRPr>
            </a:lvl7pPr>
            <a:lvl8pPr marR="0" lvl="7" algn="l" rtl="0">
              <a:lnSpc>
                <a:spcPct val="115000"/>
              </a:lnSpc>
              <a:spcBef>
                <a:spcPts val="0"/>
              </a:spcBef>
              <a:spcAft>
                <a:spcPts val="1600"/>
              </a:spcAft>
              <a:buClr>
                <a:schemeClr val="dk2"/>
              </a:buClr>
              <a:buChar char="○"/>
              <a:defRPr sz="1400" b="0" i="0" u="none" strike="noStrike" cap="none">
                <a:solidFill>
                  <a:schemeClr val="dk2"/>
                </a:solidFill>
                <a:latin typeface="Arial"/>
                <a:ea typeface="Arial"/>
                <a:cs typeface="Arial"/>
                <a:sym typeface="Arial"/>
              </a:defRPr>
            </a:lvl8pPr>
            <a:lvl9pPr marR="0" lvl="8" algn="l" rtl="0">
              <a:lnSpc>
                <a:spcPct val="115000"/>
              </a:lnSpc>
              <a:spcBef>
                <a:spcPts val="0"/>
              </a:spcBef>
              <a:spcAft>
                <a:spcPts val="1600"/>
              </a:spcAft>
              <a:buClr>
                <a:schemeClr val="dk2"/>
              </a:buClr>
              <a:buChar char="■"/>
              <a:defRPr sz="1400" b="0" i="0" u="none" strike="noStrike" cap="none">
                <a:solidFill>
                  <a:schemeClr val="dk2"/>
                </a:solidFill>
                <a:latin typeface="Arial"/>
                <a:ea typeface="Arial"/>
                <a:cs typeface="Arial"/>
                <a:sym typeface="Arial"/>
              </a:defRPr>
            </a:lvl9pPr>
          </a:lstStyle>
          <a:p>
            <a:pPr defTabSz="685800" fontAlgn="ctr">
              <a:spcAft>
                <a:spcPts val="1200"/>
              </a:spcAft>
              <a:buClr>
                <a:srgbClr val="6D6E71"/>
              </a:buClr>
              <a:buNone/>
              <a:defRPr/>
            </a:pPr>
            <a:r>
              <a:rPr lang="en-US" sz="900" b="1" kern="0" dirty="0">
                <a:solidFill>
                  <a:srgbClr val="595959"/>
                </a:solidFill>
                <a:latin typeface="Arial"/>
              </a:rPr>
              <a:t>August</a:t>
            </a:r>
            <a:br>
              <a:rPr lang="en-US" sz="900" b="1" kern="0" dirty="0">
                <a:solidFill>
                  <a:srgbClr val="595959"/>
                </a:solidFill>
                <a:latin typeface="Arial"/>
              </a:rPr>
            </a:br>
            <a:r>
              <a:rPr lang="en-US" sz="900" b="1" kern="0" dirty="0">
                <a:solidFill>
                  <a:srgbClr val="595959"/>
                </a:solidFill>
                <a:latin typeface="Arial"/>
              </a:rPr>
              <a:t>2017</a:t>
            </a:r>
          </a:p>
        </p:txBody>
      </p:sp>
      <p:sp>
        <p:nvSpPr>
          <p:cNvPr id="70" name="Text Placeholder 2">
            <a:extLst>
              <a:ext uri="{FF2B5EF4-FFF2-40B4-BE49-F238E27FC236}">
                <a16:creationId xmlns:a16="http://schemas.microsoft.com/office/drawing/2014/main" id="{0A8C4EC8-C27F-4128-8DAB-E3B7415FCEE0}"/>
              </a:ext>
            </a:extLst>
          </p:cNvPr>
          <p:cNvSpPr txBox="1">
            <a:spLocks/>
          </p:cNvSpPr>
          <p:nvPr/>
        </p:nvSpPr>
        <p:spPr>
          <a:xfrm>
            <a:off x="2201816" y="2891744"/>
            <a:ext cx="564700" cy="363123"/>
          </a:xfrm>
          <a:prstGeom prst="rect">
            <a:avLst/>
          </a:prstGeom>
          <a:noFill/>
          <a:ln>
            <a:noFill/>
          </a:ln>
        </p:spPr>
        <p:txBody>
          <a:bodyPr wrap="square" lIns="0" tIns="0" rIns="0" bIns="0" anchor="t" anchorCtr="0"/>
          <a:lstStyle>
            <a:defPPr marR="0" lvl="0" algn="l" rtl="0">
              <a:lnSpc>
                <a:spcPct val="100000"/>
              </a:lnSpc>
              <a:spcBef>
                <a:spcPts val="0"/>
              </a:spcBef>
              <a:spcAft>
                <a:spcPts val="0"/>
              </a:spcAft>
            </a:defPPr>
            <a:lvl1pPr marR="0" lvl="0" algn="l" rtl="0">
              <a:lnSpc>
                <a:spcPct val="115000"/>
              </a:lnSpc>
              <a:spcBef>
                <a:spcPts val="0"/>
              </a:spcBef>
              <a:spcAft>
                <a:spcPts val="1600"/>
              </a:spcAft>
              <a:buClr>
                <a:schemeClr val="dk2"/>
              </a:buClr>
              <a:buSzPct val="100000"/>
              <a:buChar char="●"/>
              <a:defRPr sz="1800" b="0" i="0" u="none" strike="noStrike" cap="none">
                <a:solidFill>
                  <a:schemeClr val="dk2"/>
                </a:solidFill>
                <a:latin typeface="+mn-lt"/>
                <a:ea typeface="Arial"/>
                <a:cs typeface="Arial"/>
                <a:sym typeface="Arial"/>
              </a:defRPr>
            </a:lvl1pPr>
            <a:lvl2pPr marR="0" lvl="1" algn="l" rtl="0">
              <a:lnSpc>
                <a:spcPct val="115000"/>
              </a:lnSpc>
              <a:spcBef>
                <a:spcPts val="0"/>
              </a:spcBef>
              <a:spcAft>
                <a:spcPts val="1600"/>
              </a:spcAft>
              <a:buClr>
                <a:schemeClr val="dk2"/>
              </a:buClr>
              <a:buChar char="○"/>
              <a:defRPr sz="1400" b="0" i="0" u="none" strike="noStrike" cap="none">
                <a:solidFill>
                  <a:schemeClr val="dk2"/>
                </a:solidFill>
                <a:latin typeface="Arial"/>
                <a:ea typeface="Arial"/>
                <a:cs typeface="Arial"/>
                <a:sym typeface="Arial"/>
              </a:defRPr>
            </a:lvl2pPr>
            <a:lvl3pPr marR="0" lvl="2" algn="l" rtl="0">
              <a:lnSpc>
                <a:spcPct val="115000"/>
              </a:lnSpc>
              <a:spcBef>
                <a:spcPts val="0"/>
              </a:spcBef>
              <a:spcAft>
                <a:spcPts val="1600"/>
              </a:spcAft>
              <a:buClr>
                <a:schemeClr val="dk2"/>
              </a:buClr>
              <a:buChar char="■"/>
              <a:defRPr sz="1400" b="0" i="0" u="none" strike="noStrike" cap="none">
                <a:solidFill>
                  <a:schemeClr val="dk2"/>
                </a:solidFill>
                <a:latin typeface="Arial"/>
                <a:ea typeface="Arial"/>
                <a:cs typeface="Arial"/>
                <a:sym typeface="Arial"/>
              </a:defRPr>
            </a:lvl3pPr>
            <a:lvl4pPr marR="0" lvl="3" algn="l" rtl="0">
              <a:lnSpc>
                <a:spcPct val="115000"/>
              </a:lnSpc>
              <a:spcBef>
                <a:spcPts val="0"/>
              </a:spcBef>
              <a:spcAft>
                <a:spcPts val="1600"/>
              </a:spcAft>
              <a:buClr>
                <a:schemeClr val="dk2"/>
              </a:buClr>
              <a:buChar char="●"/>
              <a:defRPr sz="1400" b="0" i="0" u="none" strike="noStrike" cap="none">
                <a:solidFill>
                  <a:schemeClr val="dk2"/>
                </a:solidFill>
                <a:latin typeface="Arial"/>
                <a:ea typeface="Arial"/>
                <a:cs typeface="Arial"/>
                <a:sym typeface="Arial"/>
              </a:defRPr>
            </a:lvl4pPr>
            <a:lvl5pPr marR="0" lvl="4" algn="l" rtl="0">
              <a:lnSpc>
                <a:spcPct val="115000"/>
              </a:lnSpc>
              <a:spcBef>
                <a:spcPts val="0"/>
              </a:spcBef>
              <a:spcAft>
                <a:spcPts val="1600"/>
              </a:spcAft>
              <a:buClr>
                <a:schemeClr val="dk2"/>
              </a:buClr>
              <a:buChar char="○"/>
              <a:defRPr sz="1400" b="0" i="0" u="none" strike="noStrike" cap="none">
                <a:solidFill>
                  <a:schemeClr val="dk2"/>
                </a:solidFill>
                <a:latin typeface="Arial"/>
                <a:ea typeface="Arial"/>
                <a:cs typeface="Arial"/>
                <a:sym typeface="Arial"/>
              </a:defRPr>
            </a:lvl5pPr>
            <a:lvl6pPr marR="0" lvl="5" algn="l" rtl="0">
              <a:lnSpc>
                <a:spcPct val="115000"/>
              </a:lnSpc>
              <a:spcBef>
                <a:spcPts val="0"/>
              </a:spcBef>
              <a:spcAft>
                <a:spcPts val="1600"/>
              </a:spcAft>
              <a:buClr>
                <a:schemeClr val="dk2"/>
              </a:buClr>
              <a:buChar char="■"/>
              <a:defRPr sz="1400" b="0" i="0" u="none" strike="noStrike" cap="none">
                <a:solidFill>
                  <a:schemeClr val="dk2"/>
                </a:solidFill>
                <a:latin typeface="Arial"/>
                <a:ea typeface="Arial"/>
                <a:cs typeface="Arial"/>
                <a:sym typeface="Arial"/>
              </a:defRPr>
            </a:lvl6pPr>
            <a:lvl7pPr marR="0" lvl="6" algn="l" rtl="0">
              <a:lnSpc>
                <a:spcPct val="115000"/>
              </a:lnSpc>
              <a:spcBef>
                <a:spcPts val="0"/>
              </a:spcBef>
              <a:spcAft>
                <a:spcPts val="1600"/>
              </a:spcAft>
              <a:buClr>
                <a:schemeClr val="dk2"/>
              </a:buClr>
              <a:buChar char="●"/>
              <a:defRPr sz="1400" b="0" i="0" u="none" strike="noStrike" cap="none">
                <a:solidFill>
                  <a:schemeClr val="dk2"/>
                </a:solidFill>
                <a:latin typeface="Arial"/>
                <a:ea typeface="Arial"/>
                <a:cs typeface="Arial"/>
                <a:sym typeface="Arial"/>
              </a:defRPr>
            </a:lvl7pPr>
            <a:lvl8pPr marR="0" lvl="7" algn="l" rtl="0">
              <a:lnSpc>
                <a:spcPct val="115000"/>
              </a:lnSpc>
              <a:spcBef>
                <a:spcPts val="0"/>
              </a:spcBef>
              <a:spcAft>
                <a:spcPts val="1600"/>
              </a:spcAft>
              <a:buClr>
                <a:schemeClr val="dk2"/>
              </a:buClr>
              <a:buChar char="○"/>
              <a:defRPr sz="1400" b="0" i="0" u="none" strike="noStrike" cap="none">
                <a:solidFill>
                  <a:schemeClr val="dk2"/>
                </a:solidFill>
                <a:latin typeface="Arial"/>
                <a:ea typeface="Arial"/>
                <a:cs typeface="Arial"/>
                <a:sym typeface="Arial"/>
              </a:defRPr>
            </a:lvl8pPr>
            <a:lvl9pPr marR="0" lvl="8" algn="l" rtl="0">
              <a:lnSpc>
                <a:spcPct val="115000"/>
              </a:lnSpc>
              <a:spcBef>
                <a:spcPts val="0"/>
              </a:spcBef>
              <a:spcAft>
                <a:spcPts val="1600"/>
              </a:spcAft>
              <a:buClr>
                <a:schemeClr val="dk2"/>
              </a:buClr>
              <a:buChar char="■"/>
              <a:defRPr sz="1400" b="0" i="0" u="none" strike="noStrike" cap="none">
                <a:solidFill>
                  <a:schemeClr val="dk2"/>
                </a:solidFill>
                <a:latin typeface="Arial"/>
                <a:ea typeface="Arial"/>
                <a:cs typeface="Arial"/>
                <a:sym typeface="Arial"/>
              </a:defRPr>
            </a:lvl9pPr>
          </a:lstStyle>
          <a:p>
            <a:pPr defTabSz="685800" fontAlgn="ctr">
              <a:spcAft>
                <a:spcPts val="1200"/>
              </a:spcAft>
              <a:buClr>
                <a:srgbClr val="6D6E71"/>
              </a:buClr>
              <a:buNone/>
              <a:defRPr/>
            </a:pPr>
            <a:r>
              <a:rPr lang="en-US" sz="900" b="1" kern="0" dirty="0">
                <a:solidFill>
                  <a:srgbClr val="595959"/>
                </a:solidFill>
                <a:latin typeface="Arial"/>
              </a:rPr>
              <a:t>March 2017</a:t>
            </a:r>
          </a:p>
        </p:txBody>
      </p:sp>
      <p:grpSp>
        <p:nvGrpSpPr>
          <p:cNvPr id="71" name="Group 70">
            <a:extLst>
              <a:ext uri="{FF2B5EF4-FFF2-40B4-BE49-F238E27FC236}">
                <a16:creationId xmlns:a16="http://schemas.microsoft.com/office/drawing/2014/main" id="{7A5AF4D8-1AB4-42E2-9844-676268BA2D25}"/>
              </a:ext>
            </a:extLst>
          </p:cNvPr>
          <p:cNvGrpSpPr/>
          <p:nvPr/>
        </p:nvGrpSpPr>
        <p:grpSpPr>
          <a:xfrm>
            <a:off x="7028658" y="2621465"/>
            <a:ext cx="144135" cy="143466"/>
            <a:chOff x="2996546" y="3589555"/>
            <a:chExt cx="192180" cy="191288"/>
          </a:xfrm>
        </p:grpSpPr>
        <p:sp>
          <p:nvSpPr>
            <p:cNvPr id="72" name="Teardrop 71">
              <a:extLst>
                <a:ext uri="{FF2B5EF4-FFF2-40B4-BE49-F238E27FC236}">
                  <a16:creationId xmlns:a16="http://schemas.microsoft.com/office/drawing/2014/main" id="{0D16DDEF-9EBA-4B69-A8F3-94474579A25A}"/>
                </a:ext>
              </a:extLst>
            </p:cNvPr>
            <p:cNvSpPr/>
            <p:nvPr/>
          </p:nvSpPr>
          <p:spPr>
            <a:xfrm rot="8191281">
              <a:off x="2996546" y="3589555"/>
              <a:ext cx="192180" cy="191288"/>
            </a:xfrm>
            <a:prstGeom prst="teardrop">
              <a:avLst>
                <a:gd name="adj" fmla="val 190323"/>
              </a:avLst>
            </a:prstGeom>
            <a:solidFill>
              <a:srgbClr val="8EC641"/>
            </a:solidFill>
            <a:ln w="25400" cap="flat" cmpd="sng" algn="ctr">
              <a:solidFill>
                <a:srgbClr val="8EC641"/>
              </a:solidFill>
              <a:prstDash val="solid"/>
            </a:ln>
            <a:effectLst/>
          </p:spPr>
          <p:txBody>
            <a:bodyPr rtlCol="0" anchor="ctr"/>
            <a:lstStyle/>
            <a:p>
              <a:pPr algn="ctr" defTabSz="685800">
                <a:defRPr/>
              </a:pPr>
              <a:endParaRPr lang="en-US" sz="1350" kern="0">
                <a:solidFill>
                  <a:srgbClr val="FF0000"/>
                </a:solidFill>
                <a:latin typeface="Arial"/>
              </a:endParaRPr>
            </a:p>
          </p:txBody>
        </p:sp>
        <p:sp>
          <p:nvSpPr>
            <p:cNvPr id="73" name="Oval 72">
              <a:extLst>
                <a:ext uri="{FF2B5EF4-FFF2-40B4-BE49-F238E27FC236}">
                  <a16:creationId xmlns:a16="http://schemas.microsoft.com/office/drawing/2014/main" id="{AFE80A7B-3BF2-4792-B612-02EE8F82EE4D}"/>
                </a:ext>
              </a:extLst>
            </p:cNvPr>
            <p:cNvSpPr/>
            <p:nvPr/>
          </p:nvSpPr>
          <p:spPr>
            <a:xfrm>
              <a:off x="3037982" y="3630545"/>
              <a:ext cx="109308" cy="109307"/>
            </a:xfrm>
            <a:prstGeom prst="ellipse">
              <a:avLst/>
            </a:prstGeom>
            <a:solidFill>
              <a:srgbClr val="8EC641"/>
            </a:solidFill>
            <a:ln w="25400" cap="flat" cmpd="sng" algn="ctr">
              <a:solidFill>
                <a:sysClr val="window" lastClr="FFFFFF"/>
              </a:solidFill>
              <a:prstDash val="solid"/>
            </a:ln>
            <a:effectLst/>
          </p:spPr>
          <p:txBody>
            <a:bodyPr rtlCol="0" anchor="ctr"/>
            <a:lstStyle/>
            <a:p>
              <a:pPr algn="ctr" defTabSz="685800">
                <a:defRPr/>
              </a:pPr>
              <a:endParaRPr lang="en-US" sz="1350" kern="0">
                <a:solidFill>
                  <a:srgbClr val="FF0000"/>
                </a:solidFill>
                <a:latin typeface="Arial"/>
              </a:endParaRPr>
            </a:p>
          </p:txBody>
        </p:sp>
      </p:grpSp>
      <p:sp>
        <p:nvSpPr>
          <p:cNvPr id="74" name="Rectangle 73">
            <a:extLst>
              <a:ext uri="{FF2B5EF4-FFF2-40B4-BE49-F238E27FC236}">
                <a16:creationId xmlns:a16="http://schemas.microsoft.com/office/drawing/2014/main" id="{B5C03D30-1EF8-4A0A-B0BA-2C92EBC94073}"/>
              </a:ext>
            </a:extLst>
          </p:cNvPr>
          <p:cNvSpPr/>
          <p:nvPr/>
        </p:nvSpPr>
        <p:spPr>
          <a:xfrm>
            <a:off x="2201816" y="3207217"/>
            <a:ext cx="531785" cy="187325"/>
          </a:xfrm>
          <a:prstGeom prst="rect">
            <a:avLst/>
          </a:prstGeom>
          <a:noFill/>
          <a:ln>
            <a:noFill/>
          </a:ln>
        </p:spPr>
        <p:txBody>
          <a:bodyPr wrap="square" lIns="0" tIns="0" rIns="0" bIns="0" anchor="t" anchorCtr="0"/>
          <a:lstStyle/>
          <a:p>
            <a:pPr defTabSz="685800" fontAlgn="ctr">
              <a:lnSpc>
                <a:spcPct val="115000"/>
              </a:lnSpc>
              <a:spcAft>
                <a:spcPts val="1200"/>
              </a:spcAft>
              <a:buClr>
                <a:srgbClr val="6D6E71"/>
              </a:buClr>
              <a:buSzPct val="100000"/>
            </a:pPr>
            <a:r>
              <a:rPr lang="en-US" sz="825" dirty="0">
                <a:solidFill>
                  <a:srgbClr val="595959"/>
                </a:solidFill>
                <a:latin typeface="Arial"/>
              </a:rPr>
              <a:t>1</a:t>
            </a:r>
            <a:r>
              <a:rPr lang="en-US" sz="825" baseline="30000" dirty="0">
                <a:solidFill>
                  <a:srgbClr val="595959"/>
                </a:solidFill>
                <a:latin typeface="Arial"/>
              </a:rPr>
              <a:t>st</a:t>
            </a:r>
            <a:r>
              <a:rPr lang="en-US" sz="825" dirty="0">
                <a:solidFill>
                  <a:srgbClr val="595959"/>
                </a:solidFill>
                <a:latin typeface="Arial"/>
              </a:rPr>
              <a:t> </a:t>
            </a:r>
            <a:r>
              <a:rPr lang="en-US" sz="825" dirty="0">
                <a:solidFill>
                  <a:srgbClr val="595959"/>
                </a:solidFill>
                <a:latin typeface="Arial"/>
                <a:cs typeface="Arial"/>
              </a:rPr>
              <a:t>release</a:t>
            </a:r>
          </a:p>
        </p:txBody>
      </p:sp>
      <p:sp>
        <p:nvSpPr>
          <p:cNvPr id="75" name="Rectangle 74">
            <a:extLst>
              <a:ext uri="{FF2B5EF4-FFF2-40B4-BE49-F238E27FC236}">
                <a16:creationId xmlns:a16="http://schemas.microsoft.com/office/drawing/2014/main" id="{C3EAE3D0-CC10-4A42-AA28-F755CCEABB02}"/>
              </a:ext>
            </a:extLst>
          </p:cNvPr>
          <p:cNvSpPr/>
          <p:nvPr/>
        </p:nvSpPr>
        <p:spPr>
          <a:xfrm>
            <a:off x="3389767" y="3207217"/>
            <a:ext cx="531785" cy="187325"/>
          </a:xfrm>
          <a:prstGeom prst="rect">
            <a:avLst/>
          </a:prstGeom>
          <a:noFill/>
          <a:ln>
            <a:noFill/>
          </a:ln>
        </p:spPr>
        <p:txBody>
          <a:bodyPr wrap="square" lIns="0" tIns="0" rIns="0" bIns="0" anchor="t" anchorCtr="0"/>
          <a:lstStyle/>
          <a:p>
            <a:pPr defTabSz="685800" fontAlgn="ctr">
              <a:lnSpc>
                <a:spcPct val="115000"/>
              </a:lnSpc>
              <a:spcAft>
                <a:spcPts val="1200"/>
              </a:spcAft>
              <a:buClr>
                <a:srgbClr val="6D6E71"/>
              </a:buClr>
              <a:buSzPct val="100000"/>
            </a:pPr>
            <a:r>
              <a:rPr lang="en-US" sz="825" dirty="0">
                <a:solidFill>
                  <a:srgbClr val="595959"/>
                </a:solidFill>
                <a:latin typeface="Arial"/>
                <a:cs typeface="Arial"/>
              </a:rPr>
              <a:t>2</a:t>
            </a:r>
            <a:r>
              <a:rPr lang="en-US" sz="825" baseline="30000" dirty="0">
                <a:solidFill>
                  <a:srgbClr val="595959"/>
                </a:solidFill>
                <a:latin typeface="Arial"/>
                <a:cs typeface="Arial"/>
              </a:rPr>
              <a:t>nd</a:t>
            </a:r>
            <a:r>
              <a:rPr lang="en-US" sz="825" dirty="0">
                <a:solidFill>
                  <a:srgbClr val="595959"/>
                </a:solidFill>
                <a:latin typeface="Arial"/>
                <a:cs typeface="Arial"/>
              </a:rPr>
              <a:t> release</a:t>
            </a:r>
          </a:p>
        </p:txBody>
      </p:sp>
      <p:sp>
        <p:nvSpPr>
          <p:cNvPr id="76" name="Rectangle 75">
            <a:extLst>
              <a:ext uri="{FF2B5EF4-FFF2-40B4-BE49-F238E27FC236}">
                <a16:creationId xmlns:a16="http://schemas.microsoft.com/office/drawing/2014/main" id="{73E99212-0D69-4AE8-9D60-43BE55AB37B5}"/>
              </a:ext>
            </a:extLst>
          </p:cNvPr>
          <p:cNvSpPr/>
          <p:nvPr/>
        </p:nvSpPr>
        <p:spPr>
          <a:xfrm>
            <a:off x="4474877" y="3207217"/>
            <a:ext cx="531785" cy="187325"/>
          </a:xfrm>
          <a:prstGeom prst="rect">
            <a:avLst/>
          </a:prstGeom>
          <a:noFill/>
          <a:ln>
            <a:noFill/>
          </a:ln>
        </p:spPr>
        <p:txBody>
          <a:bodyPr wrap="square" lIns="0" tIns="0" rIns="0" bIns="0" anchor="t" anchorCtr="0"/>
          <a:lstStyle/>
          <a:p>
            <a:pPr defTabSz="685800" fontAlgn="ctr">
              <a:lnSpc>
                <a:spcPct val="115000"/>
              </a:lnSpc>
              <a:spcAft>
                <a:spcPts val="1200"/>
              </a:spcAft>
              <a:buClr>
                <a:srgbClr val="6D6E71"/>
              </a:buClr>
              <a:buSzPct val="100000"/>
            </a:pPr>
            <a:r>
              <a:rPr lang="en-US" sz="825" dirty="0">
                <a:solidFill>
                  <a:srgbClr val="595959"/>
                </a:solidFill>
                <a:latin typeface="Arial"/>
              </a:rPr>
              <a:t>3</a:t>
            </a:r>
            <a:r>
              <a:rPr lang="en-US" sz="825" baseline="30000" dirty="0">
                <a:solidFill>
                  <a:srgbClr val="595959"/>
                </a:solidFill>
                <a:latin typeface="Arial"/>
              </a:rPr>
              <a:t>rd</a:t>
            </a:r>
            <a:r>
              <a:rPr lang="en-US" sz="825" dirty="0">
                <a:solidFill>
                  <a:srgbClr val="595959"/>
                </a:solidFill>
                <a:latin typeface="Arial"/>
              </a:rPr>
              <a:t> </a:t>
            </a:r>
            <a:r>
              <a:rPr lang="en-US" sz="825" dirty="0">
                <a:solidFill>
                  <a:srgbClr val="595959"/>
                </a:solidFill>
                <a:latin typeface="Arial"/>
                <a:cs typeface="Arial"/>
              </a:rPr>
              <a:t>release</a:t>
            </a:r>
          </a:p>
        </p:txBody>
      </p:sp>
      <p:sp>
        <p:nvSpPr>
          <p:cNvPr id="77" name="Parallelogram 76">
            <a:extLst>
              <a:ext uri="{FF2B5EF4-FFF2-40B4-BE49-F238E27FC236}">
                <a16:creationId xmlns:a16="http://schemas.microsoft.com/office/drawing/2014/main" id="{6513966B-7099-486E-ACE6-34F4EFC2E45E}"/>
              </a:ext>
            </a:extLst>
          </p:cNvPr>
          <p:cNvSpPr/>
          <p:nvPr/>
        </p:nvSpPr>
        <p:spPr>
          <a:xfrm>
            <a:off x="3982635" y="4486376"/>
            <a:ext cx="3194050" cy="643045"/>
          </a:xfrm>
          <a:prstGeom prst="parallelogram">
            <a:avLst>
              <a:gd name="adj" fmla="val 20243"/>
            </a:avLst>
          </a:prstGeom>
          <a:solidFill>
            <a:sysClr val="window" lastClr="FFFFFF">
              <a:lumMod val="50000"/>
            </a:sysClr>
          </a:solidFill>
          <a:ln w="9525" cap="flat" cmpd="sng" algn="ctr">
            <a:solidFill>
              <a:sysClr val="window" lastClr="FFFFFF"/>
            </a:solidFill>
            <a:prstDash val="solid"/>
          </a:ln>
          <a:effectLst/>
        </p:spPr>
        <p:txBody>
          <a:bodyPr wrap="square" lIns="177428" tIns="137160" rIns="54007" bIns="54007" rtlCol="0" anchor="t" anchorCtr="0">
            <a:noAutofit/>
          </a:bodyPr>
          <a:lstStyle/>
          <a:p>
            <a:pPr algn="ctr" defTabSz="685800">
              <a:defRPr/>
            </a:pPr>
            <a:endParaRPr lang="en-US" sz="900" b="1" kern="0">
              <a:solidFill>
                <a:prstClr val="white"/>
              </a:solidFill>
              <a:latin typeface="Arial"/>
            </a:endParaRPr>
          </a:p>
        </p:txBody>
      </p:sp>
      <p:sp>
        <p:nvSpPr>
          <p:cNvPr id="78" name="Arrow: Pentagon 77">
            <a:extLst>
              <a:ext uri="{FF2B5EF4-FFF2-40B4-BE49-F238E27FC236}">
                <a16:creationId xmlns:a16="http://schemas.microsoft.com/office/drawing/2014/main" id="{2412057C-116A-484B-83D2-6096ADA0DFA3}"/>
              </a:ext>
            </a:extLst>
          </p:cNvPr>
          <p:cNvSpPr/>
          <p:nvPr/>
        </p:nvSpPr>
        <p:spPr>
          <a:xfrm>
            <a:off x="4045810" y="4025295"/>
            <a:ext cx="3166238" cy="528327"/>
          </a:xfrm>
          <a:prstGeom prst="homePlate">
            <a:avLst>
              <a:gd name="adj" fmla="val 9730"/>
            </a:avLst>
          </a:prstGeom>
          <a:solidFill>
            <a:sysClr val="window" lastClr="FFFFFF">
              <a:lumMod val="50000"/>
            </a:sysClr>
          </a:solidFill>
          <a:ln w="9525" cap="flat" cmpd="sng" algn="ctr">
            <a:noFill/>
            <a:prstDash val="solid"/>
          </a:ln>
          <a:effectLst/>
        </p:spPr>
        <p:txBody>
          <a:bodyPr wrap="square" lIns="177428" tIns="137160" rIns="54007" bIns="137160" rtlCol="0" anchor="ctr" anchorCtr="0">
            <a:noAutofit/>
          </a:bodyPr>
          <a:lstStyle/>
          <a:p>
            <a:pPr marL="170260" indent="-82154" defTabSz="685800">
              <a:buFont typeface="Arial" panose="020B0604020202020204" pitchFamily="34" charset="0"/>
              <a:buChar char="•"/>
              <a:defRPr/>
            </a:pPr>
            <a:endParaRPr lang="en-US" sz="900" kern="0" dirty="0">
              <a:solidFill>
                <a:prstClr val="white"/>
              </a:solidFill>
              <a:latin typeface="Arial"/>
            </a:endParaRPr>
          </a:p>
        </p:txBody>
      </p:sp>
      <p:sp>
        <p:nvSpPr>
          <p:cNvPr id="79" name="Arrow: Pentagon 78">
            <a:extLst>
              <a:ext uri="{FF2B5EF4-FFF2-40B4-BE49-F238E27FC236}">
                <a16:creationId xmlns:a16="http://schemas.microsoft.com/office/drawing/2014/main" id="{C0CDF9C0-B49D-4EDD-9AD1-80128E62CFE6}"/>
              </a:ext>
            </a:extLst>
          </p:cNvPr>
          <p:cNvSpPr/>
          <p:nvPr/>
        </p:nvSpPr>
        <p:spPr>
          <a:xfrm>
            <a:off x="4181337" y="4088832"/>
            <a:ext cx="2878399" cy="935965"/>
          </a:xfrm>
          <a:prstGeom prst="homePlate">
            <a:avLst>
              <a:gd name="adj" fmla="val 9730"/>
            </a:avLst>
          </a:prstGeom>
          <a:solidFill>
            <a:sysClr val="window" lastClr="FFFFFF">
              <a:lumMod val="50000"/>
            </a:sysClr>
          </a:solidFill>
          <a:ln w="9525" cap="flat" cmpd="sng" algn="ctr">
            <a:noFill/>
            <a:prstDash val="solid"/>
          </a:ln>
          <a:effectLst/>
        </p:spPr>
        <p:txBody>
          <a:bodyPr wrap="square" lIns="177428" tIns="137160" rIns="54007" bIns="137160" rtlCol="0" anchor="ctr" anchorCtr="0">
            <a:noAutofit/>
          </a:bodyPr>
          <a:lstStyle/>
          <a:p>
            <a:pPr marL="170260" indent="-82154" defTabSz="685800">
              <a:buFont typeface="Arial" panose="020B0604020202020204" pitchFamily="34" charset="0"/>
              <a:buChar char="•"/>
              <a:defRPr/>
            </a:pPr>
            <a:r>
              <a:rPr lang="en-US" sz="900" kern="0" dirty="0">
                <a:solidFill>
                  <a:prstClr val="white"/>
                </a:solidFill>
                <a:latin typeface="Arial"/>
              </a:rPr>
              <a:t>Feedback was acquired, and the application was updated with new and improved features. </a:t>
            </a:r>
          </a:p>
          <a:p>
            <a:pPr marL="170260" indent="-82154" defTabSz="685800">
              <a:buFont typeface="Arial" panose="020B0604020202020204" pitchFamily="34" charset="0"/>
              <a:buChar char="•"/>
              <a:defRPr/>
            </a:pPr>
            <a:r>
              <a:rPr lang="en-US" sz="900" kern="0" dirty="0">
                <a:solidFill>
                  <a:prstClr val="white"/>
                </a:solidFill>
                <a:latin typeface="Arial"/>
              </a:rPr>
              <a:t>Rolled out to more health facilities and health workers.</a:t>
            </a:r>
          </a:p>
          <a:p>
            <a:pPr marL="170260" indent="-82154" defTabSz="685800">
              <a:buFont typeface="Arial" panose="020B0604020202020204" pitchFamily="34" charset="0"/>
              <a:buChar char="•"/>
              <a:defRPr/>
            </a:pPr>
            <a:r>
              <a:rPr lang="en-US" sz="900" kern="0" dirty="0">
                <a:solidFill>
                  <a:prstClr val="white"/>
                </a:solidFill>
                <a:latin typeface="Arial"/>
              </a:rPr>
              <a:t>More health workers are trained weekly to use the application.</a:t>
            </a:r>
          </a:p>
        </p:txBody>
      </p:sp>
      <p:sp>
        <p:nvSpPr>
          <p:cNvPr id="80" name="Arrow: Pentagon 79">
            <a:extLst>
              <a:ext uri="{FF2B5EF4-FFF2-40B4-BE49-F238E27FC236}">
                <a16:creationId xmlns:a16="http://schemas.microsoft.com/office/drawing/2014/main" id="{3F407E73-41A0-4562-9950-00621D6C2867}"/>
              </a:ext>
            </a:extLst>
          </p:cNvPr>
          <p:cNvSpPr/>
          <p:nvPr/>
        </p:nvSpPr>
        <p:spPr>
          <a:xfrm>
            <a:off x="2466056" y="3449497"/>
            <a:ext cx="1815293" cy="1679924"/>
          </a:xfrm>
          <a:prstGeom prst="homePlate">
            <a:avLst>
              <a:gd name="adj" fmla="val 13397"/>
            </a:avLst>
          </a:prstGeom>
          <a:solidFill>
            <a:srgbClr val="208CC5"/>
          </a:solidFill>
          <a:ln w="9525" cap="flat" cmpd="sng" algn="ctr">
            <a:solidFill>
              <a:sysClr val="window" lastClr="FFFFFF"/>
            </a:solidFill>
            <a:prstDash val="solid"/>
          </a:ln>
          <a:effectLst/>
        </p:spPr>
        <p:txBody>
          <a:bodyPr wrap="square" lIns="177428" tIns="137160" rIns="54007" bIns="54007" rtlCol="0" anchor="t" anchorCtr="0">
            <a:noAutofit/>
          </a:bodyPr>
          <a:lstStyle/>
          <a:p>
            <a:pPr algn="ctr" defTabSz="685800">
              <a:defRPr/>
            </a:pPr>
            <a:r>
              <a:rPr lang="en-US" sz="900" b="1" kern="0" dirty="0">
                <a:solidFill>
                  <a:prstClr val="white"/>
                </a:solidFill>
                <a:latin typeface="Arial"/>
              </a:rPr>
              <a:t>ADAPT &amp; PILOT</a:t>
            </a:r>
          </a:p>
          <a:p>
            <a:pPr algn="ctr" defTabSz="685800">
              <a:defRPr/>
            </a:pPr>
            <a:r>
              <a:rPr lang="en-US" sz="900" b="1" kern="0" dirty="0">
                <a:solidFill>
                  <a:prstClr val="white"/>
                </a:solidFill>
                <a:latin typeface="Arial"/>
              </a:rPr>
              <a:t>(10 weeks)</a:t>
            </a:r>
          </a:p>
          <a:p>
            <a:pPr defTabSz="685800">
              <a:defRPr/>
            </a:pPr>
            <a:endParaRPr lang="en-US" sz="900" kern="0" dirty="0">
              <a:solidFill>
                <a:prstClr val="white"/>
              </a:solidFill>
              <a:latin typeface="Arial"/>
            </a:endParaRPr>
          </a:p>
          <a:p>
            <a:pPr marL="88106" defTabSz="685800">
              <a:defRPr/>
            </a:pPr>
            <a:r>
              <a:rPr lang="en-US" sz="900" kern="0" dirty="0">
                <a:solidFill>
                  <a:prstClr val="white"/>
                </a:solidFill>
                <a:latin typeface="Arial"/>
              </a:rPr>
              <a:t>Building phase of the project with initial release to gain feedback from end users. This phase is when end users begin to use the system fully in a piloted setting. </a:t>
            </a:r>
          </a:p>
        </p:txBody>
      </p:sp>
      <p:sp>
        <p:nvSpPr>
          <p:cNvPr id="81" name="Arrow: Pentagon 80">
            <a:extLst>
              <a:ext uri="{FF2B5EF4-FFF2-40B4-BE49-F238E27FC236}">
                <a16:creationId xmlns:a16="http://schemas.microsoft.com/office/drawing/2014/main" id="{F2B6CCFE-6BC3-41BD-AD1E-2331A603B3AE}"/>
              </a:ext>
            </a:extLst>
          </p:cNvPr>
          <p:cNvSpPr/>
          <p:nvPr/>
        </p:nvSpPr>
        <p:spPr>
          <a:xfrm>
            <a:off x="886300" y="3449497"/>
            <a:ext cx="1815293" cy="1679924"/>
          </a:xfrm>
          <a:prstGeom prst="homePlate">
            <a:avLst>
              <a:gd name="adj" fmla="val 13397"/>
            </a:avLst>
          </a:prstGeom>
          <a:solidFill>
            <a:srgbClr val="215E8C"/>
          </a:solidFill>
          <a:ln w="9525" cap="flat" cmpd="sng" algn="ctr">
            <a:solidFill>
              <a:sysClr val="window" lastClr="FFFFFF"/>
            </a:solidFill>
            <a:prstDash val="solid"/>
          </a:ln>
          <a:effectLst/>
        </p:spPr>
        <p:txBody>
          <a:bodyPr wrap="square" lIns="54007" tIns="137160" rIns="54007" bIns="54007" rtlCol="0" anchor="t" anchorCtr="0">
            <a:noAutofit/>
          </a:bodyPr>
          <a:lstStyle/>
          <a:p>
            <a:pPr algn="ctr" defTabSz="685800">
              <a:defRPr/>
            </a:pPr>
            <a:r>
              <a:rPr lang="en-US" sz="900" b="1" kern="0" dirty="0">
                <a:solidFill>
                  <a:prstClr val="white"/>
                </a:solidFill>
                <a:latin typeface="Arial"/>
              </a:rPr>
              <a:t>DESIGN</a:t>
            </a:r>
            <a:br>
              <a:rPr lang="en-US" sz="900" b="1" kern="0" dirty="0">
                <a:solidFill>
                  <a:prstClr val="white"/>
                </a:solidFill>
                <a:latin typeface="Arial"/>
              </a:rPr>
            </a:br>
            <a:r>
              <a:rPr lang="en-US" sz="900" b="1" kern="0" dirty="0">
                <a:solidFill>
                  <a:prstClr val="white"/>
                </a:solidFill>
                <a:latin typeface="Arial"/>
              </a:rPr>
              <a:t>(2 weeks)</a:t>
            </a:r>
          </a:p>
          <a:p>
            <a:pPr defTabSz="685800">
              <a:defRPr/>
            </a:pPr>
            <a:endParaRPr lang="en-US" sz="900" kern="0" dirty="0">
              <a:solidFill>
                <a:prstClr val="white"/>
              </a:solidFill>
              <a:latin typeface="Arial"/>
            </a:endParaRPr>
          </a:p>
          <a:p>
            <a:pPr marL="88106" defTabSz="685800">
              <a:defRPr/>
            </a:pPr>
            <a:r>
              <a:rPr lang="en-US" sz="900" kern="0" dirty="0">
                <a:solidFill>
                  <a:prstClr val="white"/>
                </a:solidFill>
                <a:latin typeface="Arial"/>
              </a:rPr>
              <a:t>Work to translate prioritized requirements (gathered before project inception) into visual designs and workflows by meeting with end users, mapping data components, immunization schedules, and reporting requirements. </a:t>
            </a:r>
          </a:p>
        </p:txBody>
      </p:sp>
      <p:grpSp>
        <p:nvGrpSpPr>
          <p:cNvPr id="82" name="Group 81">
            <a:extLst>
              <a:ext uri="{FF2B5EF4-FFF2-40B4-BE49-F238E27FC236}">
                <a16:creationId xmlns:a16="http://schemas.microsoft.com/office/drawing/2014/main" id="{E905836F-466F-4ECD-BE73-CAD3FA4576D2}"/>
              </a:ext>
            </a:extLst>
          </p:cNvPr>
          <p:cNvGrpSpPr/>
          <p:nvPr/>
        </p:nvGrpSpPr>
        <p:grpSpPr>
          <a:xfrm>
            <a:off x="2803898" y="2621465"/>
            <a:ext cx="144135" cy="143466"/>
            <a:chOff x="2996546" y="3589555"/>
            <a:chExt cx="192180" cy="191288"/>
          </a:xfrm>
          <a:solidFill>
            <a:srgbClr val="6DA943"/>
          </a:solidFill>
        </p:grpSpPr>
        <p:sp>
          <p:nvSpPr>
            <p:cNvPr id="83" name="Teardrop 82">
              <a:extLst>
                <a:ext uri="{FF2B5EF4-FFF2-40B4-BE49-F238E27FC236}">
                  <a16:creationId xmlns:a16="http://schemas.microsoft.com/office/drawing/2014/main" id="{06CEDC43-1532-4197-953F-96BB77A1230C}"/>
                </a:ext>
              </a:extLst>
            </p:cNvPr>
            <p:cNvSpPr/>
            <p:nvPr/>
          </p:nvSpPr>
          <p:spPr>
            <a:xfrm rot="8191281">
              <a:off x="2996546" y="3589555"/>
              <a:ext cx="192180" cy="191288"/>
            </a:xfrm>
            <a:prstGeom prst="teardrop">
              <a:avLst>
                <a:gd name="adj" fmla="val 190323"/>
              </a:avLst>
            </a:prstGeom>
            <a:grpFill/>
            <a:ln w="25400" cap="flat" cmpd="sng" algn="ctr">
              <a:solidFill>
                <a:srgbClr val="6DA943"/>
              </a:solidFill>
              <a:prstDash val="solid"/>
            </a:ln>
            <a:effectLst/>
          </p:spPr>
          <p:txBody>
            <a:bodyPr rtlCol="0" anchor="ctr"/>
            <a:lstStyle/>
            <a:p>
              <a:pPr algn="ctr" defTabSz="685800">
                <a:defRPr/>
              </a:pPr>
              <a:endParaRPr lang="en-US" sz="1350" kern="0">
                <a:solidFill>
                  <a:srgbClr val="FF0000"/>
                </a:solidFill>
                <a:latin typeface="Arial"/>
              </a:endParaRPr>
            </a:p>
          </p:txBody>
        </p:sp>
        <p:sp>
          <p:nvSpPr>
            <p:cNvPr id="84" name="Oval 83">
              <a:extLst>
                <a:ext uri="{FF2B5EF4-FFF2-40B4-BE49-F238E27FC236}">
                  <a16:creationId xmlns:a16="http://schemas.microsoft.com/office/drawing/2014/main" id="{ED783594-FAA6-45D5-9F6F-7D707DC736D2}"/>
                </a:ext>
              </a:extLst>
            </p:cNvPr>
            <p:cNvSpPr/>
            <p:nvPr/>
          </p:nvSpPr>
          <p:spPr>
            <a:xfrm>
              <a:off x="3037982" y="3630545"/>
              <a:ext cx="109308" cy="109307"/>
            </a:xfrm>
            <a:prstGeom prst="ellipse">
              <a:avLst/>
            </a:prstGeom>
            <a:grpFill/>
            <a:ln w="25400" cap="flat" cmpd="sng" algn="ctr">
              <a:solidFill>
                <a:sysClr val="window" lastClr="FFFFFF"/>
              </a:solidFill>
              <a:prstDash val="solid"/>
            </a:ln>
            <a:effectLst/>
          </p:spPr>
          <p:txBody>
            <a:bodyPr rtlCol="0" anchor="ctr"/>
            <a:lstStyle/>
            <a:p>
              <a:pPr algn="ctr" defTabSz="685800">
                <a:defRPr/>
              </a:pPr>
              <a:endParaRPr lang="en-US" sz="1350" kern="0">
                <a:solidFill>
                  <a:srgbClr val="FF0000"/>
                </a:solidFill>
                <a:latin typeface="Arial"/>
              </a:endParaRPr>
            </a:p>
          </p:txBody>
        </p:sp>
      </p:grpSp>
      <p:sp>
        <p:nvSpPr>
          <p:cNvPr id="85" name="Text Placeholder 2">
            <a:extLst>
              <a:ext uri="{FF2B5EF4-FFF2-40B4-BE49-F238E27FC236}">
                <a16:creationId xmlns:a16="http://schemas.microsoft.com/office/drawing/2014/main" id="{7C55D3A6-2E8A-4495-855F-22209F5C859E}"/>
              </a:ext>
            </a:extLst>
          </p:cNvPr>
          <p:cNvSpPr txBox="1">
            <a:spLocks/>
          </p:cNvSpPr>
          <p:nvPr/>
        </p:nvSpPr>
        <p:spPr>
          <a:xfrm>
            <a:off x="2834976" y="2896595"/>
            <a:ext cx="564700" cy="363123"/>
          </a:xfrm>
          <a:prstGeom prst="rect">
            <a:avLst/>
          </a:prstGeom>
          <a:noFill/>
          <a:ln>
            <a:noFill/>
          </a:ln>
        </p:spPr>
        <p:txBody>
          <a:bodyPr wrap="square" lIns="0" tIns="0" rIns="0" bIns="0" anchor="t" anchorCtr="0"/>
          <a:lstStyle>
            <a:defPPr marR="0" lvl="0" algn="l" rtl="0">
              <a:lnSpc>
                <a:spcPct val="100000"/>
              </a:lnSpc>
              <a:spcBef>
                <a:spcPts val="0"/>
              </a:spcBef>
              <a:spcAft>
                <a:spcPts val="0"/>
              </a:spcAft>
            </a:defPPr>
            <a:lvl1pPr marR="0" lvl="0" algn="l" rtl="0">
              <a:lnSpc>
                <a:spcPct val="115000"/>
              </a:lnSpc>
              <a:spcBef>
                <a:spcPts val="0"/>
              </a:spcBef>
              <a:spcAft>
                <a:spcPts val="1600"/>
              </a:spcAft>
              <a:buClr>
                <a:schemeClr val="dk2"/>
              </a:buClr>
              <a:buSzPct val="100000"/>
              <a:buChar char="●"/>
              <a:defRPr sz="1800" b="0" i="0" u="none" strike="noStrike" cap="none">
                <a:solidFill>
                  <a:schemeClr val="dk2"/>
                </a:solidFill>
                <a:latin typeface="+mn-lt"/>
                <a:ea typeface="Arial"/>
                <a:cs typeface="Arial"/>
                <a:sym typeface="Arial"/>
              </a:defRPr>
            </a:lvl1pPr>
            <a:lvl2pPr marR="0" lvl="1" algn="l" rtl="0">
              <a:lnSpc>
                <a:spcPct val="115000"/>
              </a:lnSpc>
              <a:spcBef>
                <a:spcPts val="0"/>
              </a:spcBef>
              <a:spcAft>
                <a:spcPts val="1600"/>
              </a:spcAft>
              <a:buClr>
                <a:schemeClr val="dk2"/>
              </a:buClr>
              <a:buChar char="○"/>
              <a:defRPr sz="1400" b="0" i="0" u="none" strike="noStrike" cap="none">
                <a:solidFill>
                  <a:schemeClr val="dk2"/>
                </a:solidFill>
                <a:latin typeface="Arial"/>
                <a:ea typeface="Arial"/>
                <a:cs typeface="Arial"/>
                <a:sym typeface="Arial"/>
              </a:defRPr>
            </a:lvl2pPr>
            <a:lvl3pPr marR="0" lvl="2" algn="l" rtl="0">
              <a:lnSpc>
                <a:spcPct val="115000"/>
              </a:lnSpc>
              <a:spcBef>
                <a:spcPts val="0"/>
              </a:spcBef>
              <a:spcAft>
                <a:spcPts val="1600"/>
              </a:spcAft>
              <a:buClr>
                <a:schemeClr val="dk2"/>
              </a:buClr>
              <a:buChar char="■"/>
              <a:defRPr sz="1400" b="0" i="0" u="none" strike="noStrike" cap="none">
                <a:solidFill>
                  <a:schemeClr val="dk2"/>
                </a:solidFill>
                <a:latin typeface="Arial"/>
                <a:ea typeface="Arial"/>
                <a:cs typeface="Arial"/>
                <a:sym typeface="Arial"/>
              </a:defRPr>
            </a:lvl3pPr>
            <a:lvl4pPr marR="0" lvl="3" algn="l" rtl="0">
              <a:lnSpc>
                <a:spcPct val="115000"/>
              </a:lnSpc>
              <a:spcBef>
                <a:spcPts val="0"/>
              </a:spcBef>
              <a:spcAft>
                <a:spcPts val="1600"/>
              </a:spcAft>
              <a:buClr>
                <a:schemeClr val="dk2"/>
              </a:buClr>
              <a:buChar char="●"/>
              <a:defRPr sz="1400" b="0" i="0" u="none" strike="noStrike" cap="none">
                <a:solidFill>
                  <a:schemeClr val="dk2"/>
                </a:solidFill>
                <a:latin typeface="Arial"/>
                <a:ea typeface="Arial"/>
                <a:cs typeface="Arial"/>
                <a:sym typeface="Arial"/>
              </a:defRPr>
            </a:lvl4pPr>
            <a:lvl5pPr marR="0" lvl="4" algn="l" rtl="0">
              <a:lnSpc>
                <a:spcPct val="115000"/>
              </a:lnSpc>
              <a:spcBef>
                <a:spcPts val="0"/>
              </a:spcBef>
              <a:spcAft>
                <a:spcPts val="1600"/>
              </a:spcAft>
              <a:buClr>
                <a:schemeClr val="dk2"/>
              </a:buClr>
              <a:buChar char="○"/>
              <a:defRPr sz="1400" b="0" i="0" u="none" strike="noStrike" cap="none">
                <a:solidFill>
                  <a:schemeClr val="dk2"/>
                </a:solidFill>
                <a:latin typeface="Arial"/>
                <a:ea typeface="Arial"/>
                <a:cs typeface="Arial"/>
                <a:sym typeface="Arial"/>
              </a:defRPr>
            </a:lvl5pPr>
            <a:lvl6pPr marR="0" lvl="5" algn="l" rtl="0">
              <a:lnSpc>
                <a:spcPct val="115000"/>
              </a:lnSpc>
              <a:spcBef>
                <a:spcPts val="0"/>
              </a:spcBef>
              <a:spcAft>
                <a:spcPts val="1600"/>
              </a:spcAft>
              <a:buClr>
                <a:schemeClr val="dk2"/>
              </a:buClr>
              <a:buChar char="■"/>
              <a:defRPr sz="1400" b="0" i="0" u="none" strike="noStrike" cap="none">
                <a:solidFill>
                  <a:schemeClr val="dk2"/>
                </a:solidFill>
                <a:latin typeface="Arial"/>
                <a:ea typeface="Arial"/>
                <a:cs typeface="Arial"/>
                <a:sym typeface="Arial"/>
              </a:defRPr>
            </a:lvl6pPr>
            <a:lvl7pPr marR="0" lvl="6" algn="l" rtl="0">
              <a:lnSpc>
                <a:spcPct val="115000"/>
              </a:lnSpc>
              <a:spcBef>
                <a:spcPts val="0"/>
              </a:spcBef>
              <a:spcAft>
                <a:spcPts val="1600"/>
              </a:spcAft>
              <a:buClr>
                <a:schemeClr val="dk2"/>
              </a:buClr>
              <a:buChar char="●"/>
              <a:defRPr sz="1400" b="0" i="0" u="none" strike="noStrike" cap="none">
                <a:solidFill>
                  <a:schemeClr val="dk2"/>
                </a:solidFill>
                <a:latin typeface="Arial"/>
                <a:ea typeface="Arial"/>
                <a:cs typeface="Arial"/>
                <a:sym typeface="Arial"/>
              </a:defRPr>
            </a:lvl7pPr>
            <a:lvl8pPr marR="0" lvl="7" algn="l" rtl="0">
              <a:lnSpc>
                <a:spcPct val="115000"/>
              </a:lnSpc>
              <a:spcBef>
                <a:spcPts val="0"/>
              </a:spcBef>
              <a:spcAft>
                <a:spcPts val="1600"/>
              </a:spcAft>
              <a:buClr>
                <a:schemeClr val="dk2"/>
              </a:buClr>
              <a:buChar char="○"/>
              <a:defRPr sz="1400" b="0" i="0" u="none" strike="noStrike" cap="none">
                <a:solidFill>
                  <a:schemeClr val="dk2"/>
                </a:solidFill>
                <a:latin typeface="Arial"/>
                <a:ea typeface="Arial"/>
                <a:cs typeface="Arial"/>
                <a:sym typeface="Arial"/>
              </a:defRPr>
            </a:lvl8pPr>
            <a:lvl9pPr marR="0" lvl="8" algn="l" rtl="0">
              <a:lnSpc>
                <a:spcPct val="115000"/>
              </a:lnSpc>
              <a:spcBef>
                <a:spcPts val="0"/>
              </a:spcBef>
              <a:spcAft>
                <a:spcPts val="1600"/>
              </a:spcAft>
              <a:buClr>
                <a:schemeClr val="dk2"/>
              </a:buClr>
              <a:buChar char="■"/>
              <a:defRPr sz="1400" b="0" i="0" u="none" strike="noStrike" cap="none">
                <a:solidFill>
                  <a:schemeClr val="dk2"/>
                </a:solidFill>
                <a:latin typeface="Arial"/>
                <a:ea typeface="Arial"/>
                <a:cs typeface="Arial"/>
                <a:sym typeface="Arial"/>
              </a:defRPr>
            </a:lvl9pPr>
          </a:lstStyle>
          <a:p>
            <a:pPr defTabSz="685800" fontAlgn="ctr">
              <a:spcAft>
                <a:spcPts val="1200"/>
              </a:spcAft>
              <a:buClr>
                <a:srgbClr val="6D6E71"/>
              </a:buClr>
              <a:buNone/>
              <a:defRPr/>
            </a:pPr>
            <a:r>
              <a:rPr lang="en-US" sz="900" b="1" kern="0" dirty="0">
                <a:solidFill>
                  <a:srgbClr val="595959"/>
                </a:solidFill>
                <a:latin typeface="Arial"/>
              </a:rPr>
              <a:t>April </a:t>
            </a:r>
            <a:br>
              <a:rPr lang="en-US" sz="900" b="1" kern="0" dirty="0">
                <a:solidFill>
                  <a:srgbClr val="595959"/>
                </a:solidFill>
                <a:latin typeface="Arial"/>
              </a:rPr>
            </a:br>
            <a:r>
              <a:rPr lang="en-US" sz="900" b="1" kern="0" dirty="0">
                <a:solidFill>
                  <a:srgbClr val="595959"/>
                </a:solidFill>
                <a:latin typeface="Arial"/>
              </a:rPr>
              <a:t>2017</a:t>
            </a:r>
          </a:p>
        </p:txBody>
      </p:sp>
      <p:sp>
        <p:nvSpPr>
          <p:cNvPr id="86" name="Rectangle 85">
            <a:extLst>
              <a:ext uri="{FF2B5EF4-FFF2-40B4-BE49-F238E27FC236}">
                <a16:creationId xmlns:a16="http://schemas.microsoft.com/office/drawing/2014/main" id="{42E37146-C9D8-41D0-B1F9-5C774C6921F7}"/>
              </a:ext>
            </a:extLst>
          </p:cNvPr>
          <p:cNvSpPr/>
          <p:nvPr/>
        </p:nvSpPr>
        <p:spPr>
          <a:xfrm>
            <a:off x="2807477" y="3207217"/>
            <a:ext cx="531785" cy="187325"/>
          </a:xfrm>
          <a:prstGeom prst="rect">
            <a:avLst/>
          </a:prstGeom>
          <a:noFill/>
          <a:ln>
            <a:noFill/>
          </a:ln>
        </p:spPr>
        <p:txBody>
          <a:bodyPr wrap="square" lIns="0" tIns="0" rIns="0" bIns="0" anchor="t" anchorCtr="0"/>
          <a:lstStyle/>
          <a:p>
            <a:pPr defTabSz="685800" fontAlgn="ctr">
              <a:lnSpc>
                <a:spcPct val="115000"/>
              </a:lnSpc>
              <a:spcAft>
                <a:spcPts val="1200"/>
              </a:spcAft>
              <a:buClr>
                <a:srgbClr val="6D6E71"/>
              </a:buClr>
              <a:buSzPct val="100000"/>
            </a:pPr>
            <a:r>
              <a:rPr lang="en-US" sz="825" dirty="0">
                <a:solidFill>
                  <a:srgbClr val="595959"/>
                </a:solidFill>
                <a:latin typeface="Arial"/>
              </a:rPr>
              <a:t>1</a:t>
            </a:r>
            <a:r>
              <a:rPr lang="en-US" sz="825" baseline="30000" dirty="0">
                <a:solidFill>
                  <a:srgbClr val="595959"/>
                </a:solidFill>
                <a:latin typeface="Arial"/>
              </a:rPr>
              <a:t>st</a:t>
            </a:r>
            <a:r>
              <a:rPr lang="en-US" sz="825" dirty="0">
                <a:solidFill>
                  <a:srgbClr val="595959"/>
                </a:solidFill>
                <a:latin typeface="Arial"/>
              </a:rPr>
              <a:t> </a:t>
            </a:r>
            <a:r>
              <a:rPr lang="en-US" sz="825" dirty="0">
                <a:solidFill>
                  <a:srgbClr val="595959"/>
                </a:solidFill>
                <a:latin typeface="Arial"/>
                <a:cs typeface="Arial"/>
              </a:rPr>
              <a:t>touch*</a:t>
            </a:r>
          </a:p>
        </p:txBody>
      </p:sp>
      <p:sp>
        <p:nvSpPr>
          <p:cNvPr id="87" name="Arrow: Right 86">
            <a:extLst>
              <a:ext uri="{FF2B5EF4-FFF2-40B4-BE49-F238E27FC236}">
                <a16:creationId xmlns:a16="http://schemas.microsoft.com/office/drawing/2014/main" id="{454D7819-59EE-4674-A5C0-07DEDDD0DC8E}"/>
              </a:ext>
            </a:extLst>
          </p:cNvPr>
          <p:cNvSpPr/>
          <p:nvPr/>
        </p:nvSpPr>
        <p:spPr>
          <a:xfrm>
            <a:off x="2883157" y="2748362"/>
            <a:ext cx="4258559" cy="187452"/>
          </a:xfrm>
          <a:prstGeom prst="rightArrow">
            <a:avLst/>
          </a:prstGeom>
          <a:noFill/>
          <a:ln w="25400" cap="flat" cmpd="sng" algn="ctr">
            <a:noFill/>
            <a:prstDash val="solid"/>
          </a:ln>
          <a:effectLst/>
        </p:spPr>
        <p:txBody>
          <a:bodyPr rtlCol="0" anchor="ctr"/>
          <a:lstStyle/>
          <a:p>
            <a:pPr algn="ctr" defTabSz="685800">
              <a:defRPr/>
            </a:pPr>
            <a:r>
              <a:rPr lang="en-US" sz="825" i="1" kern="0" dirty="0">
                <a:solidFill>
                  <a:srgbClr val="FFFFFF"/>
                </a:solidFill>
                <a:latin typeface="Arial"/>
              </a:rPr>
              <a:t>		</a:t>
            </a:r>
            <a:r>
              <a:rPr lang="en-US" sz="825" b="1" i="1" kern="0" dirty="0">
                <a:solidFill>
                  <a:srgbClr val="F74F50"/>
                </a:solidFill>
                <a:latin typeface="Arial"/>
              </a:rPr>
              <a:t>Average of 20 touches per week</a:t>
            </a:r>
          </a:p>
        </p:txBody>
      </p:sp>
    </p:spTree>
    <p:extLst>
      <p:ext uri="{BB962C8B-B14F-4D97-AF65-F5344CB8AC3E}">
        <p14:creationId xmlns:p14="http://schemas.microsoft.com/office/powerpoint/2010/main" val="41480018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11F8948-2C83-4EFF-B3EA-B2FA7DBA7F96}"/>
              </a:ext>
            </a:extLst>
          </p:cNvPr>
          <p:cNvSpPr>
            <a:spLocks noGrp="1"/>
          </p:cNvSpPr>
          <p:nvPr>
            <p:ph type="body" sz="quarter" idx="10"/>
          </p:nvPr>
        </p:nvSpPr>
        <p:spPr>
          <a:xfrm>
            <a:off x="675617" y="1078702"/>
            <a:ext cx="8034699" cy="505505"/>
          </a:xfrm>
          <a:noFill/>
        </p:spPr>
        <p:txBody>
          <a:bodyPr/>
          <a:lstStyle/>
          <a:p>
            <a:pPr defTabSz="342900" eaLnBrk="0" hangingPunct="0">
              <a:spcBef>
                <a:spcPts val="0"/>
              </a:spcBef>
              <a:spcAft>
                <a:spcPts val="0"/>
              </a:spcAft>
            </a:pPr>
            <a:r>
              <a:rPr lang="en-US" sz="2100" b="1" dirty="0">
                <a:solidFill>
                  <a:srgbClr val="418CC8"/>
                </a:solidFill>
                <a:latin typeface="+mj-lt"/>
                <a:ea typeface="Times New Roman" panose="02020603050405020304" pitchFamily="18" charset="0"/>
                <a:cs typeface="+mn-cs"/>
              </a:rPr>
              <a:t>Deployment:</a:t>
            </a:r>
            <a:r>
              <a:rPr lang="en-US" sz="2100" dirty="0">
                <a:solidFill>
                  <a:srgbClr val="1F497D"/>
                </a:solidFill>
                <a:latin typeface="+mj-lt"/>
                <a:ea typeface="Times New Roman" panose="02020603050405020304" pitchFamily="18" charset="0"/>
                <a:cs typeface="+mn-cs"/>
              </a:rPr>
              <a:t> </a:t>
            </a:r>
            <a:r>
              <a:rPr lang="en-US" sz="2100" b="1" dirty="0">
                <a:solidFill>
                  <a:srgbClr val="418CC8"/>
                </a:solidFill>
                <a:latin typeface="+mj-lt"/>
                <a:ea typeface="Times New Roman" panose="02020603050405020304" pitchFamily="18" charset="0"/>
                <a:cs typeface="+mn-cs"/>
              </a:rPr>
              <a:t>Challenges limitations and lessons learnt </a:t>
            </a:r>
          </a:p>
          <a:p>
            <a:endParaRPr lang="en-US" dirty="0">
              <a:latin typeface="+mj-lt"/>
            </a:endParaRPr>
          </a:p>
        </p:txBody>
      </p:sp>
      <p:sp>
        <p:nvSpPr>
          <p:cNvPr id="4" name="TextBox 3">
            <a:extLst>
              <a:ext uri="{FF2B5EF4-FFF2-40B4-BE49-F238E27FC236}">
                <a16:creationId xmlns:a16="http://schemas.microsoft.com/office/drawing/2014/main" id="{ED512203-52E9-4E29-AF41-4CA7F930D4AE}"/>
              </a:ext>
            </a:extLst>
          </p:cNvPr>
          <p:cNvSpPr txBox="1"/>
          <p:nvPr/>
        </p:nvSpPr>
        <p:spPr>
          <a:xfrm>
            <a:off x="789038" y="1658615"/>
            <a:ext cx="5176685" cy="3800757"/>
          </a:xfrm>
          <a:prstGeom prst="rect">
            <a:avLst/>
          </a:prstGeom>
          <a:noFill/>
        </p:spPr>
        <p:txBody>
          <a:bodyPr wrap="square" lIns="0" tIns="0" rIns="0" bIns="0" rtlCol="0">
            <a:noAutofit/>
          </a:bodyPr>
          <a:lstStyle/>
          <a:p>
            <a:pPr defTabSz="342900" eaLnBrk="0" fontAlgn="base" hangingPunct="0">
              <a:spcBef>
                <a:spcPct val="0"/>
              </a:spcBef>
              <a:spcAft>
                <a:spcPct val="0"/>
              </a:spcAft>
            </a:pPr>
            <a:r>
              <a:rPr lang="en-CA" sz="1050" dirty="0">
                <a:solidFill>
                  <a:srgbClr val="418CC8"/>
                </a:solidFill>
                <a:latin typeface="Helvetica" panose="020B0604020202020204" pitchFamily="34" charset="0"/>
                <a:cs typeface="Helvetica" panose="020B0604020202020204" pitchFamily="34" charset="0"/>
              </a:rPr>
              <a:t>Operational</a:t>
            </a:r>
            <a:r>
              <a:rPr lang="en-CA" sz="1050" dirty="0">
                <a:solidFill>
                  <a:srgbClr val="000000"/>
                </a:solidFill>
                <a:latin typeface="Helvetica" panose="020B0604020202020204" pitchFamily="34" charset="0"/>
                <a:cs typeface="Helvetica" panose="020B0604020202020204" pitchFamily="34" charset="0"/>
              </a:rPr>
              <a:t> </a:t>
            </a:r>
            <a:br>
              <a:rPr lang="en-CA" sz="1050" dirty="0">
                <a:solidFill>
                  <a:srgbClr val="000000"/>
                </a:solidFill>
                <a:latin typeface="Helvetica" panose="020B0604020202020204" pitchFamily="34" charset="0"/>
                <a:cs typeface="Helvetica" panose="020B0604020202020204" pitchFamily="34" charset="0"/>
              </a:rPr>
            </a:br>
            <a:endParaRPr lang="en-CA" sz="1050" dirty="0">
              <a:solidFill>
                <a:srgbClr val="000000"/>
              </a:solidFill>
              <a:latin typeface="Helvetica" panose="020B0604020202020204" pitchFamily="34" charset="0"/>
              <a:cs typeface="Helvetica" panose="020B0604020202020204" pitchFamily="34" charset="0"/>
            </a:endParaRPr>
          </a:p>
          <a:p>
            <a:pPr marL="257175" indent="-257175" defTabSz="342900" eaLnBrk="0" fontAlgn="base" hangingPunct="0">
              <a:spcBef>
                <a:spcPct val="0"/>
              </a:spcBef>
              <a:spcAft>
                <a:spcPct val="0"/>
              </a:spcAft>
              <a:buFont typeface="Courier New" panose="02070309020205020404" pitchFamily="49" charset="0"/>
              <a:buChar char="o"/>
            </a:pPr>
            <a:r>
              <a:rPr lang="en-CA" sz="1050" dirty="0">
                <a:solidFill>
                  <a:srgbClr val="000000"/>
                </a:solidFill>
                <a:latin typeface="Helvetica" panose="020B0604020202020204" pitchFamily="34" charset="0"/>
                <a:cs typeface="Helvetica" panose="020B0604020202020204" pitchFamily="34" charset="0"/>
              </a:rPr>
              <a:t>Sync challenges from remote areas. Users have to be encouraged to sync at least once in a month. Otherwise District may not see the numbers. </a:t>
            </a:r>
            <a:endParaRPr lang="en-US" sz="1050" dirty="0">
              <a:solidFill>
                <a:srgbClr val="000000"/>
              </a:solidFill>
              <a:latin typeface="Helvetica" panose="020B0604020202020204" pitchFamily="34" charset="0"/>
              <a:cs typeface="Helvetica" panose="020B0604020202020204" pitchFamily="34" charset="0"/>
            </a:endParaRPr>
          </a:p>
          <a:p>
            <a:pPr marL="257175" indent="-257175" defTabSz="342900" eaLnBrk="0" fontAlgn="base" hangingPunct="0">
              <a:spcBef>
                <a:spcPct val="0"/>
              </a:spcBef>
              <a:spcAft>
                <a:spcPct val="0"/>
              </a:spcAft>
              <a:buFont typeface="Courier New" panose="02070309020205020404" pitchFamily="49" charset="0"/>
              <a:buChar char="o"/>
            </a:pPr>
            <a:r>
              <a:rPr lang="en-CA" sz="1050" dirty="0">
                <a:solidFill>
                  <a:srgbClr val="000000"/>
                </a:solidFill>
                <a:latin typeface="Helvetica" panose="020B0604020202020204" pitchFamily="34" charset="0"/>
                <a:cs typeface="Helvetica" panose="020B0604020202020204" pitchFamily="34" charset="0"/>
              </a:rPr>
              <a:t>Abuse of bundles, personalisation of tablets, damaging tablets</a:t>
            </a:r>
            <a:endParaRPr lang="en-US" sz="1050" dirty="0">
              <a:solidFill>
                <a:srgbClr val="000000"/>
              </a:solidFill>
              <a:latin typeface="Helvetica" panose="020B0604020202020204" pitchFamily="34" charset="0"/>
              <a:cs typeface="Helvetica" panose="020B0604020202020204" pitchFamily="34" charset="0"/>
            </a:endParaRPr>
          </a:p>
          <a:p>
            <a:pPr marL="257175" indent="-257175" defTabSz="342900" eaLnBrk="0" fontAlgn="base" hangingPunct="0">
              <a:spcBef>
                <a:spcPct val="0"/>
              </a:spcBef>
              <a:spcAft>
                <a:spcPct val="0"/>
              </a:spcAft>
              <a:buFont typeface="Courier New" panose="02070309020205020404" pitchFamily="49" charset="0"/>
              <a:buChar char="o"/>
            </a:pPr>
            <a:r>
              <a:rPr lang="en-CA" sz="1050" dirty="0">
                <a:solidFill>
                  <a:srgbClr val="000000"/>
                </a:solidFill>
                <a:latin typeface="Helvetica" panose="020B0604020202020204" pitchFamily="34" charset="0"/>
                <a:cs typeface="Helvetica" panose="020B0604020202020204" pitchFamily="34" charset="0"/>
              </a:rPr>
              <a:t>Staff retraining due to movements.</a:t>
            </a:r>
            <a:endParaRPr lang="en-US" sz="1050" dirty="0">
              <a:solidFill>
                <a:srgbClr val="000000"/>
              </a:solidFill>
              <a:latin typeface="Helvetica" panose="020B0604020202020204" pitchFamily="34" charset="0"/>
              <a:cs typeface="Helvetica" panose="020B0604020202020204" pitchFamily="34" charset="0"/>
            </a:endParaRPr>
          </a:p>
          <a:p>
            <a:pPr marL="257175" indent="-257175" defTabSz="342900" eaLnBrk="0" fontAlgn="base" hangingPunct="0">
              <a:spcBef>
                <a:spcPct val="0"/>
              </a:spcBef>
              <a:spcAft>
                <a:spcPct val="0"/>
              </a:spcAft>
              <a:buFont typeface="Courier New" panose="02070309020205020404" pitchFamily="49" charset="0"/>
              <a:buChar char="o"/>
            </a:pPr>
            <a:r>
              <a:rPr lang="en-CA" sz="1050" dirty="0">
                <a:solidFill>
                  <a:srgbClr val="000000"/>
                </a:solidFill>
                <a:latin typeface="Helvetica" panose="020B0604020202020204" pitchFamily="34" charset="0"/>
                <a:cs typeface="Helvetica" panose="020B0604020202020204" pitchFamily="34" charset="0"/>
              </a:rPr>
              <a:t>Resistance to change </a:t>
            </a:r>
            <a:endParaRPr lang="en-US" sz="1050" dirty="0">
              <a:solidFill>
                <a:srgbClr val="000000"/>
              </a:solidFill>
              <a:latin typeface="Helvetica" panose="020B0604020202020204" pitchFamily="34" charset="0"/>
              <a:cs typeface="Helvetica" panose="020B0604020202020204" pitchFamily="34" charset="0"/>
            </a:endParaRPr>
          </a:p>
          <a:p>
            <a:pPr marL="257175" indent="-257175" defTabSz="342900" eaLnBrk="0" fontAlgn="base" hangingPunct="0">
              <a:spcBef>
                <a:spcPct val="0"/>
              </a:spcBef>
              <a:spcAft>
                <a:spcPct val="0"/>
              </a:spcAft>
              <a:buFont typeface="Courier New" panose="02070309020205020404" pitchFamily="49" charset="0"/>
              <a:buChar char="o"/>
            </a:pPr>
            <a:r>
              <a:rPr lang="en-CA" sz="1050" dirty="0">
                <a:solidFill>
                  <a:srgbClr val="000000"/>
                </a:solidFill>
                <a:latin typeface="Helvetica" panose="020B0604020202020204" pitchFamily="34" charset="0"/>
                <a:cs typeface="Helvetica" panose="020B0604020202020204" pitchFamily="34" charset="0"/>
              </a:rPr>
              <a:t>Non use of the system due to low or lack of motivation </a:t>
            </a:r>
            <a:endParaRPr lang="en-US" sz="1050" dirty="0">
              <a:solidFill>
                <a:srgbClr val="000000"/>
              </a:solidFill>
              <a:latin typeface="Helvetica" panose="020B0604020202020204" pitchFamily="34" charset="0"/>
              <a:cs typeface="Helvetica" panose="020B0604020202020204" pitchFamily="34" charset="0"/>
            </a:endParaRPr>
          </a:p>
          <a:p>
            <a:pPr marL="257175" indent="-257175" defTabSz="342900" eaLnBrk="0" fontAlgn="base" hangingPunct="0">
              <a:spcBef>
                <a:spcPct val="0"/>
              </a:spcBef>
              <a:spcAft>
                <a:spcPct val="0"/>
              </a:spcAft>
              <a:buFont typeface="Courier New" panose="02070309020205020404" pitchFamily="49" charset="0"/>
              <a:buChar char="o"/>
            </a:pPr>
            <a:r>
              <a:rPr lang="en-CA" sz="1050" dirty="0">
                <a:solidFill>
                  <a:srgbClr val="000000"/>
                </a:solidFill>
                <a:latin typeface="Helvetica" panose="020B0604020202020204" pitchFamily="34" charset="0"/>
                <a:cs typeface="Helvetica" panose="020B0604020202020204" pitchFamily="34" charset="0"/>
              </a:rPr>
              <a:t>Parallel systems running (overloading user)</a:t>
            </a:r>
          </a:p>
          <a:p>
            <a:pPr marL="257175" indent="-257175" defTabSz="342900" eaLnBrk="0" fontAlgn="base" hangingPunct="0">
              <a:spcBef>
                <a:spcPct val="0"/>
              </a:spcBef>
              <a:spcAft>
                <a:spcPct val="0"/>
              </a:spcAft>
              <a:buFont typeface="Courier New" panose="02070309020205020404" pitchFamily="49" charset="0"/>
              <a:buChar char="o"/>
            </a:pPr>
            <a:r>
              <a:rPr lang="en-CA" sz="1050" dirty="0">
                <a:solidFill>
                  <a:srgbClr val="000000"/>
                </a:solidFill>
                <a:latin typeface="Helvetica" panose="020B0604020202020204" pitchFamily="34" charset="0"/>
                <a:cs typeface="Helvetica" panose="020B0604020202020204" pitchFamily="34" charset="0"/>
              </a:rPr>
              <a:t/>
            </a:r>
            <a:br>
              <a:rPr lang="en-CA" sz="1050" dirty="0">
                <a:solidFill>
                  <a:srgbClr val="000000"/>
                </a:solidFill>
                <a:latin typeface="Helvetica" panose="020B0604020202020204" pitchFamily="34" charset="0"/>
                <a:cs typeface="Helvetica" panose="020B0604020202020204" pitchFamily="34" charset="0"/>
              </a:rPr>
            </a:br>
            <a:r>
              <a:rPr lang="en-CA" sz="1050" dirty="0">
                <a:solidFill>
                  <a:srgbClr val="000000"/>
                </a:solidFill>
                <a:latin typeface="Helvetica" panose="020B0604020202020204" pitchFamily="34" charset="0"/>
                <a:cs typeface="Helvetica" panose="020B0604020202020204" pitchFamily="34" charset="0"/>
              </a:rPr>
              <a:t> </a:t>
            </a:r>
            <a:r>
              <a:rPr lang="en-CA" sz="1050" dirty="0">
                <a:solidFill>
                  <a:srgbClr val="418CC8"/>
                </a:solidFill>
                <a:latin typeface="Helvetica" panose="020B0604020202020204" pitchFamily="34" charset="0"/>
                <a:cs typeface="Helvetica" panose="020B0604020202020204" pitchFamily="34" charset="0"/>
              </a:rPr>
              <a:t>System Limitations</a:t>
            </a:r>
          </a:p>
          <a:p>
            <a:pPr marL="257175" indent="-257175" defTabSz="342900" eaLnBrk="0" fontAlgn="base" hangingPunct="0">
              <a:spcBef>
                <a:spcPct val="0"/>
              </a:spcBef>
              <a:spcAft>
                <a:spcPct val="0"/>
              </a:spcAft>
              <a:buFont typeface="Courier New" panose="02070309020205020404" pitchFamily="49" charset="0"/>
              <a:buChar char="o"/>
            </a:pPr>
            <a:endParaRPr lang="en-CA" sz="1050" dirty="0">
              <a:solidFill>
                <a:srgbClr val="418CC8"/>
              </a:solidFill>
              <a:latin typeface="Helvetica" panose="020B0604020202020204" pitchFamily="34" charset="0"/>
              <a:cs typeface="Helvetica" panose="020B0604020202020204" pitchFamily="34" charset="0"/>
            </a:endParaRPr>
          </a:p>
          <a:p>
            <a:pPr marL="257175" indent="-257175" defTabSz="342900" eaLnBrk="0" fontAlgn="base" hangingPunct="0">
              <a:lnSpc>
                <a:spcPct val="107000"/>
              </a:lnSpc>
              <a:spcAft>
                <a:spcPts val="600"/>
              </a:spcAft>
              <a:buFont typeface="Courier New" panose="02070309020205020404" pitchFamily="49" charset="0"/>
              <a:buChar char="o"/>
              <a:tabLst>
                <a:tab pos="342900" algn="l"/>
              </a:tabLst>
            </a:pPr>
            <a:r>
              <a:rPr lang="en-CA" sz="1050" dirty="0">
                <a:solidFill>
                  <a:srgbClr val="000000"/>
                </a:solidFill>
                <a:latin typeface="Helvetica" panose="020B0604020202020204" pitchFamily="34" charset="0"/>
                <a:ea typeface="Calibri" panose="020F0502020204030204" pitchFamily="34" charset="0"/>
                <a:cs typeface="Helvetica" panose="020B0604020202020204" pitchFamily="34" charset="0"/>
              </a:rPr>
              <a:t>First time login requires internet connection and system will need to sync once in while with the server for id replenishment.</a:t>
            </a:r>
            <a:endParaRPr lang="en-US" sz="1050" dirty="0">
              <a:solidFill>
                <a:srgbClr val="000000"/>
              </a:solidFill>
              <a:latin typeface="Helvetica" panose="020B0604020202020204" pitchFamily="34" charset="0"/>
              <a:ea typeface="Calibri" panose="020F0502020204030204" pitchFamily="34" charset="0"/>
              <a:cs typeface="Helvetica" panose="020B0604020202020204" pitchFamily="34" charset="0"/>
            </a:endParaRPr>
          </a:p>
          <a:p>
            <a:pPr marL="257175" indent="-257175" defTabSz="342900" eaLnBrk="0" fontAlgn="base" hangingPunct="0">
              <a:lnSpc>
                <a:spcPct val="107000"/>
              </a:lnSpc>
              <a:spcAft>
                <a:spcPts val="600"/>
              </a:spcAft>
              <a:buFont typeface="Courier New" panose="02070309020205020404" pitchFamily="49" charset="0"/>
              <a:buChar char="o"/>
              <a:tabLst>
                <a:tab pos="342900" algn="l"/>
              </a:tabLst>
            </a:pPr>
            <a:r>
              <a:rPr lang="en-CA" sz="1050" dirty="0">
                <a:solidFill>
                  <a:srgbClr val="000000"/>
                </a:solidFill>
                <a:latin typeface="Helvetica" panose="020B0604020202020204" pitchFamily="34" charset="0"/>
                <a:ea typeface="Calibri" panose="020F0502020204030204" pitchFamily="34" charset="0"/>
                <a:cs typeface="Helvetica" panose="020B0604020202020204" pitchFamily="34" charset="0"/>
              </a:rPr>
              <a:t>Does not support Ordering the vaccines from the District. </a:t>
            </a:r>
            <a:endParaRPr lang="en-US" sz="1050" dirty="0">
              <a:solidFill>
                <a:srgbClr val="000000"/>
              </a:solidFill>
              <a:latin typeface="Helvetica" panose="020B0604020202020204" pitchFamily="34" charset="0"/>
              <a:ea typeface="Calibri" panose="020F0502020204030204" pitchFamily="34" charset="0"/>
              <a:cs typeface="Helvetica" panose="020B0604020202020204" pitchFamily="34" charset="0"/>
            </a:endParaRPr>
          </a:p>
          <a:p>
            <a:pPr marL="257175" indent="-257175" defTabSz="342900" eaLnBrk="0" fontAlgn="base" hangingPunct="0">
              <a:lnSpc>
                <a:spcPct val="107000"/>
              </a:lnSpc>
              <a:spcAft>
                <a:spcPts val="600"/>
              </a:spcAft>
              <a:buFont typeface="Courier New" panose="02070309020205020404" pitchFamily="49" charset="0"/>
              <a:buChar char="o"/>
              <a:tabLst>
                <a:tab pos="342900" algn="l"/>
              </a:tabLst>
            </a:pPr>
            <a:r>
              <a:rPr lang="en-CA" sz="1050" dirty="0">
                <a:solidFill>
                  <a:srgbClr val="000000"/>
                </a:solidFill>
                <a:latin typeface="Helvetica" panose="020B0604020202020204" pitchFamily="34" charset="0"/>
                <a:ea typeface="Calibri" panose="020F0502020204030204" pitchFamily="34" charset="0"/>
                <a:cs typeface="Helvetica" panose="020B0604020202020204" pitchFamily="34" charset="0"/>
              </a:rPr>
              <a:t>The stock module Does not track batch/lot numbers  of vaccines</a:t>
            </a:r>
            <a:endParaRPr lang="en-US" sz="1050" dirty="0">
              <a:solidFill>
                <a:srgbClr val="000000"/>
              </a:solidFill>
              <a:latin typeface="Helvetica" panose="020B0604020202020204" pitchFamily="34" charset="0"/>
              <a:ea typeface="Calibri" panose="020F0502020204030204" pitchFamily="34" charset="0"/>
              <a:cs typeface="Helvetica" panose="020B0604020202020204" pitchFamily="34" charset="0"/>
            </a:endParaRPr>
          </a:p>
          <a:p>
            <a:pPr marL="257175" indent="-257175" defTabSz="342900" eaLnBrk="0" fontAlgn="base" hangingPunct="0">
              <a:lnSpc>
                <a:spcPct val="107000"/>
              </a:lnSpc>
              <a:spcAft>
                <a:spcPts val="600"/>
              </a:spcAft>
              <a:buFont typeface="Courier New" panose="02070309020205020404" pitchFamily="49" charset="0"/>
              <a:buChar char="o"/>
              <a:tabLst>
                <a:tab pos="342900" algn="l"/>
              </a:tabLst>
            </a:pPr>
            <a:r>
              <a:rPr lang="en-CA" sz="1050" dirty="0">
                <a:solidFill>
                  <a:srgbClr val="000000"/>
                </a:solidFill>
                <a:latin typeface="Helvetica" panose="020B0604020202020204" pitchFamily="34" charset="0"/>
                <a:ea typeface="Calibri" panose="020F0502020204030204" pitchFamily="34" charset="0"/>
                <a:cs typeface="Helvetica" panose="020B0604020202020204" pitchFamily="34" charset="0"/>
              </a:rPr>
              <a:t>The nutritional module does not have Height over weight tracking</a:t>
            </a:r>
            <a:endParaRPr lang="en-US" sz="1050" dirty="0">
              <a:solidFill>
                <a:srgbClr val="000000"/>
              </a:solidFill>
              <a:latin typeface="Helvetica" panose="020B0604020202020204" pitchFamily="34" charset="0"/>
              <a:ea typeface="Calibri" panose="020F0502020204030204" pitchFamily="34" charset="0"/>
              <a:cs typeface="Helvetica" panose="020B0604020202020204" pitchFamily="34" charset="0"/>
            </a:endParaRPr>
          </a:p>
          <a:p>
            <a:pPr marL="257175" indent="-257175" defTabSz="342900" eaLnBrk="0" fontAlgn="base" hangingPunct="0">
              <a:lnSpc>
                <a:spcPct val="107000"/>
              </a:lnSpc>
              <a:spcAft>
                <a:spcPts val="600"/>
              </a:spcAft>
              <a:buFont typeface="Courier New" panose="02070309020205020404" pitchFamily="49" charset="0"/>
              <a:buChar char="o"/>
              <a:tabLst>
                <a:tab pos="342900" algn="l"/>
              </a:tabLst>
            </a:pPr>
            <a:r>
              <a:rPr lang="en-CA" sz="1050" dirty="0">
                <a:solidFill>
                  <a:srgbClr val="000000"/>
                </a:solidFill>
                <a:latin typeface="Helvetica" panose="020B0604020202020204" pitchFamily="34" charset="0"/>
                <a:ea typeface="Calibri" panose="020F0502020204030204" pitchFamily="34" charset="0"/>
                <a:cs typeface="Helvetica" panose="020B0604020202020204" pitchFamily="34" charset="0"/>
              </a:rPr>
              <a:t>Note the specifications of the tablet before installation otherwise you might experience performance /display issues </a:t>
            </a:r>
            <a:endParaRPr lang="en-US" sz="1050" dirty="0">
              <a:solidFill>
                <a:srgbClr val="000000"/>
              </a:solidFill>
              <a:latin typeface="Helvetica" panose="020B0604020202020204" pitchFamily="34" charset="0"/>
              <a:ea typeface="Calibri" panose="020F0502020204030204" pitchFamily="34" charset="0"/>
              <a:cs typeface="Helvetica" panose="020B0604020202020204" pitchFamily="34" charset="0"/>
            </a:endParaRPr>
          </a:p>
        </p:txBody>
      </p:sp>
      <p:sp>
        <p:nvSpPr>
          <p:cNvPr id="6" name="TextBox 5">
            <a:extLst>
              <a:ext uri="{FF2B5EF4-FFF2-40B4-BE49-F238E27FC236}">
                <a16:creationId xmlns:a16="http://schemas.microsoft.com/office/drawing/2014/main" id="{4B538CEF-649C-448F-AFDD-C1E8C321CE26}"/>
              </a:ext>
            </a:extLst>
          </p:cNvPr>
          <p:cNvSpPr txBox="1"/>
          <p:nvPr/>
        </p:nvSpPr>
        <p:spPr>
          <a:xfrm>
            <a:off x="6396599" y="1822289"/>
            <a:ext cx="2368145" cy="3473409"/>
          </a:xfrm>
          <a:prstGeom prst="rect">
            <a:avLst/>
          </a:prstGeom>
          <a:solidFill>
            <a:schemeClr val="accent6">
              <a:lumMod val="10000"/>
              <a:lumOff val="90000"/>
            </a:schemeClr>
          </a:solidFill>
        </p:spPr>
        <p:txBody>
          <a:bodyPr wrap="square" lIns="0" tIns="0" rIns="0" bIns="0" rtlCol="0">
            <a:noAutofit/>
          </a:bodyPr>
          <a:lstStyle/>
          <a:p>
            <a:pPr algn="ctr" defTabSz="342900" eaLnBrk="0" fontAlgn="base" hangingPunct="0">
              <a:spcBef>
                <a:spcPct val="0"/>
              </a:spcBef>
              <a:spcAft>
                <a:spcPct val="0"/>
              </a:spcAft>
            </a:pPr>
            <a:r>
              <a:rPr lang="en-US" b="1" dirty="0">
                <a:solidFill>
                  <a:srgbClr val="454E60"/>
                </a:solidFill>
                <a:latin typeface="Helvetica" pitchFamily="2" charset="0"/>
              </a:rPr>
              <a:t>Lessons Learnt</a:t>
            </a:r>
          </a:p>
          <a:p>
            <a:pPr marL="214313" indent="-214313" defTabSz="342900" eaLnBrk="0" fontAlgn="base" hangingPunct="0">
              <a:spcBef>
                <a:spcPct val="0"/>
              </a:spcBef>
              <a:spcAft>
                <a:spcPct val="0"/>
              </a:spcAft>
              <a:buFont typeface="Arial" panose="020B0604020202020204" pitchFamily="34" charset="0"/>
              <a:buChar char="•"/>
            </a:pPr>
            <a:r>
              <a:rPr lang="en-US" sz="1050" dirty="0">
                <a:solidFill>
                  <a:srgbClr val="454E60"/>
                </a:solidFill>
                <a:latin typeface="Helvetica" pitchFamily="2" charset="0"/>
              </a:rPr>
              <a:t>Have a sustainability plan in place from onset</a:t>
            </a:r>
          </a:p>
          <a:p>
            <a:pPr marL="214313" indent="-214313" defTabSz="342900" eaLnBrk="0" fontAlgn="base" hangingPunct="0">
              <a:spcBef>
                <a:spcPct val="0"/>
              </a:spcBef>
              <a:spcAft>
                <a:spcPct val="0"/>
              </a:spcAft>
              <a:buFont typeface="Arial" panose="020B0604020202020204" pitchFamily="34" charset="0"/>
              <a:buChar char="•"/>
            </a:pPr>
            <a:r>
              <a:rPr lang="en-US" sz="1050" dirty="0">
                <a:solidFill>
                  <a:srgbClr val="454E60"/>
                </a:solidFill>
                <a:latin typeface="Helvetica" pitchFamily="2" charset="0"/>
              </a:rPr>
              <a:t>During deployment, do not treat it as pilot or project, instill ownership from onset.</a:t>
            </a:r>
          </a:p>
          <a:p>
            <a:pPr marL="214313" indent="-214313" defTabSz="342900" eaLnBrk="0" fontAlgn="base" hangingPunct="0">
              <a:spcBef>
                <a:spcPct val="0"/>
              </a:spcBef>
              <a:spcAft>
                <a:spcPct val="0"/>
              </a:spcAft>
              <a:buFont typeface="Arial" panose="020B0604020202020204" pitchFamily="34" charset="0"/>
              <a:buChar char="•"/>
            </a:pPr>
            <a:r>
              <a:rPr lang="en-US" sz="1050" dirty="0">
                <a:solidFill>
                  <a:srgbClr val="454E60"/>
                </a:solidFill>
                <a:latin typeface="Helvetica" pitchFamily="2" charset="0"/>
              </a:rPr>
              <a:t>Have a change management plan in place as resistance will always be there</a:t>
            </a:r>
          </a:p>
          <a:p>
            <a:pPr marL="214313" indent="-214313" defTabSz="342900" eaLnBrk="0" fontAlgn="base" hangingPunct="0">
              <a:spcBef>
                <a:spcPct val="0"/>
              </a:spcBef>
              <a:spcAft>
                <a:spcPct val="0"/>
              </a:spcAft>
              <a:buFont typeface="Arial" panose="020B0604020202020204" pitchFamily="34" charset="0"/>
              <a:buChar char="•"/>
            </a:pPr>
            <a:r>
              <a:rPr lang="en-US" sz="1050" dirty="0">
                <a:solidFill>
                  <a:srgbClr val="454E60"/>
                </a:solidFill>
                <a:latin typeface="Helvetica" pitchFamily="2" charset="0"/>
              </a:rPr>
              <a:t>Customize the system to suit the needs of the users and to be as close to their operations as possible. </a:t>
            </a:r>
          </a:p>
          <a:p>
            <a:pPr marL="214313" indent="-214313" defTabSz="342900" eaLnBrk="0" fontAlgn="base" hangingPunct="0">
              <a:spcBef>
                <a:spcPct val="0"/>
              </a:spcBef>
              <a:spcAft>
                <a:spcPct val="0"/>
              </a:spcAft>
              <a:buFont typeface="Arial" panose="020B0604020202020204" pitchFamily="34" charset="0"/>
              <a:buChar char="•"/>
            </a:pPr>
            <a:r>
              <a:rPr lang="en-US" sz="1050" dirty="0">
                <a:solidFill>
                  <a:srgbClr val="454E60"/>
                </a:solidFill>
                <a:latin typeface="Helvetica" pitchFamily="2" charset="0"/>
              </a:rPr>
              <a:t>Have transitioning plan in place to avoid running parallel systems for a very long time. </a:t>
            </a:r>
          </a:p>
          <a:p>
            <a:pPr marL="214313" indent="-214313" defTabSz="342900" eaLnBrk="0" fontAlgn="base" hangingPunct="0">
              <a:spcBef>
                <a:spcPct val="0"/>
              </a:spcBef>
              <a:spcAft>
                <a:spcPct val="0"/>
              </a:spcAft>
              <a:buFont typeface="Arial" panose="020B0604020202020204" pitchFamily="34" charset="0"/>
              <a:buChar char="•"/>
            </a:pPr>
            <a:r>
              <a:rPr lang="en-US" sz="1050" dirty="0">
                <a:solidFill>
                  <a:srgbClr val="454E60"/>
                </a:solidFill>
                <a:latin typeface="Helvetica" pitchFamily="2" charset="0"/>
              </a:rPr>
              <a:t>Back entry can be a tedious process for the users; unless you have adequate staff Start with a particular cohort and move on gradually. </a:t>
            </a:r>
          </a:p>
          <a:p>
            <a:pPr marL="214313" indent="-214313" defTabSz="342900" eaLnBrk="0" fontAlgn="base" hangingPunct="0">
              <a:spcBef>
                <a:spcPct val="0"/>
              </a:spcBef>
              <a:spcAft>
                <a:spcPct val="0"/>
              </a:spcAft>
              <a:buFont typeface="Arial" panose="020B0604020202020204" pitchFamily="34" charset="0"/>
              <a:buChar char="•"/>
            </a:pPr>
            <a:r>
              <a:rPr lang="en-US" sz="1050" dirty="0">
                <a:solidFill>
                  <a:srgbClr val="454E60"/>
                </a:solidFill>
                <a:latin typeface="Helvetica" pitchFamily="2" charset="0"/>
              </a:rPr>
              <a:t>A solid support structure is important. </a:t>
            </a:r>
          </a:p>
        </p:txBody>
      </p:sp>
    </p:spTree>
    <p:extLst>
      <p:ext uri="{BB962C8B-B14F-4D97-AF65-F5344CB8AC3E}">
        <p14:creationId xmlns:p14="http://schemas.microsoft.com/office/powerpoint/2010/main" val="7531900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Tanzania Electronic Immunization Registry (TIMR)</a:t>
            </a:r>
          </a:p>
        </p:txBody>
      </p:sp>
      <p:sp>
        <p:nvSpPr>
          <p:cNvPr id="3" name="Text Placeholder 2"/>
          <p:cNvSpPr>
            <a:spLocks noGrp="1"/>
          </p:cNvSpPr>
          <p:nvPr>
            <p:ph type="body" sz="quarter" idx="12"/>
          </p:nvPr>
        </p:nvSpPr>
        <p:spPr/>
        <p:txBody>
          <a:bodyPr/>
          <a:lstStyle/>
          <a:p>
            <a:endParaRPr lang="en-US"/>
          </a:p>
        </p:txBody>
      </p:sp>
      <p:sp>
        <p:nvSpPr>
          <p:cNvPr id="4" name="Text Placeholder 3"/>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2497044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2B624-97F4-44A6-84B5-4C5340608641}"/>
              </a:ext>
            </a:extLst>
          </p:cNvPr>
          <p:cNvSpPr>
            <a:spLocks noGrp="1"/>
          </p:cNvSpPr>
          <p:nvPr>
            <p:ph type="title"/>
          </p:nvPr>
        </p:nvSpPr>
        <p:spPr/>
        <p:txBody>
          <a:bodyPr/>
          <a:lstStyle/>
          <a:p>
            <a:endParaRPr lang="en-US"/>
          </a:p>
        </p:txBody>
      </p:sp>
      <p:sp>
        <p:nvSpPr>
          <p:cNvPr id="4" name="Date Placeholder 3">
            <a:extLst>
              <a:ext uri="{FF2B5EF4-FFF2-40B4-BE49-F238E27FC236}">
                <a16:creationId xmlns:a16="http://schemas.microsoft.com/office/drawing/2014/main" id="{F6E63CA3-D195-4E4C-B6B6-F099E4CF8ED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srgbClr val="FFFFFF">
                    <a:lumMod val="50000"/>
                  </a:srgbClr>
                </a:solidFill>
                <a:effectLst/>
                <a:uLnTx/>
                <a:uFillTx/>
                <a:latin typeface="Arial"/>
                <a:ea typeface="+mn-ea"/>
                <a:cs typeface="+mn-cs"/>
              </a:rPr>
              <a:t>17 June 2020</a:t>
            </a:r>
            <a:endParaRPr kumimoji="0" lang="en-US" sz="1200" b="0" i="0" u="none" strike="noStrike" kern="1200" cap="none" spc="0" normalizeH="0" baseline="0" noProof="0" dirty="0">
              <a:ln>
                <a:noFill/>
              </a:ln>
              <a:solidFill>
                <a:srgbClr val="FFFFFF">
                  <a:lumMod val="50000"/>
                </a:srgbClr>
              </a:solidFill>
              <a:effectLst/>
              <a:uLnTx/>
              <a:uFillTx/>
              <a:latin typeface="Arial"/>
              <a:ea typeface="+mn-ea"/>
              <a:cs typeface="+mn-cs"/>
            </a:endParaRPr>
          </a:p>
        </p:txBody>
      </p:sp>
      <p:pic>
        <p:nvPicPr>
          <p:cNvPr id="8" name="Content Placeholder 7">
            <a:extLst>
              <a:ext uri="{FF2B5EF4-FFF2-40B4-BE49-F238E27FC236}">
                <a16:creationId xmlns:a16="http://schemas.microsoft.com/office/drawing/2014/main" id="{3B5F5F15-AE5D-4410-B1A0-CA833BEF8962}"/>
              </a:ext>
            </a:extLst>
          </p:cNvPr>
          <p:cNvPicPr>
            <a:picLocks noGrp="1" noChangeAspect="1"/>
          </p:cNvPicPr>
          <p:nvPr>
            <p:ph idx="1"/>
          </p:nvPr>
        </p:nvPicPr>
        <p:blipFill>
          <a:blip r:embed="rId2"/>
          <a:stretch>
            <a:fillRect/>
          </a:stretch>
        </p:blipFill>
        <p:spPr>
          <a:xfrm>
            <a:off x="0" y="0"/>
            <a:ext cx="9144000" cy="6858000"/>
          </a:xfrm>
          <a:prstGeom prst="rect">
            <a:avLst/>
          </a:prstGeom>
        </p:spPr>
      </p:pic>
      <p:pic>
        <p:nvPicPr>
          <p:cNvPr id="5" name="Picture 4" descr="cid:image007.png@01D41761.A07B2AC0">
            <a:extLst>
              <a:ext uri="{FF2B5EF4-FFF2-40B4-BE49-F238E27FC236}">
                <a16:creationId xmlns:a16="http://schemas.microsoft.com/office/drawing/2014/main" id="{40452250-C8AF-496C-9D31-844B8D2008B6}"/>
              </a:ext>
            </a:extLst>
          </p:cNvPr>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8012274" y="6488430"/>
            <a:ext cx="895350" cy="283845"/>
          </a:xfrm>
          <a:prstGeom prst="rect">
            <a:avLst/>
          </a:prstGeom>
          <a:noFill/>
          <a:ln>
            <a:noFill/>
          </a:ln>
        </p:spPr>
      </p:pic>
    </p:spTree>
    <p:extLst>
      <p:ext uri="{BB962C8B-B14F-4D97-AF65-F5344CB8AC3E}">
        <p14:creationId xmlns:p14="http://schemas.microsoft.com/office/powerpoint/2010/main" val="135400209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Rectangle 53">
            <a:extLst>
              <a:ext uri="{FF2B5EF4-FFF2-40B4-BE49-F238E27FC236}">
                <a16:creationId xmlns:a16="http://schemas.microsoft.com/office/drawing/2014/main" id="{A6DEEFFD-DAF8-9847-AFFF-F4C821249803}"/>
              </a:ext>
            </a:extLst>
          </p:cNvPr>
          <p:cNvSpPr/>
          <p:nvPr/>
        </p:nvSpPr>
        <p:spPr>
          <a:xfrm>
            <a:off x="4010025" y="855358"/>
            <a:ext cx="5161027" cy="5143500"/>
          </a:xfrm>
          <a:prstGeom prst="rect">
            <a:avLst/>
          </a:prstGeom>
          <a:solidFill>
            <a:srgbClr val="F7F1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0" fontAlgn="base" hangingPunct="0">
              <a:spcBef>
                <a:spcPct val="0"/>
              </a:spcBef>
              <a:spcAft>
                <a:spcPct val="0"/>
              </a:spcAft>
            </a:pPr>
            <a:endParaRPr lang="en-US" sz="1350" dirty="0">
              <a:solidFill>
                <a:srgbClr val="FFFFFF"/>
              </a:solidFill>
              <a:latin typeface="Aria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91350" y="1747747"/>
            <a:ext cx="1525512" cy="1525512"/>
          </a:xfrm>
          <a:prstGeom prst="rect">
            <a:avLst/>
          </a:prstGeom>
        </p:spPr>
      </p:pic>
      <p:sp>
        <p:nvSpPr>
          <p:cNvPr id="8" name="TextBox 7">
            <a:extLst>
              <a:ext uri="{FF2B5EF4-FFF2-40B4-BE49-F238E27FC236}">
                <a16:creationId xmlns:a16="http://schemas.microsoft.com/office/drawing/2014/main" id="{7181F69A-7416-CD44-9459-D73822EAD616}"/>
              </a:ext>
            </a:extLst>
          </p:cNvPr>
          <p:cNvSpPr txBox="1"/>
          <p:nvPr/>
        </p:nvSpPr>
        <p:spPr>
          <a:xfrm>
            <a:off x="4268980" y="1370990"/>
            <a:ext cx="3019425" cy="2154436"/>
          </a:xfrm>
          <a:prstGeom prst="rect">
            <a:avLst/>
          </a:prstGeom>
          <a:noFill/>
        </p:spPr>
        <p:txBody>
          <a:bodyPr wrap="square" lIns="0" tIns="0" rIns="0" bIns="0" rtlCol="0" anchor="t">
            <a:spAutoFit/>
          </a:bodyPr>
          <a:lstStyle/>
          <a:p>
            <a:pPr defTabSz="342900" eaLnBrk="0" fontAlgn="base" hangingPunct="0">
              <a:lnSpc>
                <a:spcPts val="1800"/>
              </a:lnSpc>
              <a:spcBef>
                <a:spcPct val="0"/>
              </a:spcBef>
              <a:spcAft>
                <a:spcPts val="1350"/>
              </a:spcAft>
            </a:pPr>
            <a:r>
              <a:rPr lang="en-US" sz="4800" dirty="0">
                <a:solidFill>
                  <a:srgbClr val="000000"/>
                </a:solidFill>
                <a:latin typeface="Arial" panose="020B0604020202020204" pitchFamily="34" charset="0"/>
                <a:cs typeface="Arial" panose="020B0604020202020204" pitchFamily="34" charset="0"/>
              </a:rPr>
              <a:t>1,321,974</a:t>
            </a:r>
            <a:r>
              <a:rPr lang="en-US" sz="3300" dirty="0">
                <a:solidFill>
                  <a:srgbClr val="000000"/>
                </a:solidFill>
                <a:latin typeface="Arial" panose="020B0604020202020204" pitchFamily="34" charset="0"/>
                <a:cs typeface="Arial" panose="020B0604020202020204" pitchFamily="34" charset="0"/>
              </a:rPr>
              <a:t> </a:t>
            </a:r>
            <a:r>
              <a:rPr lang="en-US" sz="1275" dirty="0">
                <a:solidFill>
                  <a:srgbClr val="000000"/>
                </a:solidFill>
                <a:latin typeface="Arial" panose="020B0604020202020204" pitchFamily="34" charset="0"/>
                <a:cs typeface="Arial" panose="020B0604020202020204" pitchFamily="34" charset="0"/>
              </a:rPr>
              <a:t>children are registered in Tanzania immunization Registry.</a:t>
            </a:r>
          </a:p>
          <a:p>
            <a:pPr defTabSz="342900" eaLnBrk="0" fontAlgn="base" hangingPunct="0">
              <a:lnSpc>
                <a:spcPts val="1800"/>
              </a:lnSpc>
              <a:spcBef>
                <a:spcPct val="0"/>
              </a:spcBef>
              <a:spcAft>
                <a:spcPts val="1350"/>
              </a:spcAft>
            </a:pPr>
            <a:r>
              <a:rPr lang="en-US" sz="3000" dirty="0">
                <a:solidFill>
                  <a:srgbClr val="000000"/>
                </a:solidFill>
                <a:latin typeface="Arial" panose="020B0604020202020204" pitchFamily="34" charset="0"/>
                <a:cs typeface="Arial" panose="020B0604020202020204" pitchFamily="34" charset="0"/>
              </a:rPr>
              <a:t>4,360,923</a:t>
            </a:r>
            <a:r>
              <a:rPr lang="en-US" sz="1275" dirty="0">
                <a:solidFill>
                  <a:srgbClr val="000000"/>
                </a:solidFill>
                <a:latin typeface="Arial" panose="020B0604020202020204" pitchFamily="34" charset="0"/>
                <a:cs typeface="Arial" panose="020B0604020202020204" pitchFamily="34" charset="0"/>
              </a:rPr>
              <a:t> vaccination events recorded in the system</a:t>
            </a:r>
          </a:p>
          <a:p>
            <a:pPr defTabSz="342900" eaLnBrk="0" fontAlgn="base" hangingPunct="0">
              <a:lnSpc>
                <a:spcPts val="1800"/>
              </a:lnSpc>
              <a:spcBef>
                <a:spcPct val="0"/>
              </a:spcBef>
              <a:spcAft>
                <a:spcPts val="1350"/>
              </a:spcAft>
            </a:pPr>
            <a:endParaRPr lang="en-US" sz="1275" dirty="0">
              <a:solidFill>
                <a:srgbClr val="000000"/>
              </a:solidFill>
              <a:latin typeface="Arial" panose="020B0604020202020204" pitchFamily="34" charset="0"/>
              <a:cs typeface="Arial" panose="020B0604020202020204" pitchFamily="34" charset="0"/>
            </a:endParaRPr>
          </a:p>
          <a:p>
            <a:pPr defTabSz="342900" eaLnBrk="0" fontAlgn="base" hangingPunct="0">
              <a:lnSpc>
                <a:spcPts val="1800"/>
              </a:lnSpc>
              <a:spcBef>
                <a:spcPct val="0"/>
              </a:spcBef>
              <a:spcAft>
                <a:spcPts val="1350"/>
              </a:spcAft>
            </a:pPr>
            <a:endParaRPr lang="en-US" sz="1275" dirty="0">
              <a:solidFill>
                <a:srgbClr val="000000"/>
              </a:solidFill>
              <a:latin typeface="Arial" panose="020B0604020202020204" pitchFamily="34" charset="0"/>
              <a:cs typeface="Arial" panose="020B0604020202020204" pitchFamily="34" charset="0"/>
            </a:endParaRPr>
          </a:p>
        </p:txBody>
      </p:sp>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38650" y="3478946"/>
            <a:ext cx="486918" cy="486918"/>
          </a:xfrm>
          <a:prstGeom prst="rect">
            <a:avLst/>
          </a:prstGeom>
        </p:spPr>
      </p:pic>
      <p:pic>
        <p:nvPicPr>
          <p:cNvPr id="20" name="Picture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663171" y="2402297"/>
            <a:ext cx="486918" cy="486918"/>
          </a:xfrm>
          <a:prstGeom prst="rect">
            <a:avLst/>
          </a:prstGeom>
        </p:spPr>
      </p:pic>
      <p:pic>
        <p:nvPicPr>
          <p:cNvPr id="22" name="Picture 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05375" y="3478946"/>
            <a:ext cx="486918" cy="486918"/>
          </a:xfrm>
          <a:prstGeom prst="rect">
            <a:avLst/>
          </a:prstGeom>
        </p:spPr>
      </p:pic>
      <p:pic>
        <p:nvPicPr>
          <p:cNvPr id="23" name="Picture 2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72100" y="3478946"/>
            <a:ext cx="486918" cy="486918"/>
          </a:xfrm>
          <a:prstGeom prst="rect">
            <a:avLst/>
          </a:prstGeom>
        </p:spPr>
      </p:pic>
      <p:pic>
        <p:nvPicPr>
          <p:cNvPr id="24" name="Picture 2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839968" y="3477956"/>
            <a:ext cx="486918" cy="486918"/>
          </a:xfrm>
          <a:prstGeom prst="rect">
            <a:avLst/>
          </a:prstGeom>
        </p:spPr>
      </p:pic>
      <p:pic>
        <p:nvPicPr>
          <p:cNvPr id="25" name="Picture 2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306693" y="3474105"/>
            <a:ext cx="486918" cy="486918"/>
          </a:xfrm>
          <a:prstGeom prst="rect">
            <a:avLst/>
          </a:prstGeom>
        </p:spPr>
      </p:pic>
      <p:pic>
        <p:nvPicPr>
          <p:cNvPr id="26" name="Picture 2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73418" y="3480110"/>
            <a:ext cx="486918" cy="486918"/>
          </a:xfrm>
          <a:prstGeom prst="rect">
            <a:avLst/>
          </a:prstGeom>
        </p:spPr>
      </p:pic>
      <p:pic>
        <p:nvPicPr>
          <p:cNvPr id="27" name="Picture 2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28904" y="3478946"/>
            <a:ext cx="486918" cy="486918"/>
          </a:xfrm>
          <a:prstGeom prst="rect">
            <a:avLst/>
          </a:prstGeom>
        </p:spPr>
      </p:pic>
      <p:pic>
        <p:nvPicPr>
          <p:cNvPr id="28" name="Picture 2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95629" y="3474105"/>
            <a:ext cx="486918" cy="486918"/>
          </a:xfrm>
          <a:prstGeom prst="rect">
            <a:avLst/>
          </a:prstGeom>
        </p:spPr>
      </p:pic>
      <p:pic>
        <p:nvPicPr>
          <p:cNvPr id="29" name="Picture 2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53972" y="3477956"/>
            <a:ext cx="486918" cy="486918"/>
          </a:xfrm>
          <a:prstGeom prst="rect">
            <a:avLst/>
          </a:prstGeom>
        </p:spPr>
      </p:pic>
      <p:pic>
        <p:nvPicPr>
          <p:cNvPr id="30" name="Picture 2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617839" y="3474105"/>
            <a:ext cx="486918" cy="486918"/>
          </a:xfrm>
          <a:prstGeom prst="rect">
            <a:avLst/>
          </a:prstGeom>
        </p:spPr>
      </p:pic>
      <p:sp>
        <p:nvSpPr>
          <p:cNvPr id="36" name="TextBox 35"/>
          <p:cNvSpPr txBox="1"/>
          <p:nvPr/>
        </p:nvSpPr>
        <p:spPr>
          <a:xfrm>
            <a:off x="4311468" y="4344727"/>
            <a:ext cx="4665971" cy="990808"/>
          </a:xfrm>
          <a:prstGeom prst="rect">
            <a:avLst/>
          </a:prstGeom>
          <a:noFill/>
        </p:spPr>
        <p:txBody>
          <a:bodyPr wrap="square" lIns="0" tIns="0" rIns="0" bIns="0" rtlCol="0">
            <a:noAutofit/>
          </a:bodyPr>
          <a:lstStyle/>
          <a:p>
            <a:pPr defTabSz="342900" eaLnBrk="0" fontAlgn="base" hangingPunct="0">
              <a:lnSpc>
                <a:spcPts val="1800"/>
              </a:lnSpc>
              <a:spcBef>
                <a:spcPct val="0"/>
              </a:spcBef>
              <a:spcAft>
                <a:spcPts val="1350"/>
              </a:spcAft>
            </a:pPr>
            <a:endParaRPr lang="en-US" sz="4800" dirty="0">
              <a:solidFill>
                <a:srgbClr val="000000"/>
              </a:solidFill>
              <a:latin typeface="Arial" panose="020B0604020202020204" pitchFamily="34" charset="0"/>
              <a:cs typeface="Arial" panose="020B0604020202020204" pitchFamily="34" charset="0"/>
            </a:endParaRPr>
          </a:p>
          <a:p>
            <a:pPr defTabSz="342900" eaLnBrk="0" fontAlgn="base" hangingPunct="0">
              <a:lnSpc>
                <a:spcPts val="1800"/>
              </a:lnSpc>
              <a:spcBef>
                <a:spcPct val="0"/>
              </a:spcBef>
              <a:spcAft>
                <a:spcPts val="1350"/>
              </a:spcAft>
            </a:pPr>
            <a:r>
              <a:rPr lang="en-US" sz="4800" dirty="0">
                <a:solidFill>
                  <a:srgbClr val="000000"/>
                </a:solidFill>
                <a:latin typeface="Arial" panose="020B0604020202020204" pitchFamily="34" charset="0"/>
                <a:cs typeface="Arial" panose="020B0604020202020204" pitchFamily="34" charset="0"/>
              </a:rPr>
              <a:t>2,685</a:t>
            </a:r>
            <a:r>
              <a:rPr lang="en-US" sz="1275" dirty="0">
                <a:solidFill>
                  <a:srgbClr val="000000"/>
                </a:solidFill>
                <a:latin typeface="Arial" panose="020B0604020202020204" pitchFamily="34" charset="0"/>
                <a:cs typeface="Arial" panose="020B0604020202020204" pitchFamily="34" charset="0"/>
              </a:rPr>
              <a:t>health facilities in 10 regions in </a:t>
            </a:r>
            <a:r>
              <a:rPr lang="en-US" sz="1275" b="1" dirty="0">
                <a:solidFill>
                  <a:srgbClr val="000000"/>
                </a:solidFill>
                <a:latin typeface="Arial" panose="020B0604020202020204" pitchFamily="34" charset="0"/>
                <a:cs typeface="Arial" panose="020B0604020202020204" pitchFamily="34" charset="0"/>
              </a:rPr>
              <a:t>Tanzania</a:t>
            </a:r>
            <a:endParaRPr lang="en-US" sz="1275" dirty="0">
              <a:solidFill>
                <a:srgbClr val="000000"/>
              </a:solidFill>
              <a:latin typeface="Arial" panose="020B0604020202020204" pitchFamily="34" charset="0"/>
              <a:cs typeface="Arial" panose="020B0604020202020204" pitchFamily="34" charset="0"/>
            </a:endParaRPr>
          </a:p>
        </p:txBody>
      </p:sp>
      <p:pic>
        <p:nvPicPr>
          <p:cNvPr id="42" name="Picture 4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85791" y="2930665"/>
            <a:ext cx="486918" cy="486918"/>
          </a:xfrm>
          <a:prstGeom prst="rect">
            <a:avLst/>
          </a:prstGeom>
        </p:spPr>
      </p:pic>
      <p:pic>
        <p:nvPicPr>
          <p:cNvPr id="43" name="Picture 4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663184" y="2934263"/>
            <a:ext cx="486918" cy="486918"/>
          </a:xfrm>
          <a:prstGeom prst="rect">
            <a:avLst/>
          </a:prstGeom>
        </p:spPr>
      </p:pic>
      <p:pic>
        <p:nvPicPr>
          <p:cNvPr id="44" name="Picture 4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47846" y="2948306"/>
            <a:ext cx="486918" cy="486918"/>
          </a:xfrm>
          <a:prstGeom prst="rect">
            <a:avLst/>
          </a:prstGeom>
        </p:spPr>
      </p:pic>
      <p:pic>
        <p:nvPicPr>
          <p:cNvPr id="45" name="Picture 4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25239" y="2951903"/>
            <a:ext cx="486918" cy="486918"/>
          </a:xfrm>
          <a:prstGeom prst="rect">
            <a:avLst/>
          </a:prstGeom>
        </p:spPr>
      </p:pic>
      <p:pic>
        <p:nvPicPr>
          <p:cNvPr id="46" name="Picture 4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65820" y="2942513"/>
            <a:ext cx="486918" cy="486918"/>
          </a:xfrm>
          <a:prstGeom prst="rect">
            <a:avLst/>
          </a:prstGeom>
        </p:spPr>
      </p:pic>
      <p:pic>
        <p:nvPicPr>
          <p:cNvPr id="47" name="Picture 4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43213" y="2946111"/>
            <a:ext cx="486918" cy="486918"/>
          </a:xfrm>
          <a:prstGeom prst="rect">
            <a:avLst/>
          </a:prstGeom>
        </p:spPr>
      </p:pic>
      <p:pic>
        <p:nvPicPr>
          <p:cNvPr id="48" name="Picture 4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182547" y="2402297"/>
            <a:ext cx="486918" cy="486918"/>
          </a:xfrm>
          <a:prstGeom prst="rect">
            <a:avLst/>
          </a:prstGeom>
        </p:spPr>
      </p:pic>
      <p:pic>
        <p:nvPicPr>
          <p:cNvPr id="34" name="Picture 3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85791" y="4027441"/>
            <a:ext cx="486918" cy="486918"/>
          </a:xfrm>
          <a:prstGeom prst="rect">
            <a:avLst/>
          </a:prstGeom>
        </p:spPr>
      </p:pic>
      <p:pic>
        <p:nvPicPr>
          <p:cNvPr id="49" name="Picture 4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663184" y="4031039"/>
            <a:ext cx="486918" cy="486918"/>
          </a:xfrm>
          <a:prstGeom prst="rect">
            <a:avLst/>
          </a:prstGeom>
        </p:spPr>
      </p:pic>
      <p:pic>
        <p:nvPicPr>
          <p:cNvPr id="50" name="Picture 4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03764" y="4021649"/>
            <a:ext cx="486918" cy="486918"/>
          </a:xfrm>
          <a:prstGeom prst="rect">
            <a:avLst/>
          </a:prstGeom>
        </p:spPr>
      </p:pic>
      <p:pic>
        <p:nvPicPr>
          <p:cNvPr id="51" name="Picture 5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81157" y="4025246"/>
            <a:ext cx="486918" cy="486918"/>
          </a:xfrm>
          <a:prstGeom prst="rect">
            <a:avLst/>
          </a:prstGeom>
        </p:spPr>
      </p:pic>
      <p:pic>
        <p:nvPicPr>
          <p:cNvPr id="52" name="Picture 5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53074" y="4019195"/>
            <a:ext cx="486918" cy="486918"/>
          </a:xfrm>
          <a:prstGeom prst="rect">
            <a:avLst/>
          </a:prstGeom>
        </p:spPr>
      </p:pic>
      <p:pic>
        <p:nvPicPr>
          <p:cNvPr id="53" name="Picture 5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00463" y="4031829"/>
            <a:ext cx="486918" cy="486918"/>
          </a:xfrm>
          <a:prstGeom prst="rect">
            <a:avLst/>
          </a:prstGeom>
        </p:spPr>
      </p:pic>
      <p:sp>
        <p:nvSpPr>
          <p:cNvPr id="33" name="TextBox 32">
            <a:extLst>
              <a:ext uri="{FF2B5EF4-FFF2-40B4-BE49-F238E27FC236}">
                <a16:creationId xmlns:a16="http://schemas.microsoft.com/office/drawing/2014/main" id="{34CF304A-4787-7340-ADAD-CA9954B0E9E1}"/>
              </a:ext>
            </a:extLst>
          </p:cNvPr>
          <p:cNvSpPr txBox="1"/>
          <p:nvPr/>
        </p:nvSpPr>
        <p:spPr>
          <a:xfrm>
            <a:off x="321767" y="1677345"/>
            <a:ext cx="3535926" cy="2423740"/>
          </a:xfrm>
          <a:prstGeom prst="rect">
            <a:avLst/>
          </a:prstGeom>
          <a:noFill/>
        </p:spPr>
        <p:txBody>
          <a:bodyPr wrap="square" lIns="0" tIns="0" rIns="0" bIns="0" rtlCol="0" anchor="ctr">
            <a:spAutoFit/>
          </a:bodyPr>
          <a:lstStyle/>
          <a:p>
            <a:pPr defTabSz="342900" eaLnBrk="0" fontAlgn="base" hangingPunct="0">
              <a:lnSpc>
                <a:spcPct val="150000"/>
              </a:lnSpc>
              <a:spcBef>
                <a:spcPct val="0"/>
              </a:spcBef>
              <a:spcAft>
                <a:spcPct val="0"/>
              </a:spcAft>
            </a:pPr>
            <a:r>
              <a:rPr lang="en-US" sz="1500" dirty="0">
                <a:solidFill>
                  <a:srgbClr val="000000"/>
                </a:solidFill>
                <a:latin typeface="Arial" panose="020B0604020202020204" pitchFamily="34" charset="0"/>
              </a:rPr>
              <a:t>The Tanzania Immunization Registry (TImR) mobile application enables front-line healthcare workers to register, store, and track child immunization information such as what immunizations a child has received and when a child is due for upcoming immunizations. </a:t>
            </a:r>
            <a:endParaRPr lang="en-US" sz="1425" dirty="0">
              <a:solidFill>
                <a:srgbClr val="F84F4F"/>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4F1467C9-3D09-4B6D-AF9D-72A157EFC212}"/>
              </a:ext>
            </a:extLst>
          </p:cNvPr>
          <p:cNvSpPr/>
          <p:nvPr/>
        </p:nvSpPr>
        <p:spPr>
          <a:xfrm>
            <a:off x="290301" y="1048975"/>
            <a:ext cx="3711272" cy="369332"/>
          </a:xfrm>
          <a:prstGeom prst="rect">
            <a:avLst/>
          </a:prstGeom>
        </p:spPr>
        <p:txBody>
          <a:bodyPr wrap="none">
            <a:spAutoFit/>
          </a:bodyPr>
          <a:lstStyle/>
          <a:p>
            <a:pPr defTabSz="685800">
              <a:spcBef>
                <a:spcPct val="0"/>
              </a:spcBef>
              <a:defRPr/>
            </a:pPr>
            <a:r>
              <a:rPr lang="en-US" b="1" dirty="0">
                <a:solidFill>
                  <a:srgbClr val="FF0000"/>
                </a:solidFill>
                <a:latin typeface="Arial"/>
              </a:rPr>
              <a:t>Overview of TIMR and Coverage</a:t>
            </a:r>
          </a:p>
        </p:txBody>
      </p:sp>
    </p:spTree>
    <p:extLst>
      <p:ext uri="{BB962C8B-B14F-4D97-AF65-F5344CB8AC3E}">
        <p14:creationId xmlns:p14="http://schemas.microsoft.com/office/powerpoint/2010/main" val="40151366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33A4AB-00F2-4EAD-9B99-AAEE9928F85E}"/>
              </a:ext>
            </a:extLst>
          </p:cNvPr>
          <p:cNvSpPr/>
          <p:nvPr/>
        </p:nvSpPr>
        <p:spPr>
          <a:xfrm>
            <a:off x="331229" y="939735"/>
            <a:ext cx="5242890" cy="461665"/>
          </a:xfrm>
          <a:prstGeom prst="rect">
            <a:avLst/>
          </a:prstGeom>
        </p:spPr>
        <p:txBody>
          <a:bodyPr wrap="square">
            <a:spAutoFit/>
          </a:bodyPr>
          <a:lstStyle/>
          <a:p>
            <a:pPr defTabSz="342900" eaLnBrk="0" fontAlgn="base" hangingPunct="0">
              <a:spcBef>
                <a:spcPct val="0"/>
              </a:spcBef>
              <a:spcAft>
                <a:spcPct val="0"/>
              </a:spcAft>
            </a:pPr>
            <a:r>
              <a:rPr lang="en-US" sz="2400" b="1" dirty="0">
                <a:solidFill>
                  <a:srgbClr val="FF0000"/>
                </a:solidFill>
                <a:latin typeface="Arial" panose="020B0604020202020204" pitchFamily="34" charset="0"/>
              </a:rPr>
              <a:t>Platform Used to Develop </a:t>
            </a:r>
            <a:r>
              <a:rPr lang="en-US" sz="2400" b="1" dirty="0" err="1">
                <a:solidFill>
                  <a:srgbClr val="FF0000"/>
                </a:solidFill>
                <a:latin typeface="Arial" panose="020B0604020202020204" pitchFamily="34" charset="0"/>
              </a:rPr>
              <a:t>TImR</a:t>
            </a:r>
            <a:endParaRPr lang="en-US" sz="2400" b="1" dirty="0">
              <a:solidFill>
                <a:srgbClr val="FF0000"/>
              </a:solidFill>
              <a:latin typeface="Arial" panose="020B0604020202020204" pitchFamily="34" charset="0"/>
            </a:endParaRPr>
          </a:p>
        </p:txBody>
      </p:sp>
      <p:sp>
        <p:nvSpPr>
          <p:cNvPr id="5" name="Rectangle 4">
            <a:extLst>
              <a:ext uri="{FF2B5EF4-FFF2-40B4-BE49-F238E27FC236}">
                <a16:creationId xmlns:a16="http://schemas.microsoft.com/office/drawing/2014/main" id="{E67282C7-338F-4EB6-BC2C-913C36BCBF3E}"/>
              </a:ext>
            </a:extLst>
          </p:cNvPr>
          <p:cNvSpPr/>
          <p:nvPr/>
        </p:nvSpPr>
        <p:spPr>
          <a:xfrm>
            <a:off x="331229" y="1640681"/>
            <a:ext cx="3179361" cy="4108817"/>
          </a:xfrm>
          <a:prstGeom prst="rect">
            <a:avLst/>
          </a:prstGeom>
        </p:spPr>
        <p:txBody>
          <a:bodyPr wrap="square">
            <a:spAutoFit/>
          </a:bodyPr>
          <a:lstStyle/>
          <a:p>
            <a:pPr defTabSz="342900" eaLnBrk="0" fontAlgn="base" hangingPunct="0">
              <a:spcBef>
                <a:spcPct val="0"/>
              </a:spcBef>
              <a:spcAft>
                <a:spcPct val="0"/>
              </a:spcAft>
            </a:pPr>
            <a:r>
              <a:rPr lang="en-US" sz="1500" dirty="0" err="1">
                <a:solidFill>
                  <a:srgbClr val="000000"/>
                </a:solidFill>
                <a:latin typeface="Calibri" panose="020F0502020204030204" pitchFamily="34" charset="0"/>
              </a:rPr>
              <a:t>TImR</a:t>
            </a:r>
            <a:r>
              <a:rPr lang="en-US" sz="1500" dirty="0">
                <a:solidFill>
                  <a:srgbClr val="000000"/>
                </a:solidFill>
                <a:latin typeface="Calibri" panose="020F0502020204030204" pitchFamily="34" charset="0"/>
              </a:rPr>
              <a:t> Solution was build on </a:t>
            </a:r>
            <a:r>
              <a:rPr lang="en-US" sz="1500" dirty="0" err="1">
                <a:solidFill>
                  <a:srgbClr val="000000"/>
                </a:solidFill>
                <a:latin typeface="Calibri" panose="020F0502020204030204" pitchFamily="34" charset="0"/>
              </a:rPr>
              <a:t>OpenIz</a:t>
            </a:r>
            <a:r>
              <a:rPr lang="en-US" sz="1500" dirty="0">
                <a:solidFill>
                  <a:srgbClr val="000000"/>
                </a:solidFill>
                <a:latin typeface="Calibri" panose="020F0502020204030204" pitchFamily="34" charset="0"/>
              </a:rPr>
              <a:t> Platform.</a:t>
            </a:r>
          </a:p>
          <a:p>
            <a:pPr defTabSz="342900" eaLnBrk="0" fontAlgn="base" hangingPunct="0">
              <a:spcBef>
                <a:spcPct val="0"/>
              </a:spcBef>
              <a:spcAft>
                <a:spcPct val="0"/>
              </a:spcAft>
            </a:pPr>
            <a:endParaRPr lang="en-US" sz="1500" dirty="0">
              <a:solidFill>
                <a:srgbClr val="000000"/>
              </a:solidFill>
              <a:latin typeface="Calibri" panose="020F0502020204030204" pitchFamily="34" charset="0"/>
            </a:endParaRPr>
          </a:p>
          <a:p>
            <a:pPr defTabSz="342900" eaLnBrk="0" fontAlgn="base" hangingPunct="0">
              <a:spcBef>
                <a:spcPct val="0"/>
              </a:spcBef>
              <a:spcAft>
                <a:spcPct val="0"/>
              </a:spcAft>
            </a:pPr>
            <a:r>
              <a:rPr lang="en-US" sz="1500" dirty="0">
                <a:solidFill>
                  <a:srgbClr val="000000"/>
                </a:solidFill>
                <a:latin typeface="Calibri" panose="020F0502020204030204" pitchFamily="34" charset="0"/>
              </a:rPr>
              <a:t>Open Immunize is a community software project intended to provide a generic platform upon which jurisdictions can build immunization information systems.</a:t>
            </a:r>
          </a:p>
          <a:p>
            <a:pPr defTabSz="342900" eaLnBrk="0" fontAlgn="base" hangingPunct="0">
              <a:spcBef>
                <a:spcPct val="0"/>
              </a:spcBef>
              <a:spcAft>
                <a:spcPct val="0"/>
              </a:spcAft>
            </a:pPr>
            <a:endParaRPr lang="en-US" sz="1500" dirty="0">
              <a:solidFill>
                <a:srgbClr val="000000"/>
              </a:solidFill>
              <a:latin typeface="Calibri" panose="020F0502020204030204" pitchFamily="34" charset="0"/>
            </a:endParaRPr>
          </a:p>
          <a:p>
            <a:pPr defTabSz="342900" eaLnBrk="0" fontAlgn="base" hangingPunct="0">
              <a:spcBef>
                <a:spcPct val="0"/>
              </a:spcBef>
              <a:spcAft>
                <a:spcPct val="0"/>
              </a:spcAft>
            </a:pPr>
            <a:r>
              <a:rPr lang="en-US" sz="1500" dirty="0">
                <a:solidFill>
                  <a:srgbClr val="000000"/>
                </a:solidFill>
                <a:latin typeface="Calibri" panose="020F0502020204030204" pitchFamily="34" charset="0"/>
              </a:rPr>
              <a:t>It </a:t>
            </a:r>
            <a:r>
              <a:rPr lang="en-US" dirty="0">
                <a:solidFill>
                  <a:srgbClr val="24292E"/>
                </a:solidFill>
                <a:latin typeface="Calibri" panose="020F0502020204030204" pitchFamily="34" charset="0"/>
              </a:rPr>
              <a:t>provides an open source, customizable, enterprise scale jurisdictional IMS solution founded on the tenants of Open Architecture, Interoperability, Security &amp; Privacy and Extensibility.</a:t>
            </a:r>
            <a:endParaRPr lang="en-US" sz="1500" dirty="0">
              <a:solidFill>
                <a:srgbClr val="000000"/>
              </a:solidFill>
              <a:latin typeface="Arial" panose="020B0604020202020204" pitchFamily="34" charset="0"/>
            </a:endParaRPr>
          </a:p>
        </p:txBody>
      </p:sp>
      <p:pic>
        <p:nvPicPr>
          <p:cNvPr id="3" name="Picture 2">
            <a:extLst>
              <a:ext uri="{FF2B5EF4-FFF2-40B4-BE49-F238E27FC236}">
                <a16:creationId xmlns:a16="http://schemas.microsoft.com/office/drawing/2014/main" id="{52EABEBB-420E-41DB-87BF-0D10E3EB8D2F}"/>
              </a:ext>
            </a:extLst>
          </p:cNvPr>
          <p:cNvPicPr>
            <a:picLocks noChangeAspect="1"/>
          </p:cNvPicPr>
          <p:nvPr/>
        </p:nvPicPr>
        <p:blipFill>
          <a:blip r:embed="rId3"/>
          <a:stretch>
            <a:fillRect/>
          </a:stretch>
        </p:blipFill>
        <p:spPr>
          <a:xfrm>
            <a:off x="3781425" y="1789510"/>
            <a:ext cx="4891088" cy="3087291"/>
          </a:xfrm>
          <a:prstGeom prst="rect">
            <a:avLst/>
          </a:prstGeom>
        </p:spPr>
      </p:pic>
    </p:spTree>
    <p:extLst>
      <p:ext uri="{BB962C8B-B14F-4D97-AF65-F5344CB8AC3E}">
        <p14:creationId xmlns:p14="http://schemas.microsoft.com/office/powerpoint/2010/main" val="35854616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4785" y="1977329"/>
            <a:ext cx="2428607" cy="3248725"/>
          </a:xfrm>
        </p:spPr>
        <p:txBody>
          <a:bodyPr>
            <a:noAutofit/>
          </a:bodyPr>
          <a:lstStyle/>
          <a:p>
            <a:pPr marL="192983" indent="-192173">
              <a:buClr>
                <a:srgbClr val="000000"/>
              </a:buClr>
              <a:buFont typeface="Arial"/>
              <a:buChar char="•"/>
            </a:pPr>
            <a:r>
              <a:rPr lang="en-US" sz="1500" dirty="0">
                <a:highlight>
                  <a:srgbClr val="FFFFFF"/>
                </a:highlight>
              </a:rPr>
              <a:t>The Tanzania Immunization Registry (TImR) is a multi-application, scalable immunization registry platform.</a:t>
            </a:r>
          </a:p>
          <a:p>
            <a:pPr marL="192983" indent="-192173">
              <a:spcBef>
                <a:spcPts val="900"/>
              </a:spcBef>
              <a:buClr>
                <a:srgbClr val="000000"/>
              </a:buClr>
              <a:buFont typeface="Arial"/>
              <a:buChar char="•"/>
            </a:pPr>
            <a:r>
              <a:rPr lang="en-US" sz="1500" dirty="0">
                <a:highlight>
                  <a:srgbClr val="FFFFFF"/>
                </a:highlight>
              </a:rPr>
              <a:t>TImR consists of many components:</a:t>
            </a:r>
          </a:p>
        </p:txBody>
      </p:sp>
      <p:sp>
        <p:nvSpPr>
          <p:cNvPr id="4" name="Date Placeholder 3"/>
          <p:cNvSpPr>
            <a:spLocks noGrp="1"/>
          </p:cNvSpPr>
          <p:nvPr>
            <p:ph type="dt" sz="half" idx="10"/>
          </p:nvPr>
        </p:nvSpPr>
        <p:spPr/>
        <p:txBody>
          <a:bodyPr/>
          <a:lstStyle/>
          <a:p>
            <a:pPr defTabSz="342900" eaLnBrk="0" fontAlgn="base" hangingPunct="0">
              <a:spcBef>
                <a:spcPct val="0"/>
              </a:spcBef>
              <a:spcAft>
                <a:spcPct val="0"/>
              </a:spcAft>
            </a:pPr>
            <a:endParaRPr lang="en-US" sz="1350" dirty="0">
              <a:solidFill>
                <a:srgbClr val="FFFFFF">
                  <a:lumMod val="50000"/>
                </a:srgbClr>
              </a:solidFill>
              <a:latin typeface="Arial" panose="020B0604020202020204" pitchFamily="34" charset="0"/>
            </a:endParaRPr>
          </a:p>
        </p:txBody>
      </p:sp>
      <p:sp>
        <p:nvSpPr>
          <p:cNvPr id="7" name="Title 1"/>
          <p:cNvSpPr>
            <a:spLocks noGrp="1"/>
          </p:cNvSpPr>
          <p:nvPr>
            <p:ph type="title"/>
          </p:nvPr>
        </p:nvSpPr>
        <p:spPr>
          <a:xfrm>
            <a:off x="344782" y="1316286"/>
            <a:ext cx="5314950" cy="392415"/>
          </a:xfrm>
          <a:noFill/>
          <a:ln>
            <a:noFill/>
            <a:miter lim="800000"/>
            <a:headEnd/>
            <a:tailEnd/>
          </a:ln>
          <a:effectLst/>
        </p:spPr>
        <p:style>
          <a:lnRef idx="0">
            <a:schemeClr val="accent6"/>
          </a:lnRef>
          <a:fillRef idx="3">
            <a:schemeClr val="accent6"/>
          </a:fillRef>
          <a:effectRef idx="3">
            <a:schemeClr val="accent6"/>
          </a:effectRef>
          <a:fontRef idx="minor">
            <a:schemeClr val="lt1"/>
          </a:fontRef>
        </p:style>
        <p:txBody>
          <a:bodyPr vert="horz" wrap="square" lIns="68580" tIns="34290" rIns="68580" bIns="34290" rtlCol="0" anchor="ctr">
            <a:spAutoFit/>
          </a:bodyPr>
          <a:lstStyle/>
          <a:p>
            <a:pPr fontAlgn="base">
              <a:spcAft>
                <a:spcPct val="0"/>
              </a:spcAft>
            </a:pPr>
            <a:r>
              <a:rPr lang="en-US" sz="2400" dirty="0">
                <a:solidFill>
                  <a:srgbClr val="FF0000"/>
                </a:solidFill>
                <a:latin typeface="+mj-lt"/>
                <a:ea typeface="+mj-ea"/>
                <a:cs typeface="Arial"/>
              </a:rPr>
              <a:t>Solution Architecture </a:t>
            </a:r>
          </a:p>
        </p:txBody>
      </p:sp>
      <p:sp>
        <p:nvSpPr>
          <p:cNvPr id="8" name="Cylinder 1"/>
          <p:cNvSpPr/>
          <p:nvPr/>
        </p:nvSpPr>
        <p:spPr>
          <a:xfrm>
            <a:off x="7434975" y="3287744"/>
            <a:ext cx="349598" cy="464964"/>
          </a:xfrm>
          <a:prstGeom prst="can">
            <a:avLst/>
          </a:prstGeom>
        </p:spPr>
        <p:style>
          <a:lnRef idx="2">
            <a:schemeClr val="accent1"/>
          </a:lnRef>
          <a:fillRef idx="1">
            <a:schemeClr val="lt1"/>
          </a:fillRef>
          <a:effectRef idx="0">
            <a:schemeClr val="accent1"/>
          </a:effectRef>
          <a:fontRef idx="minor">
            <a:schemeClr val="dk1"/>
          </a:fontRef>
        </p:style>
        <p:txBody>
          <a:bodyPr rtlCol="0" anchor="ctr"/>
          <a:lstStyle/>
          <a:p>
            <a:pPr algn="ctr" defTabSz="342900" eaLnBrk="0" fontAlgn="base" hangingPunct="0">
              <a:spcBef>
                <a:spcPct val="0"/>
              </a:spcBef>
              <a:spcAft>
                <a:spcPct val="0"/>
              </a:spcAft>
            </a:pPr>
            <a:endParaRPr lang="en-CA" sz="1013" dirty="0">
              <a:solidFill>
                <a:srgbClr val="F74F50">
                  <a:lumMod val="75000"/>
                </a:srgbClr>
              </a:solidFill>
              <a:latin typeface="Arial"/>
            </a:endParaRPr>
          </a:p>
        </p:txBody>
      </p:sp>
      <p:sp>
        <p:nvSpPr>
          <p:cNvPr id="9" name="Rectangle 8"/>
          <p:cNvSpPr/>
          <p:nvPr/>
        </p:nvSpPr>
        <p:spPr>
          <a:xfrm>
            <a:off x="6053930" y="3263051"/>
            <a:ext cx="861623" cy="51435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defTabSz="342900" eaLnBrk="0" fontAlgn="base" hangingPunct="0">
              <a:spcBef>
                <a:spcPct val="0"/>
              </a:spcBef>
              <a:spcAft>
                <a:spcPct val="0"/>
              </a:spcAft>
            </a:pPr>
            <a:r>
              <a:rPr lang="en-CA" sz="1013" dirty="0">
                <a:solidFill>
                  <a:srgbClr val="F74F50">
                    <a:lumMod val="75000"/>
                  </a:srgbClr>
                </a:solidFill>
                <a:latin typeface="Arial"/>
              </a:rPr>
              <a:t>TImR</a:t>
            </a:r>
          </a:p>
        </p:txBody>
      </p:sp>
      <p:sp>
        <p:nvSpPr>
          <p:cNvPr id="10" name="Rectangle 9"/>
          <p:cNvSpPr/>
          <p:nvPr/>
        </p:nvSpPr>
        <p:spPr>
          <a:xfrm>
            <a:off x="8209180" y="3257681"/>
            <a:ext cx="547835" cy="51435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defTabSz="342900" eaLnBrk="0" fontAlgn="base" hangingPunct="0">
              <a:spcBef>
                <a:spcPct val="0"/>
              </a:spcBef>
              <a:spcAft>
                <a:spcPct val="0"/>
              </a:spcAft>
            </a:pPr>
            <a:r>
              <a:rPr lang="en-CA" sz="1013" dirty="0">
                <a:solidFill>
                  <a:srgbClr val="F74F50">
                    <a:lumMod val="75000"/>
                  </a:srgbClr>
                </a:solidFill>
                <a:latin typeface="Arial"/>
              </a:rPr>
              <a:t>Jasper ETL</a:t>
            </a:r>
          </a:p>
        </p:txBody>
      </p:sp>
      <p:sp>
        <p:nvSpPr>
          <p:cNvPr id="11" name="Cylinder 20"/>
          <p:cNvSpPr/>
          <p:nvPr/>
        </p:nvSpPr>
        <p:spPr>
          <a:xfrm>
            <a:off x="7428571" y="4268741"/>
            <a:ext cx="349598" cy="464964"/>
          </a:xfrm>
          <a:prstGeom prst="can">
            <a:avLst/>
          </a:prstGeom>
        </p:spPr>
        <p:style>
          <a:lnRef idx="2">
            <a:schemeClr val="accent1"/>
          </a:lnRef>
          <a:fillRef idx="1">
            <a:schemeClr val="lt1"/>
          </a:fillRef>
          <a:effectRef idx="0">
            <a:schemeClr val="accent1"/>
          </a:effectRef>
          <a:fontRef idx="minor">
            <a:schemeClr val="dk1"/>
          </a:fontRef>
        </p:style>
        <p:txBody>
          <a:bodyPr rtlCol="0" anchor="ctr"/>
          <a:lstStyle/>
          <a:p>
            <a:pPr algn="ctr" defTabSz="342900" eaLnBrk="0" fontAlgn="base" hangingPunct="0">
              <a:spcBef>
                <a:spcPct val="0"/>
              </a:spcBef>
              <a:spcAft>
                <a:spcPct val="0"/>
              </a:spcAft>
            </a:pPr>
            <a:endParaRPr lang="en-CA" sz="1013" dirty="0">
              <a:solidFill>
                <a:srgbClr val="F74F50">
                  <a:lumMod val="75000"/>
                </a:srgbClr>
              </a:solidFill>
              <a:latin typeface="Arial"/>
            </a:endParaRPr>
          </a:p>
        </p:txBody>
      </p:sp>
      <p:sp>
        <p:nvSpPr>
          <p:cNvPr id="12" name="Rectangle 11"/>
          <p:cNvSpPr/>
          <p:nvPr/>
        </p:nvSpPr>
        <p:spPr>
          <a:xfrm>
            <a:off x="6047526" y="4244047"/>
            <a:ext cx="868026" cy="51435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defTabSz="342900" eaLnBrk="0" fontAlgn="base" hangingPunct="0">
              <a:spcBef>
                <a:spcPct val="0"/>
              </a:spcBef>
              <a:spcAft>
                <a:spcPct val="0"/>
              </a:spcAft>
            </a:pPr>
            <a:r>
              <a:rPr lang="en-CA" sz="1013" dirty="0">
                <a:solidFill>
                  <a:srgbClr val="F74F50">
                    <a:lumMod val="75000"/>
                  </a:srgbClr>
                </a:solidFill>
                <a:latin typeface="Arial"/>
              </a:rPr>
              <a:t>Jasper Reports</a:t>
            </a:r>
          </a:p>
        </p:txBody>
      </p:sp>
      <p:sp>
        <p:nvSpPr>
          <p:cNvPr id="13" name="Rectangle 12"/>
          <p:cNvSpPr/>
          <p:nvPr/>
        </p:nvSpPr>
        <p:spPr>
          <a:xfrm>
            <a:off x="4013564" y="3263051"/>
            <a:ext cx="514350" cy="51435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defTabSz="342900" eaLnBrk="0" fontAlgn="base" hangingPunct="0">
              <a:spcBef>
                <a:spcPct val="0"/>
              </a:spcBef>
              <a:spcAft>
                <a:spcPct val="0"/>
              </a:spcAft>
            </a:pPr>
            <a:r>
              <a:rPr lang="en-CA" sz="1013" dirty="0">
                <a:solidFill>
                  <a:srgbClr val="F74F50">
                    <a:lumMod val="75000"/>
                  </a:srgbClr>
                </a:solidFill>
                <a:latin typeface="Arial"/>
              </a:rPr>
              <a:t>Mini IMS</a:t>
            </a:r>
          </a:p>
        </p:txBody>
      </p:sp>
      <p:sp>
        <p:nvSpPr>
          <p:cNvPr id="14" name="Rectangle 13"/>
          <p:cNvSpPr/>
          <p:nvPr/>
        </p:nvSpPr>
        <p:spPr>
          <a:xfrm>
            <a:off x="2822432" y="3263051"/>
            <a:ext cx="646490" cy="51435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defTabSz="342900" eaLnBrk="0" fontAlgn="base" hangingPunct="0">
              <a:spcBef>
                <a:spcPct val="0"/>
              </a:spcBef>
              <a:spcAft>
                <a:spcPct val="0"/>
              </a:spcAft>
            </a:pPr>
            <a:r>
              <a:rPr lang="en-CA" sz="1013" dirty="0">
                <a:solidFill>
                  <a:srgbClr val="F74F50">
                    <a:lumMod val="75000"/>
                  </a:srgbClr>
                </a:solidFill>
                <a:latin typeface="Arial"/>
              </a:rPr>
              <a:t>Mobile UI</a:t>
            </a:r>
          </a:p>
        </p:txBody>
      </p:sp>
      <p:sp>
        <p:nvSpPr>
          <p:cNvPr id="15" name="Rectangle 14"/>
          <p:cNvSpPr/>
          <p:nvPr/>
        </p:nvSpPr>
        <p:spPr>
          <a:xfrm>
            <a:off x="4013564" y="3937452"/>
            <a:ext cx="514350" cy="51435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defTabSz="342900" eaLnBrk="0" fontAlgn="base" hangingPunct="0">
              <a:spcBef>
                <a:spcPct val="0"/>
              </a:spcBef>
              <a:spcAft>
                <a:spcPct val="0"/>
              </a:spcAft>
            </a:pPr>
            <a:r>
              <a:rPr lang="en-CA" sz="1013" dirty="0">
                <a:solidFill>
                  <a:srgbClr val="F74F50">
                    <a:lumMod val="75000"/>
                  </a:srgbClr>
                </a:solidFill>
                <a:latin typeface="Arial"/>
              </a:rPr>
              <a:t>Web UI</a:t>
            </a:r>
          </a:p>
        </p:txBody>
      </p:sp>
      <p:sp>
        <p:nvSpPr>
          <p:cNvPr id="16" name="Rectangle 15"/>
          <p:cNvSpPr/>
          <p:nvPr/>
        </p:nvSpPr>
        <p:spPr>
          <a:xfrm>
            <a:off x="4013564" y="2588650"/>
            <a:ext cx="514350" cy="51435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defTabSz="342900" eaLnBrk="0" fontAlgn="base" hangingPunct="0">
              <a:spcBef>
                <a:spcPct val="0"/>
              </a:spcBef>
              <a:spcAft>
                <a:spcPct val="0"/>
              </a:spcAft>
            </a:pPr>
            <a:r>
              <a:rPr lang="en-CA" sz="1013" dirty="0">
                <a:solidFill>
                  <a:srgbClr val="F74F50">
                    <a:lumMod val="75000"/>
                  </a:srgbClr>
                </a:solidFill>
                <a:latin typeface="Arial"/>
              </a:rPr>
              <a:t>AdminUI</a:t>
            </a:r>
          </a:p>
        </p:txBody>
      </p:sp>
      <p:sp>
        <p:nvSpPr>
          <p:cNvPr id="17" name="Rectangle 16"/>
          <p:cNvSpPr/>
          <p:nvPr/>
        </p:nvSpPr>
        <p:spPr>
          <a:xfrm>
            <a:off x="5722061" y="2325946"/>
            <a:ext cx="1401068" cy="310541"/>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defTabSz="342900" eaLnBrk="0" fontAlgn="base" hangingPunct="0">
              <a:spcBef>
                <a:spcPct val="0"/>
              </a:spcBef>
              <a:spcAft>
                <a:spcPct val="0"/>
              </a:spcAft>
            </a:pPr>
            <a:r>
              <a:rPr lang="en-CA" sz="1013" dirty="0">
                <a:solidFill>
                  <a:srgbClr val="F74F50">
                    <a:lumMod val="75000"/>
                  </a:srgbClr>
                </a:solidFill>
                <a:latin typeface="Arial"/>
              </a:rPr>
              <a:t>OpenHIE</a:t>
            </a:r>
          </a:p>
        </p:txBody>
      </p:sp>
      <p:sp>
        <p:nvSpPr>
          <p:cNvPr id="18" name="Arrow: Left-Right 4"/>
          <p:cNvSpPr/>
          <p:nvPr/>
        </p:nvSpPr>
        <p:spPr>
          <a:xfrm>
            <a:off x="4642818" y="3340244"/>
            <a:ext cx="1318022" cy="359966"/>
          </a:xfrm>
          <a:prstGeom prst="lef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342900" eaLnBrk="0" fontAlgn="base" hangingPunct="0">
              <a:spcBef>
                <a:spcPct val="0"/>
              </a:spcBef>
              <a:spcAft>
                <a:spcPct val="0"/>
              </a:spcAft>
            </a:pPr>
            <a:endParaRPr lang="en-CA" sz="1013">
              <a:solidFill>
                <a:srgbClr val="F74F50">
                  <a:lumMod val="75000"/>
                </a:srgbClr>
              </a:solidFill>
              <a:latin typeface="Arial"/>
            </a:endParaRPr>
          </a:p>
        </p:txBody>
      </p:sp>
      <p:sp>
        <p:nvSpPr>
          <p:cNvPr id="19" name="Arrow: Left-Right 28"/>
          <p:cNvSpPr/>
          <p:nvPr/>
        </p:nvSpPr>
        <p:spPr>
          <a:xfrm rot="19800000">
            <a:off x="4471299" y="3696184"/>
            <a:ext cx="1563167" cy="359966"/>
          </a:xfrm>
          <a:prstGeom prst="lef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342900" eaLnBrk="0" fontAlgn="base" hangingPunct="0">
              <a:spcBef>
                <a:spcPct val="0"/>
              </a:spcBef>
              <a:spcAft>
                <a:spcPct val="0"/>
              </a:spcAft>
            </a:pPr>
            <a:endParaRPr lang="en-CA" sz="1013">
              <a:solidFill>
                <a:srgbClr val="F74F50">
                  <a:lumMod val="75000"/>
                </a:srgbClr>
              </a:solidFill>
              <a:latin typeface="Arial"/>
            </a:endParaRPr>
          </a:p>
        </p:txBody>
      </p:sp>
      <p:sp>
        <p:nvSpPr>
          <p:cNvPr id="20" name="Arrow: Left-Right 30"/>
          <p:cNvSpPr/>
          <p:nvPr/>
        </p:nvSpPr>
        <p:spPr>
          <a:xfrm rot="1800000" flipV="1">
            <a:off x="4488631" y="2959034"/>
            <a:ext cx="1563167" cy="359966"/>
          </a:xfrm>
          <a:prstGeom prst="lef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342900" eaLnBrk="0" fontAlgn="base" hangingPunct="0">
              <a:spcBef>
                <a:spcPct val="0"/>
              </a:spcBef>
              <a:spcAft>
                <a:spcPct val="0"/>
              </a:spcAft>
            </a:pPr>
            <a:endParaRPr lang="en-CA" sz="1013">
              <a:solidFill>
                <a:srgbClr val="F74F50">
                  <a:lumMod val="75000"/>
                </a:srgbClr>
              </a:solidFill>
              <a:latin typeface="Arial"/>
            </a:endParaRPr>
          </a:p>
        </p:txBody>
      </p:sp>
      <p:sp>
        <p:nvSpPr>
          <p:cNvPr id="21" name="Arrow: Right 31"/>
          <p:cNvSpPr/>
          <p:nvPr/>
        </p:nvSpPr>
        <p:spPr>
          <a:xfrm>
            <a:off x="7840160" y="3329503"/>
            <a:ext cx="313433" cy="370706"/>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342900" eaLnBrk="0" fontAlgn="base" hangingPunct="0">
              <a:spcBef>
                <a:spcPct val="0"/>
              </a:spcBef>
              <a:spcAft>
                <a:spcPct val="0"/>
              </a:spcAft>
            </a:pPr>
            <a:endParaRPr lang="en-CA" sz="1013">
              <a:solidFill>
                <a:srgbClr val="F74F50">
                  <a:lumMod val="75000"/>
                </a:srgbClr>
              </a:solidFill>
              <a:latin typeface="Arial"/>
            </a:endParaRPr>
          </a:p>
        </p:txBody>
      </p:sp>
      <p:sp>
        <p:nvSpPr>
          <p:cNvPr id="22" name="Arrow: Left-Right 32"/>
          <p:cNvSpPr/>
          <p:nvPr/>
        </p:nvSpPr>
        <p:spPr>
          <a:xfrm>
            <a:off x="6943395" y="3340244"/>
            <a:ext cx="435993" cy="359966"/>
          </a:xfrm>
          <a:prstGeom prst="lef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342900" eaLnBrk="0" fontAlgn="base" hangingPunct="0">
              <a:spcBef>
                <a:spcPct val="0"/>
              </a:spcBef>
              <a:spcAft>
                <a:spcPct val="0"/>
              </a:spcAft>
            </a:pPr>
            <a:endParaRPr lang="en-CA" sz="1013">
              <a:solidFill>
                <a:srgbClr val="F74F50">
                  <a:lumMod val="75000"/>
                </a:srgbClr>
              </a:solidFill>
              <a:latin typeface="Arial"/>
            </a:endParaRPr>
          </a:p>
        </p:txBody>
      </p:sp>
      <p:sp>
        <p:nvSpPr>
          <p:cNvPr id="23" name="Arrow: Bent 33"/>
          <p:cNvSpPr/>
          <p:nvPr/>
        </p:nvSpPr>
        <p:spPr>
          <a:xfrm rot="10800000">
            <a:off x="7833463" y="3888812"/>
            <a:ext cx="751433" cy="802965"/>
          </a:xfrm>
          <a:prstGeom prst="ben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342900" eaLnBrk="0" fontAlgn="base" hangingPunct="0">
              <a:spcBef>
                <a:spcPct val="0"/>
              </a:spcBef>
              <a:spcAft>
                <a:spcPct val="0"/>
              </a:spcAft>
            </a:pPr>
            <a:endParaRPr lang="en-CA" sz="1013">
              <a:solidFill>
                <a:srgbClr val="F74F50">
                  <a:lumMod val="75000"/>
                </a:srgbClr>
              </a:solidFill>
              <a:latin typeface="Arial"/>
            </a:endParaRPr>
          </a:p>
        </p:txBody>
      </p:sp>
      <p:sp>
        <p:nvSpPr>
          <p:cNvPr id="24" name="Arrow: Right 34"/>
          <p:cNvSpPr/>
          <p:nvPr/>
        </p:nvSpPr>
        <p:spPr>
          <a:xfrm flipH="1">
            <a:off x="6982955" y="4321072"/>
            <a:ext cx="313433" cy="370706"/>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342900" eaLnBrk="0" fontAlgn="base" hangingPunct="0">
              <a:spcBef>
                <a:spcPct val="0"/>
              </a:spcBef>
              <a:spcAft>
                <a:spcPct val="0"/>
              </a:spcAft>
            </a:pPr>
            <a:endParaRPr lang="en-CA" sz="1013">
              <a:solidFill>
                <a:srgbClr val="F74F50">
                  <a:lumMod val="75000"/>
                </a:srgbClr>
              </a:solidFill>
              <a:latin typeface="Arial"/>
            </a:endParaRPr>
          </a:p>
        </p:txBody>
      </p:sp>
      <p:sp>
        <p:nvSpPr>
          <p:cNvPr id="25" name="Arrow: Right 35"/>
          <p:cNvSpPr/>
          <p:nvPr/>
        </p:nvSpPr>
        <p:spPr>
          <a:xfrm rot="5400000" flipH="1">
            <a:off x="6138945" y="3799192"/>
            <a:ext cx="313433" cy="370706"/>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342900" eaLnBrk="0" fontAlgn="base" hangingPunct="0">
              <a:spcBef>
                <a:spcPct val="0"/>
              </a:spcBef>
              <a:spcAft>
                <a:spcPct val="0"/>
              </a:spcAft>
            </a:pPr>
            <a:endParaRPr lang="en-CA" sz="1013">
              <a:solidFill>
                <a:srgbClr val="F74F50">
                  <a:lumMod val="75000"/>
                </a:srgbClr>
              </a:solidFill>
              <a:latin typeface="Arial"/>
            </a:endParaRPr>
          </a:p>
        </p:txBody>
      </p:sp>
      <p:sp>
        <p:nvSpPr>
          <p:cNvPr id="26" name="Arrow: Left-Right 36"/>
          <p:cNvSpPr/>
          <p:nvPr/>
        </p:nvSpPr>
        <p:spPr>
          <a:xfrm rot="16200000">
            <a:off x="6086705" y="2821814"/>
            <a:ext cx="435993" cy="359966"/>
          </a:xfrm>
          <a:prstGeom prst="lef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342900" eaLnBrk="0" fontAlgn="base" hangingPunct="0">
              <a:spcBef>
                <a:spcPct val="0"/>
              </a:spcBef>
              <a:spcAft>
                <a:spcPct val="0"/>
              </a:spcAft>
            </a:pPr>
            <a:endParaRPr lang="en-CA" sz="1013">
              <a:solidFill>
                <a:srgbClr val="F74F50">
                  <a:lumMod val="75000"/>
                </a:srgbClr>
              </a:solidFill>
              <a:latin typeface="Arial"/>
            </a:endParaRPr>
          </a:p>
        </p:txBody>
      </p:sp>
      <p:sp>
        <p:nvSpPr>
          <p:cNvPr id="27" name="Arrow: Left-Right 37"/>
          <p:cNvSpPr/>
          <p:nvPr/>
        </p:nvSpPr>
        <p:spPr>
          <a:xfrm>
            <a:off x="3515795" y="3329505"/>
            <a:ext cx="435993" cy="359966"/>
          </a:xfrm>
          <a:prstGeom prst="lef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342900" eaLnBrk="0" fontAlgn="base" hangingPunct="0">
              <a:spcBef>
                <a:spcPct val="0"/>
              </a:spcBef>
              <a:spcAft>
                <a:spcPct val="0"/>
              </a:spcAft>
            </a:pPr>
            <a:endParaRPr lang="en-CA" sz="1013">
              <a:solidFill>
                <a:srgbClr val="F74F50">
                  <a:lumMod val="75000"/>
                </a:srgbClr>
              </a:solidFill>
              <a:latin typeface="Arial"/>
            </a:endParaRPr>
          </a:p>
        </p:txBody>
      </p:sp>
      <p:pic>
        <p:nvPicPr>
          <p:cNvPr id="28" name="Picture 27" descr="cid:image007.png@01D41761.A07B2AC0">
            <a:extLst>
              <a:ext uri="{FF2B5EF4-FFF2-40B4-BE49-F238E27FC236}">
                <a16:creationId xmlns:a16="http://schemas.microsoft.com/office/drawing/2014/main" id="{40452250-C8AF-496C-9D31-844B8D2008B6}"/>
              </a:ext>
            </a:extLst>
          </p:cNvPr>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8012274" y="6488430"/>
            <a:ext cx="895350" cy="283845"/>
          </a:xfrm>
          <a:prstGeom prst="rect">
            <a:avLst/>
          </a:prstGeom>
          <a:noFill/>
          <a:ln>
            <a:noFill/>
          </a:ln>
        </p:spPr>
      </p:pic>
    </p:spTree>
    <p:extLst>
      <p:ext uri="{BB962C8B-B14F-4D97-AF65-F5344CB8AC3E}">
        <p14:creationId xmlns:p14="http://schemas.microsoft.com/office/powerpoint/2010/main" val="42098317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94760" y="1519578"/>
            <a:ext cx="3701143" cy="457200"/>
          </a:xfrm>
        </p:spPr>
        <p:txBody>
          <a:bodyPr/>
          <a:lstStyle/>
          <a:p>
            <a:r>
              <a:rPr lang="en-US" sz="2400" dirty="0">
                <a:solidFill>
                  <a:srgbClr val="FF0000"/>
                </a:solidFill>
              </a:rPr>
              <a:t>Technologies Used.</a:t>
            </a:r>
          </a:p>
        </p:txBody>
      </p:sp>
      <p:pic>
        <p:nvPicPr>
          <p:cNvPr id="6" name="Content Placeholder 5"/>
          <p:cNvPicPr>
            <a:picLocks noGrp="1" noChangeAspect="1"/>
          </p:cNvPicPr>
          <p:nvPr>
            <p:ph idx="1"/>
          </p:nvPr>
        </p:nvPicPr>
        <p:blipFill>
          <a:blip r:embed="rId3"/>
          <a:stretch>
            <a:fillRect/>
          </a:stretch>
        </p:blipFill>
        <p:spPr>
          <a:xfrm>
            <a:off x="3661411" y="1900579"/>
            <a:ext cx="4957355" cy="3195297"/>
          </a:xfrm>
          <a:prstGeom prst="rect">
            <a:avLst/>
          </a:prstGeom>
        </p:spPr>
      </p:pic>
      <p:sp>
        <p:nvSpPr>
          <p:cNvPr id="4" name="Slide Number Placeholder 3"/>
          <p:cNvSpPr>
            <a:spLocks noGrp="1"/>
          </p:cNvSpPr>
          <p:nvPr>
            <p:ph type="sldNum" sz="quarter" idx="12"/>
          </p:nvPr>
        </p:nvSpPr>
        <p:spPr/>
        <p:txBody>
          <a:bodyPr/>
          <a:lstStyle/>
          <a:p>
            <a:pPr defTabSz="342900" eaLnBrk="0" fontAlgn="base" hangingPunct="0">
              <a:spcBef>
                <a:spcPct val="0"/>
              </a:spcBef>
              <a:spcAft>
                <a:spcPct val="0"/>
              </a:spcAft>
            </a:pPr>
            <a:endParaRPr lang="en-US" sz="1350" dirty="0">
              <a:solidFill>
                <a:srgbClr val="000000"/>
              </a:solidFill>
              <a:latin typeface="Arial" panose="020B0604020202020204" pitchFamily="34" charset="0"/>
            </a:endParaRPr>
          </a:p>
        </p:txBody>
      </p:sp>
      <p:sp>
        <p:nvSpPr>
          <p:cNvPr id="10" name="TextBox 9">
            <a:extLst>
              <a:ext uri="{FF2B5EF4-FFF2-40B4-BE49-F238E27FC236}">
                <a16:creationId xmlns:a16="http://schemas.microsoft.com/office/drawing/2014/main" id="{5B9E36B0-0AD0-42DF-99A2-C216F33BC525}"/>
              </a:ext>
            </a:extLst>
          </p:cNvPr>
          <p:cNvSpPr txBox="1"/>
          <p:nvPr/>
        </p:nvSpPr>
        <p:spPr>
          <a:xfrm>
            <a:off x="431074" y="1781856"/>
            <a:ext cx="2939143" cy="3944574"/>
          </a:xfrm>
          <a:prstGeom prst="rect">
            <a:avLst/>
          </a:prstGeom>
          <a:noFill/>
        </p:spPr>
        <p:txBody>
          <a:bodyPr wrap="square" lIns="0" tIns="0" rIns="0" bIns="0" rtlCol="0">
            <a:noAutofit/>
          </a:bodyPr>
          <a:lstStyle/>
          <a:p>
            <a:pPr defTabSz="342900" eaLnBrk="0" fontAlgn="base" hangingPunct="0">
              <a:spcBef>
                <a:spcPct val="0"/>
              </a:spcBef>
              <a:spcAft>
                <a:spcPct val="0"/>
              </a:spcAft>
            </a:pPr>
            <a:endParaRPr lang="en-US" b="1" dirty="0">
              <a:solidFill>
                <a:srgbClr val="FF0000"/>
              </a:solidFill>
              <a:latin typeface="Arial"/>
            </a:endParaRPr>
          </a:p>
          <a:p>
            <a:pPr defTabSz="342900" eaLnBrk="0" fontAlgn="base" hangingPunct="0">
              <a:spcBef>
                <a:spcPct val="0"/>
              </a:spcBef>
              <a:spcAft>
                <a:spcPct val="0"/>
              </a:spcAft>
            </a:pPr>
            <a:r>
              <a:rPr lang="en-US" b="1" dirty="0">
                <a:solidFill>
                  <a:srgbClr val="FF0000"/>
                </a:solidFill>
                <a:latin typeface="Arial"/>
              </a:rPr>
              <a:t>Developer.</a:t>
            </a:r>
          </a:p>
          <a:p>
            <a:pPr marL="214313" indent="-214313" defTabSz="342900" eaLnBrk="0" fontAlgn="base" hangingPunct="0">
              <a:spcBef>
                <a:spcPct val="0"/>
              </a:spcBef>
              <a:spcAft>
                <a:spcPct val="0"/>
              </a:spcAft>
              <a:buFont typeface="Courier New" panose="02070309020205020404" pitchFamily="49" charset="0"/>
              <a:buChar char="o"/>
            </a:pPr>
            <a:r>
              <a:rPr lang="en-CA" sz="1500" dirty="0">
                <a:solidFill>
                  <a:srgbClr val="000000"/>
                </a:solidFill>
                <a:latin typeface="Arial"/>
              </a:rPr>
              <a:t>Moderate </a:t>
            </a:r>
            <a:r>
              <a:rPr lang="en-CA" sz="1500" dirty="0" err="1">
                <a:solidFill>
                  <a:srgbClr val="000000"/>
                </a:solidFill>
                <a:latin typeface="Arial"/>
              </a:rPr>
              <a:t>Javascript</a:t>
            </a:r>
            <a:r>
              <a:rPr lang="en-CA" sz="1500" dirty="0">
                <a:solidFill>
                  <a:srgbClr val="000000"/>
                </a:solidFill>
                <a:latin typeface="Arial"/>
              </a:rPr>
              <a:t> / HTML5 using AngularJS.</a:t>
            </a:r>
            <a:endParaRPr lang="en-US" sz="1500" dirty="0">
              <a:solidFill>
                <a:srgbClr val="000000"/>
              </a:solidFill>
              <a:latin typeface="Arial"/>
            </a:endParaRPr>
          </a:p>
          <a:p>
            <a:pPr marL="214313" indent="-214313" defTabSz="342900" eaLnBrk="0" fontAlgn="base" hangingPunct="0">
              <a:spcBef>
                <a:spcPct val="0"/>
              </a:spcBef>
              <a:spcAft>
                <a:spcPct val="0"/>
              </a:spcAft>
              <a:buFont typeface="Courier New" panose="02070309020205020404" pitchFamily="49" charset="0"/>
              <a:buChar char="o"/>
            </a:pPr>
            <a:r>
              <a:rPr lang="en-CA" sz="1500" dirty="0">
                <a:solidFill>
                  <a:srgbClr val="000000"/>
                </a:solidFill>
                <a:latin typeface="Arial"/>
              </a:rPr>
              <a:t>Moderate PostgreSQL skills (for reporting)</a:t>
            </a:r>
            <a:endParaRPr lang="en-US" sz="1500" dirty="0">
              <a:solidFill>
                <a:srgbClr val="000000"/>
              </a:solidFill>
              <a:latin typeface="Arial"/>
            </a:endParaRPr>
          </a:p>
          <a:p>
            <a:pPr marL="214313" indent="-214313" defTabSz="342900" eaLnBrk="0" fontAlgn="base" hangingPunct="0">
              <a:spcBef>
                <a:spcPct val="0"/>
              </a:spcBef>
              <a:spcAft>
                <a:spcPct val="0"/>
              </a:spcAft>
              <a:buFont typeface="Courier New" panose="02070309020205020404" pitchFamily="49" charset="0"/>
              <a:buChar char="o"/>
            </a:pPr>
            <a:r>
              <a:rPr lang="en-CA" sz="1500" dirty="0">
                <a:solidFill>
                  <a:srgbClr val="000000"/>
                </a:solidFill>
                <a:latin typeface="Arial"/>
              </a:rPr>
              <a:t>Experience with REST APIs (XML).</a:t>
            </a:r>
            <a:endParaRPr lang="en-US" sz="1500" dirty="0">
              <a:solidFill>
                <a:srgbClr val="000000"/>
              </a:solidFill>
              <a:latin typeface="Arial"/>
            </a:endParaRPr>
          </a:p>
          <a:p>
            <a:pPr defTabSz="342900" eaLnBrk="0" fontAlgn="base" hangingPunct="0">
              <a:spcBef>
                <a:spcPct val="0"/>
              </a:spcBef>
              <a:spcAft>
                <a:spcPct val="0"/>
              </a:spcAft>
            </a:pPr>
            <a:endParaRPr lang="en-US" b="1" dirty="0">
              <a:solidFill>
                <a:srgbClr val="454E60"/>
              </a:solidFill>
              <a:latin typeface="Arial"/>
            </a:endParaRPr>
          </a:p>
          <a:p>
            <a:pPr defTabSz="342900" eaLnBrk="0" fontAlgn="base" hangingPunct="0">
              <a:spcBef>
                <a:spcPct val="0"/>
              </a:spcBef>
              <a:spcAft>
                <a:spcPct val="0"/>
              </a:spcAft>
            </a:pPr>
            <a:r>
              <a:rPr lang="en-US" b="1" dirty="0">
                <a:solidFill>
                  <a:srgbClr val="FF0000"/>
                </a:solidFill>
                <a:latin typeface="Arial"/>
              </a:rPr>
              <a:t>System Administrator</a:t>
            </a:r>
          </a:p>
          <a:p>
            <a:pPr marL="214313" indent="-214313" defTabSz="342900" eaLnBrk="0" fontAlgn="base" hangingPunct="0">
              <a:spcBef>
                <a:spcPct val="0"/>
              </a:spcBef>
              <a:spcAft>
                <a:spcPct val="0"/>
              </a:spcAft>
              <a:buFont typeface="Courier New" panose="02070309020205020404" pitchFamily="49" charset="0"/>
              <a:buChar char="o"/>
            </a:pPr>
            <a:r>
              <a:rPr lang="en-US" sz="1500" dirty="0">
                <a:solidFill>
                  <a:srgbClr val="000000"/>
                </a:solidFill>
                <a:latin typeface="Arial"/>
              </a:rPr>
              <a:t>High technical skill, expertise in systems management., log monitoring, installations.</a:t>
            </a:r>
          </a:p>
          <a:p>
            <a:pPr marL="214313" indent="-214313" defTabSz="342900" eaLnBrk="0" fontAlgn="base" hangingPunct="0">
              <a:spcBef>
                <a:spcPct val="0"/>
              </a:spcBef>
              <a:spcAft>
                <a:spcPct val="0"/>
              </a:spcAft>
              <a:buFont typeface="Courier New" panose="02070309020205020404" pitchFamily="49" charset="0"/>
              <a:buChar char="o"/>
            </a:pPr>
            <a:r>
              <a:rPr lang="en-CA" sz="1500" dirty="0">
                <a:solidFill>
                  <a:srgbClr val="000000"/>
                </a:solidFill>
                <a:latin typeface="Arial"/>
              </a:rPr>
              <a:t>windows and </a:t>
            </a:r>
            <a:r>
              <a:rPr lang="en-CA" sz="1500" dirty="0" err="1">
                <a:solidFill>
                  <a:srgbClr val="000000"/>
                </a:solidFill>
                <a:latin typeface="Arial"/>
              </a:rPr>
              <a:t>linux</a:t>
            </a:r>
            <a:r>
              <a:rPr lang="en-CA" sz="1500" dirty="0">
                <a:solidFill>
                  <a:srgbClr val="000000"/>
                </a:solidFill>
                <a:latin typeface="Arial"/>
              </a:rPr>
              <a:t> administration skills (creating tasks, backups, </a:t>
            </a:r>
            <a:r>
              <a:rPr lang="en-CA" dirty="0">
                <a:solidFill>
                  <a:srgbClr val="000000"/>
                </a:solidFill>
                <a:latin typeface="Arial"/>
              </a:rPr>
              <a:t>etc.)</a:t>
            </a:r>
            <a:endParaRPr lang="en-US" dirty="0">
              <a:solidFill>
                <a:srgbClr val="000000"/>
              </a:solidFill>
              <a:latin typeface="Arial"/>
            </a:endParaRPr>
          </a:p>
          <a:p>
            <a:pPr marL="214313" indent="-214313" defTabSz="342900" eaLnBrk="0" fontAlgn="base" hangingPunct="0">
              <a:spcBef>
                <a:spcPct val="0"/>
              </a:spcBef>
              <a:spcAft>
                <a:spcPct val="0"/>
              </a:spcAft>
              <a:buFont typeface="Arial" panose="020B0604020202020204" pitchFamily="34" charset="0"/>
              <a:buChar char="•"/>
            </a:pPr>
            <a:endParaRPr lang="en-US" dirty="0">
              <a:solidFill>
                <a:srgbClr val="FF0000"/>
              </a:solidFill>
              <a:latin typeface="Arial"/>
            </a:endParaRPr>
          </a:p>
          <a:p>
            <a:pPr defTabSz="342900" eaLnBrk="0" fontAlgn="base" hangingPunct="0">
              <a:spcBef>
                <a:spcPct val="0"/>
              </a:spcBef>
              <a:spcAft>
                <a:spcPct val="0"/>
              </a:spcAft>
            </a:pPr>
            <a:r>
              <a:rPr lang="en-US" dirty="0">
                <a:solidFill>
                  <a:srgbClr val="FF0000"/>
                </a:solidFill>
                <a:latin typeface="Arial"/>
              </a:rPr>
              <a:t> </a:t>
            </a:r>
          </a:p>
          <a:p>
            <a:pPr defTabSz="342900" eaLnBrk="0" fontAlgn="base" hangingPunct="0">
              <a:spcBef>
                <a:spcPct val="0"/>
              </a:spcBef>
              <a:spcAft>
                <a:spcPct val="0"/>
              </a:spcAft>
            </a:pPr>
            <a:r>
              <a:rPr lang="en-US" sz="1500" dirty="0">
                <a:solidFill>
                  <a:srgbClr val="454E60"/>
                </a:solidFill>
                <a:latin typeface="Arial"/>
              </a:rPr>
              <a:t> </a:t>
            </a:r>
          </a:p>
          <a:p>
            <a:pPr defTabSz="342900" eaLnBrk="0" fontAlgn="base" hangingPunct="0">
              <a:spcBef>
                <a:spcPct val="0"/>
              </a:spcBef>
              <a:spcAft>
                <a:spcPct val="0"/>
              </a:spcAft>
            </a:pPr>
            <a:endParaRPr lang="en-US" sz="1500" dirty="0" err="1">
              <a:solidFill>
                <a:srgbClr val="454E60"/>
              </a:solidFill>
              <a:latin typeface="Arial"/>
            </a:endParaRPr>
          </a:p>
        </p:txBody>
      </p:sp>
      <p:sp>
        <p:nvSpPr>
          <p:cNvPr id="12" name="Title 1">
            <a:extLst>
              <a:ext uri="{FF2B5EF4-FFF2-40B4-BE49-F238E27FC236}">
                <a16:creationId xmlns:a16="http://schemas.microsoft.com/office/drawing/2014/main" id="{B874CBA2-9416-4FEE-AD23-58926F380C13}"/>
              </a:ext>
            </a:extLst>
          </p:cNvPr>
          <p:cNvSpPr txBox="1">
            <a:spLocks/>
          </p:cNvSpPr>
          <p:nvPr/>
        </p:nvSpPr>
        <p:spPr>
          <a:xfrm>
            <a:off x="315685" y="1519578"/>
            <a:ext cx="3701143" cy="457200"/>
          </a:xfrm>
        </p:spPr>
        <p:txBody>
          <a:bodyPr/>
          <a:lstStyle>
            <a:lvl1pPr algn="l" defTabSz="609585" rtl="0" eaLnBrk="1" fontAlgn="base" hangingPunct="1">
              <a:spcBef>
                <a:spcPct val="0"/>
              </a:spcBef>
              <a:spcAft>
                <a:spcPct val="0"/>
              </a:spcAft>
              <a:defRPr sz="4267" b="1" kern="1200">
                <a:solidFill>
                  <a:srgbClr val="454E60"/>
                </a:solidFill>
                <a:latin typeface="Arial" panose="020B0604020202020204" pitchFamily="34" charset="0"/>
                <a:ea typeface="Arial" panose="020B0604020202020204" pitchFamily="34" charset="0"/>
                <a:cs typeface="Arial" panose="020B0604020202020204" pitchFamily="34" charset="0"/>
              </a:defRPr>
            </a:lvl1pPr>
            <a:lvl2pPr algn="l" defTabSz="609585" rtl="0" eaLnBrk="1" fontAlgn="base" hangingPunct="1">
              <a:spcBef>
                <a:spcPct val="0"/>
              </a:spcBef>
              <a:spcAft>
                <a:spcPct val="0"/>
              </a:spcAft>
              <a:defRPr sz="4267" b="1">
                <a:solidFill>
                  <a:srgbClr val="454E60"/>
                </a:solidFill>
                <a:latin typeface="Helvetica" pitchFamily="2" charset="0"/>
                <a:ea typeface="Helvetica" pitchFamily="2" charset="0"/>
                <a:cs typeface="Helvetica" pitchFamily="2" charset="0"/>
              </a:defRPr>
            </a:lvl2pPr>
            <a:lvl3pPr algn="l" defTabSz="609585" rtl="0" eaLnBrk="1" fontAlgn="base" hangingPunct="1">
              <a:spcBef>
                <a:spcPct val="0"/>
              </a:spcBef>
              <a:spcAft>
                <a:spcPct val="0"/>
              </a:spcAft>
              <a:defRPr sz="4267" b="1">
                <a:solidFill>
                  <a:srgbClr val="454E60"/>
                </a:solidFill>
                <a:latin typeface="Helvetica" pitchFamily="2" charset="0"/>
                <a:ea typeface="Helvetica" pitchFamily="2" charset="0"/>
                <a:cs typeface="Helvetica" pitchFamily="2" charset="0"/>
              </a:defRPr>
            </a:lvl3pPr>
            <a:lvl4pPr algn="l" defTabSz="609585" rtl="0" eaLnBrk="1" fontAlgn="base" hangingPunct="1">
              <a:spcBef>
                <a:spcPct val="0"/>
              </a:spcBef>
              <a:spcAft>
                <a:spcPct val="0"/>
              </a:spcAft>
              <a:defRPr sz="4267" b="1">
                <a:solidFill>
                  <a:srgbClr val="454E60"/>
                </a:solidFill>
                <a:latin typeface="Helvetica" pitchFamily="2" charset="0"/>
                <a:ea typeface="Helvetica" pitchFamily="2" charset="0"/>
                <a:cs typeface="Helvetica" pitchFamily="2" charset="0"/>
              </a:defRPr>
            </a:lvl4pPr>
            <a:lvl5pPr algn="l" defTabSz="609585" rtl="0" eaLnBrk="1" fontAlgn="base" hangingPunct="1">
              <a:spcBef>
                <a:spcPct val="0"/>
              </a:spcBef>
              <a:spcAft>
                <a:spcPct val="0"/>
              </a:spcAft>
              <a:defRPr sz="4267" b="1">
                <a:solidFill>
                  <a:srgbClr val="454E60"/>
                </a:solidFill>
                <a:latin typeface="Helvetica" pitchFamily="2" charset="0"/>
                <a:ea typeface="Helvetica" pitchFamily="2" charset="0"/>
                <a:cs typeface="Helvetica" pitchFamily="2" charset="0"/>
              </a:defRPr>
            </a:lvl5pPr>
            <a:lvl6pPr marL="609585" algn="l" defTabSz="609585" rtl="0" eaLnBrk="1" fontAlgn="base" hangingPunct="1">
              <a:spcBef>
                <a:spcPct val="0"/>
              </a:spcBef>
              <a:spcAft>
                <a:spcPct val="0"/>
              </a:spcAft>
              <a:defRPr sz="4267" b="1">
                <a:solidFill>
                  <a:srgbClr val="454E60"/>
                </a:solidFill>
                <a:latin typeface="Helvetica" pitchFamily="2" charset="0"/>
                <a:ea typeface="Helvetica" pitchFamily="2" charset="0"/>
                <a:cs typeface="Helvetica" pitchFamily="2" charset="0"/>
              </a:defRPr>
            </a:lvl6pPr>
            <a:lvl7pPr marL="1219170" algn="l" defTabSz="609585" rtl="0" eaLnBrk="1" fontAlgn="base" hangingPunct="1">
              <a:spcBef>
                <a:spcPct val="0"/>
              </a:spcBef>
              <a:spcAft>
                <a:spcPct val="0"/>
              </a:spcAft>
              <a:defRPr sz="4267" b="1">
                <a:solidFill>
                  <a:srgbClr val="454E60"/>
                </a:solidFill>
                <a:latin typeface="Helvetica" pitchFamily="2" charset="0"/>
                <a:ea typeface="Helvetica" pitchFamily="2" charset="0"/>
                <a:cs typeface="Helvetica" pitchFamily="2" charset="0"/>
              </a:defRPr>
            </a:lvl7pPr>
            <a:lvl8pPr marL="1828754" algn="l" defTabSz="609585" rtl="0" eaLnBrk="1" fontAlgn="base" hangingPunct="1">
              <a:spcBef>
                <a:spcPct val="0"/>
              </a:spcBef>
              <a:spcAft>
                <a:spcPct val="0"/>
              </a:spcAft>
              <a:defRPr sz="4267" b="1">
                <a:solidFill>
                  <a:srgbClr val="454E60"/>
                </a:solidFill>
                <a:latin typeface="Helvetica" pitchFamily="2" charset="0"/>
                <a:ea typeface="Helvetica" pitchFamily="2" charset="0"/>
                <a:cs typeface="Helvetica" pitchFamily="2" charset="0"/>
              </a:defRPr>
            </a:lvl8pPr>
            <a:lvl9pPr marL="2438339" algn="l" defTabSz="609585" rtl="0" eaLnBrk="1" fontAlgn="base" hangingPunct="1">
              <a:spcBef>
                <a:spcPct val="0"/>
              </a:spcBef>
              <a:spcAft>
                <a:spcPct val="0"/>
              </a:spcAft>
              <a:defRPr sz="4267" b="1">
                <a:solidFill>
                  <a:srgbClr val="454E60"/>
                </a:solidFill>
                <a:latin typeface="Helvetica" pitchFamily="2" charset="0"/>
                <a:ea typeface="Helvetica" pitchFamily="2" charset="0"/>
                <a:cs typeface="Helvetica" pitchFamily="2" charset="0"/>
              </a:defRPr>
            </a:lvl9pPr>
          </a:lstStyle>
          <a:p>
            <a:pPr defTabSz="457189"/>
            <a:r>
              <a:rPr lang="en-US" sz="2400" dirty="0">
                <a:solidFill>
                  <a:srgbClr val="FF0000"/>
                </a:solidFill>
              </a:rPr>
              <a:t>Skill set needed</a:t>
            </a:r>
          </a:p>
        </p:txBody>
      </p:sp>
      <p:pic>
        <p:nvPicPr>
          <p:cNvPr id="7" name="Picture 6" descr="cid:image007.png@01D41761.A07B2AC0">
            <a:extLst>
              <a:ext uri="{FF2B5EF4-FFF2-40B4-BE49-F238E27FC236}">
                <a16:creationId xmlns:a16="http://schemas.microsoft.com/office/drawing/2014/main" id="{40452250-C8AF-496C-9D31-844B8D2008B6}"/>
              </a:ext>
            </a:extLst>
          </p:cNvPr>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8012274" y="6488430"/>
            <a:ext cx="895350" cy="283845"/>
          </a:xfrm>
          <a:prstGeom prst="rect">
            <a:avLst/>
          </a:prstGeom>
          <a:noFill/>
          <a:ln>
            <a:noFill/>
          </a:ln>
        </p:spPr>
      </p:pic>
    </p:spTree>
    <p:extLst>
      <p:ext uri="{BB962C8B-B14F-4D97-AF65-F5344CB8AC3E}">
        <p14:creationId xmlns:p14="http://schemas.microsoft.com/office/powerpoint/2010/main" val="4588821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8096619" y="5572125"/>
            <a:ext cx="513982" cy="221217"/>
          </a:xfrm>
          <a:prstGeom prst="rect">
            <a:avLst/>
          </a:prstGeom>
        </p:spPr>
      </p:pic>
      <p:sp>
        <p:nvSpPr>
          <p:cNvPr id="9" name="Title 1">
            <a:extLst>
              <a:ext uri="{FF2B5EF4-FFF2-40B4-BE49-F238E27FC236}">
                <a16:creationId xmlns:a16="http://schemas.microsoft.com/office/drawing/2014/main" id="{92235369-0AD4-4EB4-B854-3593032ED10F}"/>
              </a:ext>
            </a:extLst>
          </p:cNvPr>
          <p:cNvSpPr txBox="1">
            <a:spLocks/>
          </p:cNvSpPr>
          <p:nvPr/>
        </p:nvSpPr>
        <p:spPr>
          <a:xfrm>
            <a:off x="335887" y="902808"/>
            <a:ext cx="7856843" cy="392415"/>
          </a:xfrm>
          <a:noFill/>
          <a:ln>
            <a:noFill/>
            <a:miter lim="800000"/>
            <a:headEnd/>
            <a:tailEnd/>
          </a:ln>
          <a:effectLst/>
        </p:spPr>
        <p:style>
          <a:lnRef idx="0">
            <a:schemeClr val="accent6"/>
          </a:lnRef>
          <a:fillRef idx="3">
            <a:schemeClr val="accent6"/>
          </a:fillRef>
          <a:effectRef idx="3">
            <a:schemeClr val="accent6"/>
          </a:effectRef>
          <a:fontRef idx="minor">
            <a:schemeClr val="lt1"/>
          </a:fontRef>
        </p:style>
        <p:txBody>
          <a:bodyPr vert="horz" wrap="square" lIns="68580" tIns="34290" rIns="68580" bIns="34290" rtlCol="0" anchor="ctr">
            <a:spAutoFit/>
          </a:bodyPr>
          <a:lstStyle>
            <a:lvl1pPr algn="l" defTabSz="609585" rtl="0" eaLnBrk="1" fontAlgn="base" hangingPunct="1">
              <a:spcBef>
                <a:spcPct val="0"/>
              </a:spcBef>
              <a:spcAft>
                <a:spcPct val="0"/>
              </a:spcAft>
              <a:defRPr sz="4267" b="1" kern="1200">
                <a:solidFill>
                  <a:schemeClr val="lt1"/>
                </a:solidFill>
                <a:latin typeface="+mn-lt"/>
                <a:ea typeface="+mn-ea"/>
                <a:cs typeface="+mn-cs"/>
              </a:defRPr>
            </a:lvl1pPr>
            <a:lvl2pPr algn="l" defTabSz="609585" rtl="0" eaLnBrk="1" fontAlgn="base" hangingPunct="1">
              <a:spcBef>
                <a:spcPct val="0"/>
              </a:spcBef>
              <a:spcAft>
                <a:spcPct val="0"/>
              </a:spcAft>
              <a:defRPr sz="4267" b="1">
                <a:solidFill>
                  <a:schemeClr val="lt1"/>
                </a:solidFill>
                <a:latin typeface="+mn-lt"/>
                <a:ea typeface="+mn-ea"/>
                <a:cs typeface="+mn-cs"/>
              </a:defRPr>
            </a:lvl2pPr>
            <a:lvl3pPr algn="l" defTabSz="609585" rtl="0" eaLnBrk="1" fontAlgn="base" hangingPunct="1">
              <a:spcBef>
                <a:spcPct val="0"/>
              </a:spcBef>
              <a:spcAft>
                <a:spcPct val="0"/>
              </a:spcAft>
              <a:defRPr sz="4267" b="1">
                <a:solidFill>
                  <a:schemeClr val="lt1"/>
                </a:solidFill>
                <a:latin typeface="+mn-lt"/>
                <a:ea typeface="+mn-ea"/>
                <a:cs typeface="+mn-cs"/>
              </a:defRPr>
            </a:lvl3pPr>
            <a:lvl4pPr algn="l" defTabSz="609585" rtl="0" eaLnBrk="1" fontAlgn="base" hangingPunct="1">
              <a:spcBef>
                <a:spcPct val="0"/>
              </a:spcBef>
              <a:spcAft>
                <a:spcPct val="0"/>
              </a:spcAft>
              <a:defRPr sz="4267" b="1">
                <a:solidFill>
                  <a:schemeClr val="lt1"/>
                </a:solidFill>
                <a:latin typeface="+mn-lt"/>
                <a:ea typeface="+mn-ea"/>
                <a:cs typeface="+mn-cs"/>
              </a:defRPr>
            </a:lvl4pPr>
            <a:lvl5pPr algn="l" defTabSz="609585" rtl="0" eaLnBrk="1" fontAlgn="base" hangingPunct="1">
              <a:spcBef>
                <a:spcPct val="0"/>
              </a:spcBef>
              <a:spcAft>
                <a:spcPct val="0"/>
              </a:spcAft>
              <a:defRPr sz="4267" b="1">
                <a:solidFill>
                  <a:schemeClr val="lt1"/>
                </a:solidFill>
                <a:latin typeface="+mn-lt"/>
                <a:ea typeface="+mn-ea"/>
                <a:cs typeface="+mn-cs"/>
              </a:defRPr>
            </a:lvl5pPr>
            <a:lvl6pPr marL="609585" algn="l" defTabSz="609585" rtl="0" eaLnBrk="1" fontAlgn="base" hangingPunct="1">
              <a:spcBef>
                <a:spcPct val="0"/>
              </a:spcBef>
              <a:spcAft>
                <a:spcPct val="0"/>
              </a:spcAft>
              <a:defRPr sz="4267" b="1">
                <a:solidFill>
                  <a:schemeClr val="lt1"/>
                </a:solidFill>
                <a:latin typeface="+mn-lt"/>
                <a:ea typeface="+mn-ea"/>
                <a:cs typeface="+mn-cs"/>
              </a:defRPr>
            </a:lvl6pPr>
            <a:lvl7pPr marL="1219170" algn="l" defTabSz="609585" rtl="0" eaLnBrk="1" fontAlgn="base" hangingPunct="1">
              <a:spcBef>
                <a:spcPct val="0"/>
              </a:spcBef>
              <a:spcAft>
                <a:spcPct val="0"/>
              </a:spcAft>
              <a:defRPr sz="4267" b="1">
                <a:solidFill>
                  <a:schemeClr val="lt1"/>
                </a:solidFill>
                <a:latin typeface="+mn-lt"/>
                <a:ea typeface="+mn-ea"/>
                <a:cs typeface="+mn-cs"/>
              </a:defRPr>
            </a:lvl7pPr>
            <a:lvl8pPr marL="1828754" algn="l" defTabSz="609585" rtl="0" eaLnBrk="1" fontAlgn="base" hangingPunct="1">
              <a:spcBef>
                <a:spcPct val="0"/>
              </a:spcBef>
              <a:spcAft>
                <a:spcPct val="0"/>
              </a:spcAft>
              <a:defRPr sz="4267" b="1">
                <a:solidFill>
                  <a:schemeClr val="lt1"/>
                </a:solidFill>
                <a:latin typeface="+mn-lt"/>
                <a:ea typeface="+mn-ea"/>
                <a:cs typeface="+mn-cs"/>
              </a:defRPr>
            </a:lvl8pPr>
            <a:lvl9pPr marL="2438339" algn="l" defTabSz="609585" rtl="0" eaLnBrk="1" fontAlgn="base" hangingPunct="1">
              <a:spcBef>
                <a:spcPct val="0"/>
              </a:spcBef>
              <a:spcAft>
                <a:spcPct val="0"/>
              </a:spcAft>
              <a:defRPr sz="4267" b="1">
                <a:solidFill>
                  <a:schemeClr val="lt1"/>
                </a:solidFill>
                <a:latin typeface="+mn-lt"/>
                <a:ea typeface="+mn-ea"/>
                <a:cs typeface="+mn-cs"/>
              </a:defRPr>
            </a:lvl9pPr>
          </a:lstStyle>
          <a:p>
            <a:pPr defTabSz="457189"/>
            <a:r>
              <a:rPr lang="en-US" sz="2400" dirty="0">
                <a:solidFill>
                  <a:srgbClr val="FF0000"/>
                </a:solidFill>
                <a:latin typeface="Arial"/>
              </a:rPr>
              <a:t>Solution functionalities </a:t>
            </a:r>
            <a:endParaRPr lang="en-US" sz="2400" dirty="0">
              <a:solidFill>
                <a:srgbClr val="FF0000"/>
              </a:solidFill>
              <a:latin typeface="Arial"/>
              <a:cs typeface="Arial"/>
            </a:endParaRPr>
          </a:p>
        </p:txBody>
      </p:sp>
      <p:graphicFrame>
        <p:nvGraphicFramePr>
          <p:cNvPr id="10" name="Diagram 9">
            <a:extLst>
              <a:ext uri="{FF2B5EF4-FFF2-40B4-BE49-F238E27FC236}">
                <a16:creationId xmlns:a16="http://schemas.microsoft.com/office/drawing/2014/main" id="{EE881B57-1DEC-4779-9F45-79C5BD1F4586}"/>
              </a:ext>
            </a:extLst>
          </p:cNvPr>
          <p:cNvGraphicFramePr/>
          <p:nvPr/>
        </p:nvGraphicFramePr>
        <p:xfrm>
          <a:off x="403124" y="1758844"/>
          <a:ext cx="4751438" cy="378102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2" name="Picture 1"/>
          <p:cNvPicPr>
            <a:picLocks noChangeAspect="1"/>
          </p:cNvPicPr>
          <p:nvPr/>
        </p:nvPicPr>
        <p:blipFill rotWithShape="1">
          <a:blip r:embed="rId9"/>
          <a:srcRect t="15183" b="1"/>
          <a:stretch/>
        </p:blipFill>
        <p:spPr>
          <a:xfrm>
            <a:off x="5168403" y="1764277"/>
            <a:ext cx="3474152" cy="3920924"/>
          </a:xfrm>
          <a:prstGeom prst="rect">
            <a:avLst/>
          </a:prstGeom>
        </p:spPr>
      </p:pic>
    </p:spTree>
    <p:extLst>
      <p:ext uri="{BB962C8B-B14F-4D97-AF65-F5344CB8AC3E}">
        <p14:creationId xmlns:p14="http://schemas.microsoft.com/office/powerpoint/2010/main" val="6783719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5" name="OTLSHAPE_TB_00000000000000000000000000000000_ElapsedTime" hidden="1"/>
          <p:cNvSpPr/>
          <p:nvPr>
            <p:custDataLst>
              <p:tags r:id="rId2"/>
            </p:custDataLst>
          </p:nvPr>
        </p:nvSpPr>
        <p:spPr>
          <a:xfrm>
            <a:off x="0" y="85725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0" fontAlgn="base" hangingPunct="0">
              <a:spcBef>
                <a:spcPct val="0"/>
              </a:spcBef>
              <a:spcAft>
                <a:spcPct val="0"/>
              </a:spcAft>
            </a:pPr>
            <a:endParaRPr lang="en-GB" sz="1350">
              <a:solidFill>
                <a:srgbClr val="FFFFFF"/>
              </a:solidFill>
              <a:latin typeface="Arial"/>
            </a:endParaRPr>
          </a:p>
        </p:txBody>
      </p:sp>
      <p:sp>
        <p:nvSpPr>
          <p:cNvPr id="1997" name="OTLSHAPE_TB_00000000000000000000000000000000_TodayMarkerShape" hidden="1"/>
          <p:cNvSpPr/>
          <p:nvPr>
            <p:custDataLst>
              <p:tags r:id="rId3"/>
            </p:custDataLst>
          </p:nvPr>
        </p:nvSpPr>
        <p:spPr>
          <a:xfrm>
            <a:off x="515312" y="3971925"/>
            <a:ext cx="81643" cy="9525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0" fontAlgn="base" hangingPunct="0">
              <a:spcBef>
                <a:spcPct val="0"/>
              </a:spcBef>
              <a:spcAft>
                <a:spcPct val="0"/>
              </a:spcAft>
            </a:pPr>
            <a:endParaRPr lang="en-GB" sz="1350">
              <a:solidFill>
                <a:srgbClr val="FFFFFF"/>
              </a:solidFill>
              <a:latin typeface="Arial"/>
            </a:endParaRPr>
          </a:p>
        </p:txBody>
      </p:sp>
      <p:sp>
        <p:nvSpPr>
          <p:cNvPr id="1998" name="OTLSHAPE_TB_00000000000000000000000000000000_TodayMarkerText" hidden="1"/>
          <p:cNvSpPr txBox="1"/>
          <p:nvPr>
            <p:custDataLst>
              <p:tags r:id="rId4"/>
            </p:custDataLst>
          </p:nvPr>
        </p:nvSpPr>
        <p:spPr>
          <a:xfrm>
            <a:off x="549730" y="4067176"/>
            <a:ext cx="285335" cy="138499"/>
          </a:xfrm>
          <a:prstGeom prst="rect">
            <a:avLst/>
          </a:prstGeom>
          <a:noFill/>
        </p:spPr>
        <p:txBody>
          <a:bodyPr vert="horz" wrap="none" lIns="0" tIns="0" rIns="0" bIns="0" rtlCol="0" anchor="ctr" anchorCtr="0">
            <a:spAutoFit/>
          </a:bodyPr>
          <a:lstStyle/>
          <a:p>
            <a:pPr algn="ctr" defTabSz="342900" eaLnBrk="0" fontAlgn="base" hangingPunct="0">
              <a:spcBef>
                <a:spcPct val="0"/>
              </a:spcBef>
              <a:spcAft>
                <a:spcPct val="0"/>
              </a:spcAft>
            </a:pPr>
            <a:r>
              <a:rPr lang="en-GB" sz="900">
                <a:solidFill>
                  <a:srgbClr val="000000"/>
                </a:solidFill>
                <a:latin typeface="Calibri" panose="020F0502020204030204" pitchFamily="34" charset="0"/>
              </a:rPr>
              <a:t>Today</a:t>
            </a:r>
          </a:p>
        </p:txBody>
      </p:sp>
      <p:sp>
        <p:nvSpPr>
          <p:cNvPr id="75" name="Content Placeholder 2">
            <a:extLst>
              <a:ext uri="{FF2B5EF4-FFF2-40B4-BE49-F238E27FC236}">
                <a16:creationId xmlns:a16="http://schemas.microsoft.com/office/drawing/2014/main" id="{C4260DF9-1EEE-4ABD-AB55-DCC7D78B2569}"/>
              </a:ext>
            </a:extLst>
          </p:cNvPr>
          <p:cNvSpPr txBox="1">
            <a:spLocks/>
          </p:cNvSpPr>
          <p:nvPr/>
        </p:nvSpPr>
        <p:spPr>
          <a:xfrm>
            <a:off x="531765" y="968277"/>
            <a:ext cx="5227481" cy="353534"/>
          </a:xfrm>
        </p:spPr>
        <p:txBody>
          <a:bodyPr>
            <a:noAutofit/>
          </a:bodyPr>
          <a:lstStyle>
            <a:lvl1pPr algn="l" defTabSz="609585" rtl="0" eaLnBrk="1" fontAlgn="base" hangingPunct="1">
              <a:spcBef>
                <a:spcPct val="20000"/>
              </a:spcBef>
              <a:spcAft>
                <a:spcPct val="0"/>
              </a:spcAft>
              <a:buFont typeface="Arial" panose="020B0604020202020204" pitchFamily="34" charset="0"/>
              <a:defRPr sz="2133" kern="1200">
                <a:solidFill>
                  <a:srgbClr val="454E60"/>
                </a:solidFill>
                <a:latin typeface="Arial" panose="020B0604020202020204" pitchFamily="34" charset="0"/>
                <a:ea typeface="Arial" panose="020B0604020202020204" pitchFamily="34" charset="0"/>
                <a:cs typeface="Arial" panose="020B0604020202020204" pitchFamily="34" charset="0"/>
              </a:defRPr>
            </a:lvl1pPr>
            <a:lvl2pPr marL="609585" algn="l" defTabSz="609585" rtl="0" eaLnBrk="1" fontAlgn="base" hangingPunct="1">
              <a:spcBef>
                <a:spcPct val="20000"/>
              </a:spcBef>
              <a:spcAft>
                <a:spcPct val="0"/>
              </a:spcAft>
              <a:buFont typeface="Arial" panose="020B0604020202020204" pitchFamily="34" charset="0"/>
              <a:defRPr sz="2133" kern="1200">
                <a:solidFill>
                  <a:srgbClr val="454E60"/>
                </a:solidFill>
                <a:latin typeface="Arial" panose="020B0604020202020204" pitchFamily="34" charset="0"/>
                <a:ea typeface="Arial" panose="020B0604020202020204" pitchFamily="34" charset="0"/>
                <a:cs typeface="Arial" panose="020B0604020202020204" pitchFamily="34" charset="0"/>
              </a:defRPr>
            </a:lvl2pPr>
            <a:lvl3pPr marL="1219170" algn="l" defTabSz="609585" rtl="0" eaLnBrk="1" fontAlgn="base" hangingPunct="1">
              <a:spcBef>
                <a:spcPct val="0"/>
              </a:spcBef>
              <a:spcAft>
                <a:spcPct val="0"/>
              </a:spcAft>
              <a:buFont typeface="Arial" panose="020B0604020202020204" pitchFamily="34" charset="0"/>
              <a:defRPr sz="2133" kern="1200">
                <a:solidFill>
                  <a:srgbClr val="454E60"/>
                </a:solidFill>
                <a:latin typeface="Arial" panose="020B0604020202020204" pitchFamily="34" charset="0"/>
                <a:ea typeface="Arial" panose="020B0604020202020204" pitchFamily="34" charset="0"/>
                <a:cs typeface="Arial" panose="020B0604020202020204" pitchFamily="34" charset="0"/>
              </a:defRPr>
            </a:lvl3pPr>
            <a:lvl4pPr marL="1828754" algn="l" defTabSz="609585" rtl="0" eaLnBrk="1" fontAlgn="base" hangingPunct="1">
              <a:spcBef>
                <a:spcPct val="20000"/>
              </a:spcBef>
              <a:spcAft>
                <a:spcPct val="0"/>
              </a:spcAft>
              <a:buFont typeface="Arial" panose="020B0604020202020204" pitchFamily="34" charset="0"/>
              <a:defRPr sz="2133" kern="1200">
                <a:solidFill>
                  <a:srgbClr val="454E60"/>
                </a:solidFill>
                <a:latin typeface="Arial" panose="020B0604020202020204" pitchFamily="34" charset="0"/>
                <a:ea typeface="Arial" panose="020B0604020202020204" pitchFamily="34" charset="0"/>
                <a:cs typeface="Arial" panose="020B0604020202020204" pitchFamily="34" charset="0"/>
              </a:defRPr>
            </a:lvl4pPr>
            <a:lvl5pPr marL="2438339" algn="l" defTabSz="609585" rtl="0" eaLnBrk="1" fontAlgn="base" hangingPunct="1">
              <a:spcBef>
                <a:spcPct val="20000"/>
              </a:spcBef>
              <a:spcAft>
                <a:spcPct val="0"/>
              </a:spcAft>
              <a:buFont typeface="Arial" panose="020B0604020202020204" pitchFamily="34" charset="0"/>
              <a:defRPr sz="2133" kern="1200">
                <a:solidFill>
                  <a:srgbClr val="454E60"/>
                </a:solidFill>
                <a:latin typeface="Arial" panose="020B0604020202020204" pitchFamily="34" charset="0"/>
                <a:ea typeface="Arial" panose="020B0604020202020204" pitchFamily="34" charset="0"/>
                <a:cs typeface="Arial" panose="020B0604020202020204" pitchFamily="34" charset="0"/>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810" defTabSz="457189">
              <a:buClr>
                <a:srgbClr val="000000"/>
              </a:buClr>
            </a:pPr>
            <a:r>
              <a:rPr lang="en-US" sz="2400" b="1" dirty="0">
                <a:solidFill>
                  <a:srgbClr val="FF0000"/>
                </a:solidFill>
                <a:highlight>
                  <a:srgbClr val="FFFFFF"/>
                </a:highlight>
              </a:rPr>
              <a:t>TIMR Development &amp; Deployment</a:t>
            </a:r>
          </a:p>
        </p:txBody>
      </p:sp>
      <p:pic>
        <p:nvPicPr>
          <p:cNvPr id="5" name="Picture 4">
            <a:extLst>
              <a:ext uri="{FF2B5EF4-FFF2-40B4-BE49-F238E27FC236}">
                <a16:creationId xmlns:a16="http://schemas.microsoft.com/office/drawing/2014/main" id="{C04F4533-7D54-4106-B3BD-396B9707DDCC}"/>
              </a:ext>
            </a:extLst>
          </p:cNvPr>
          <p:cNvPicPr>
            <a:picLocks noChangeAspect="1"/>
          </p:cNvPicPr>
          <p:nvPr/>
        </p:nvPicPr>
        <p:blipFill>
          <a:blip r:embed="rId7"/>
          <a:stretch>
            <a:fillRect/>
          </a:stretch>
        </p:blipFill>
        <p:spPr>
          <a:xfrm>
            <a:off x="438150" y="1619748"/>
            <a:ext cx="8415338" cy="2266452"/>
          </a:xfrm>
          <a:prstGeom prst="rect">
            <a:avLst/>
          </a:prstGeom>
        </p:spPr>
      </p:pic>
      <p:sp>
        <p:nvSpPr>
          <p:cNvPr id="6" name="TextBox 5">
            <a:extLst>
              <a:ext uri="{FF2B5EF4-FFF2-40B4-BE49-F238E27FC236}">
                <a16:creationId xmlns:a16="http://schemas.microsoft.com/office/drawing/2014/main" id="{F274CBD6-0CD0-425B-8490-7BF08F5D2DCE}"/>
              </a:ext>
            </a:extLst>
          </p:cNvPr>
          <p:cNvSpPr txBox="1"/>
          <p:nvPr/>
        </p:nvSpPr>
        <p:spPr>
          <a:xfrm>
            <a:off x="2958896" y="4067175"/>
            <a:ext cx="2800350" cy="1732190"/>
          </a:xfrm>
          <a:prstGeom prst="rect">
            <a:avLst/>
          </a:prstGeom>
          <a:noFill/>
        </p:spPr>
        <p:txBody>
          <a:bodyPr wrap="square" lIns="0" tIns="0" rIns="0" bIns="0" rtlCol="0">
            <a:noAutofit/>
          </a:bodyPr>
          <a:lstStyle/>
          <a:p>
            <a:pPr defTabSz="342900" eaLnBrk="0" fontAlgn="base" hangingPunct="0">
              <a:spcBef>
                <a:spcPct val="0"/>
              </a:spcBef>
              <a:spcAft>
                <a:spcPct val="0"/>
              </a:spcAft>
            </a:pPr>
            <a:r>
              <a:rPr lang="en-US" sz="1500" b="1" dirty="0">
                <a:solidFill>
                  <a:srgbClr val="FF0000"/>
                </a:solidFill>
                <a:latin typeface="Arial" panose="020B0604020202020204" pitchFamily="34" charset="0"/>
                <a:cs typeface="Arial" panose="020B0604020202020204" pitchFamily="34" charset="0"/>
              </a:rPr>
              <a:t>Pilot.</a:t>
            </a:r>
          </a:p>
          <a:p>
            <a:pPr marL="214313" indent="-214313" defTabSz="342900" eaLnBrk="0" fontAlgn="base" hangingPunct="0">
              <a:spcBef>
                <a:spcPct val="0"/>
              </a:spcBef>
              <a:spcAft>
                <a:spcPct val="0"/>
              </a:spcAft>
              <a:buFont typeface="Arial" panose="020B0604020202020204" pitchFamily="34" charset="0"/>
              <a:buChar char="•"/>
            </a:pPr>
            <a:r>
              <a:rPr lang="en-US" sz="1350" dirty="0">
                <a:solidFill>
                  <a:srgbClr val="454E60"/>
                </a:solidFill>
                <a:latin typeface="Arial" panose="020B0604020202020204" pitchFamily="34" charset="0"/>
                <a:cs typeface="Arial" panose="020B0604020202020204" pitchFamily="34" charset="0"/>
              </a:rPr>
              <a:t>System piloted in 6 facilities in Arusha.</a:t>
            </a:r>
          </a:p>
          <a:p>
            <a:pPr marL="214313" indent="-214313" defTabSz="342900" eaLnBrk="0" fontAlgn="base" hangingPunct="0">
              <a:spcBef>
                <a:spcPct val="0"/>
              </a:spcBef>
              <a:spcAft>
                <a:spcPct val="0"/>
              </a:spcAft>
              <a:buFont typeface="Arial" panose="020B0604020202020204" pitchFamily="34" charset="0"/>
              <a:buChar char="•"/>
            </a:pPr>
            <a:r>
              <a:rPr lang="en-US" sz="1350" dirty="0">
                <a:solidFill>
                  <a:srgbClr val="454E60"/>
                </a:solidFill>
                <a:latin typeface="Arial" panose="020B0604020202020204" pitchFamily="34" charset="0"/>
                <a:cs typeface="Arial" panose="020B0604020202020204" pitchFamily="34" charset="0"/>
              </a:rPr>
              <a:t>Facilities with different setups </a:t>
            </a:r>
            <a:r>
              <a:rPr lang="en-US" sz="1350" dirty="0" err="1">
                <a:solidFill>
                  <a:srgbClr val="454E60"/>
                </a:solidFill>
                <a:latin typeface="Arial" panose="020B0604020202020204" pitchFamily="34" charset="0"/>
                <a:cs typeface="Arial" panose="020B0604020202020204" pitchFamily="34" charset="0"/>
              </a:rPr>
              <a:t>i.e</a:t>
            </a:r>
            <a:r>
              <a:rPr lang="en-US" sz="1350" dirty="0">
                <a:solidFill>
                  <a:srgbClr val="454E60"/>
                </a:solidFill>
                <a:latin typeface="Arial" panose="020B0604020202020204" pitchFamily="34" charset="0"/>
                <a:cs typeface="Arial" panose="020B0604020202020204" pitchFamily="34" charset="0"/>
              </a:rPr>
              <a:t> </a:t>
            </a:r>
            <a:r>
              <a:rPr lang="en-US" sz="1350" dirty="0">
                <a:solidFill>
                  <a:srgbClr val="000000"/>
                </a:solidFill>
                <a:latin typeface="Arial" panose="020B0604020202020204" pitchFamily="34" charset="0"/>
              </a:rPr>
              <a:t>best internet connections, moderate internet connections and limited/poor internet connections.</a:t>
            </a:r>
            <a:endParaRPr lang="en-US" sz="1350" dirty="0">
              <a:solidFill>
                <a:srgbClr val="454E60"/>
              </a:solidFill>
              <a:latin typeface="Arial" panose="020B0604020202020204" pitchFamily="34" charset="0"/>
              <a:cs typeface="Arial" panose="020B0604020202020204" pitchFamily="34" charset="0"/>
            </a:endParaRPr>
          </a:p>
        </p:txBody>
      </p:sp>
      <p:sp>
        <p:nvSpPr>
          <p:cNvPr id="80" name="TextBox 79">
            <a:extLst>
              <a:ext uri="{FF2B5EF4-FFF2-40B4-BE49-F238E27FC236}">
                <a16:creationId xmlns:a16="http://schemas.microsoft.com/office/drawing/2014/main" id="{A8BCF0AF-3991-482D-8D83-3A51ED8E548D}"/>
              </a:ext>
            </a:extLst>
          </p:cNvPr>
          <p:cNvSpPr txBox="1"/>
          <p:nvPr/>
        </p:nvSpPr>
        <p:spPr>
          <a:xfrm>
            <a:off x="6315075" y="3971925"/>
            <a:ext cx="2538413" cy="1933575"/>
          </a:xfrm>
          <a:prstGeom prst="rect">
            <a:avLst/>
          </a:prstGeom>
          <a:noFill/>
        </p:spPr>
        <p:txBody>
          <a:bodyPr wrap="square" lIns="0" tIns="0" rIns="0" bIns="0" rtlCol="0">
            <a:noAutofit/>
          </a:bodyPr>
          <a:lstStyle/>
          <a:p>
            <a:pPr defTabSz="342900" eaLnBrk="0" fontAlgn="base" hangingPunct="0">
              <a:spcBef>
                <a:spcPct val="0"/>
              </a:spcBef>
              <a:spcAft>
                <a:spcPct val="0"/>
              </a:spcAft>
            </a:pPr>
            <a:r>
              <a:rPr lang="en-US" sz="1350" b="1" dirty="0">
                <a:solidFill>
                  <a:srgbClr val="FF0000"/>
                </a:solidFill>
                <a:latin typeface="Arial" panose="020B0604020202020204" pitchFamily="34" charset="0"/>
                <a:cs typeface="Arial" panose="020B0604020202020204" pitchFamily="34" charset="0"/>
              </a:rPr>
              <a:t>Rollout Approach</a:t>
            </a:r>
          </a:p>
          <a:p>
            <a:pPr marL="214313" indent="-214313" defTabSz="342900" eaLnBrk="0" fontAlgn="base" hangingPunct="0">
              <a:spcBef>
                <a:spcPct val="0"/>
              </a:spcBef>
              <a:spcAft>
                <a:spcPct val="0"/>
              </a:spcAft>
              <a:buFont typeface="Arial" panose="020B0604020202020204" pitchFamily="34" charset="0"/>
              <a:buChar char="•"/>
            </a:pPr>
            <a:r>
              <a:rPr lang="en-US" sz="1200" dirty="0">
                <a:solidFill>
                  <a:srgbClr val="454E60"/>
                </a:solidFill>
                <a:latin typeface="Arial" panose="020B0604020202020204" pitchFamily="34" charset="0"/>
                <a:cs typeface="Arial" panose="020B0604020202020204" pitchFamily="34" charset="0"/>
              </a:rPr>
              <a:t>1 week TOT training.</a:t>
            </a:r>
          </a:p>
          <a:p>
            <a:pPr marL="214313" indent="-214313" defTabSz="342900" eaLnBrk="0" fontAlgn="base" hangingPunct="0">
              <a:spcBef>
                <a:spcPct val="0"/>
              </a:spcBef>
              <a:spcAft>
                <a:spcPct val="0"/>
              </a:spcAft>
              <a:buFont typeface="Arial" panose="020B0604020202020204" pitchFamily="34" charset="0"/>
              <a:buChar char="•"/>
            </a:pPr>
            <a:r>
              <a:rPr lang="en-US" sz="1200" dirty="0">
                <a:solidFill>
                  <a:srgbClr val="454E60"/>
                </a:solidFill>
                <a:latin typeface="Arial" panose="020B0604020202020204" pitchFamily="34" charset="0"/>
                <a:cs typeface="Arial" panose="020B0604020202020204" pitchFamily="34" charset="0"/>
              </a:rPr>
              <a:t>At least 5 TOTs from each Districts.</a:t>
            </a:r>
          </a:p>
          <a:p>
            <a:pPr marL="214313" indent="-214313" defTabSz="342900" eaLnBrk="0" fontAlgn="base" hangingPunct="0">
              <a:spcBef>
                <a:spcPct val="0"/>
              </a:spcBef>
              <a:spcAft>
                <a:spcPct val="0"/>
              </a:spcAft>
              <a:buFont typeface="Arial" panose="020B0604020202020204" pitchFamily="34" charset="0"/>
              <a:buChar char="•"/>
            </a:pPr>
            <a:r>
              <a:rPr lang="en-US" sz="1200" dirty="0">
                <a:solidFill>
                  <a:srgbClr val="454E60"/>
                </a:solidFill>
                <a:latin typeface="Arial" panose="020B0604020202020204" pitchFamily="34" charset="0"/>
                <a:cs typeface="Arial" panose="020B0604020202020204" pitchFamily="34" charset="0"/>
              </a:rPr>
              <a:t>TOTs provides onsite trainings </a:t>
            </a:r>
          </a:p>
          <a:p>
            <a:pPr defTabSz="342900" eaLnBrk="0" fontAlgn="base" hangingPunct="0">
              <a:spcBef>
                <a:spcPct val="0"/>
              </a:spcBef>
              <a:spcAft>
                <a:spcPct val="0"/>
              </a:spcAft>
            </a:pPr>
            <a:r>
              <a:rPr lang="en-US" sz="1200" dirty="0">
                <a:solidFill>
                  <a:srgbClr val="454E60"/>
                </a:solidFill>
                <a:latin typeface="Arial" panose="020B0604020202020204" pitchFamily="34" charset="0"/>
                <a:cs typeface="Arial" panose="020B0604020202020204" pitchFamily="34" charset="0"/>
              </a:rPr>
              <a:t>(1</a:t>
            </a:r>
            <a:r>
              <a:rPr lang="en-US" sz="1200" baseline="30000" dirty="0">
                <a:solidFill>
                  <a:srgbClr val="454E60"/>
                </a:solidFill>
                <a:latin typeface="Arial" panose="020B0604020202020204" pitchFamily="34" charset="0"/>
                <a:cs typeface="Arial" panose="020B0604020202020204" pitchFamily="34" charset="0"/>
              </a:rPr>
              <a:t>st</a:t>
            </a:r>
            <a:r>
              <a:rPr lang="en-US" sz="1200" dirty="0">
                <a:solidFill>
                  <a:srgbClr val="454E60"/>
                </a:solidFill>
                <a:latin typeface="Arial" panose="020B0604020202020204" pitchFamily="34" charset="0"/>
                <a:cs typeface="Arial" panose="020B0604020202020204" pitchFamily="34" charset="0"/>
              </a:rPr>
              <a:t> Visit – Orientation, 2</a:t>
            </a:r>
            <a:r>
              <a:rPr lang="en-US" sz="1200" baseline="30000" dirty="0">
                <a:solidFill>
                  <a:srgbClr val="454E60"/>
                </a:solidFill>
                <a:latin typeface="Arial" panose="020B0604020202020204" pitchFamily="34" charset="0"/>
                <a:cs typeface="Arial" panose="020B0604020202020204" pitchFamily="34" charset="0"/>
              </a:rPr>
              <a:t>nd</a:t>
            </a:r>
            <a:r>
              <a:rPr lang="en-US" sz="1200" dirty="0">
                <a:solidFill>
                  <a:srgbClr val="454E60"/>
                </a:solidFill>
                <a:latin typeface="Arial" panose="020B0604020202020204" pitchFamily="34" charset="0"/>
                <a:cs typeface="Arial" panose="020B0604020202020204" pitchFamily="34" charset="0"/>
              </a:rPr>
              <a:t> Visit : Go live</a:t>
            </a:r>
          </a:p>
          <a:p>
            <a:pPr defTabSz="342900" eaLnBrk="0" fontAlgn="base" hangingPunct="0">
              <a:spcBef>
                <a:spcPct val="0"/>
              </a:spcBef>
              <a:spcAft>
                <a:spcPct val="0"/>
              </a:spcAft>
            </a:pPr>
            <a:r>
              <a:rPr lang="en-US" sz="1200" dirty="0">
                <a:solidFill>
                  <a:srgbClr val="454E60"/>
                </a:solidFill>
                <a:latin typeface="Arial" panose="020B0604020202020204" pitchFamily="34" charset="0"/>
                <a:cs typeface="Arial" panose="020B0604020202020204" pitchFamily="34" charset="0"/>
              </a:rPr>
              <a:t>3</a:t>
            </a:r>
            <a:r>
              <a:rPr lang="en-US" sz="1200" baseline="30000" dirty="0">
                <a:solidFill>
                  <a:srgbClr val="454E60"/>
                </a:solidFill>
                <a:latin typeface="Arial" panose="020B0604020202020204" pitchFamily="34" charset="0"/>
                <a:cs typeface="Arial" panose="020B0604020202020204" pitchFamily="34" charset="0"/>
              </a:rPr>
              <a:t>rd</a:t>
            </a:r>
            <a:r>
              <a:rPr lang="en-US" sz="1200" dirty="0">
                <a:solidFill>
                  <a:srgbClr val="454E60"/>
                </a:solidFill>
                <a:latin typeface="Arial" panose="020B0604020202020204" pitchFamily="34" charset="0"/>
                <a:cs typeface="Arial" panose="020B0604020202020204" pitchFamily="34" charset="0"/>
              </a:rPr>
              <a:t> visit support identified gaps)</a:t>
            </a:r>
          </a:p>
          <a:p>
            <a:pPr marL="214313" indent="-214313" defTabSz="342900" eaLnBrk="0" fontAlgn="base" hangingPunct="0">
              <a:spcBef>
                <a:spcPct val="0"/>
              </a:spcBef>
              <a:spcAft>
                <a:spcPct val="0"/>
              </a:spcAft>
              <a:buFont typeface="Arial" panose="020B0604020202020204" pitchFamily="34" charset="0"/>
              <a:buChar char="•"/>
            </a:pPr>
            <a:r>
              <a:rPr lang="en-US" sz="1200" dirty="0">
                <a:solidFill>
                  <a:srgbClr val="454E60"/>
                </a:solidFill>
                <a:latin typeface="Arial" panose="020B0604020202020204" pitchFamily="34" charset="0"/>
                <a:cs typeface="Arial" panose="020B0604020202020204" pitchFamily="34" charset="0"/>
              </a:rPr>
              <a:t>Approach was revised to classroom based training.</a:t>
            </a:r>
          </a:p>
          <a:p>
            <a:pPr defTabSz="342900" eaLnBrk="0" fontAlgn="base" hangingPunct="0">
              <a:spcBef>
                <a:spcPct val="0"/>
              </a:spcBef>
              <a:spcAft>
                <a:spcPct val="0"/>
              </a:spcAft>
            </a:pPr>
            <a:endParaRPr lang="en-US" sz="1350" b="1" dirty="0">
              <a:solidFill>
                <a:srgbClr val="454E60"/>
              </a:solidFill>
              <a:latin typeface="Arial" panose="020B0604020202020204" pitchFamily="34" charset="0"/>
              <a:cs typeface="Arial" panose="020B0604020202020204" pitchFamily="34" charset="0"/>
            </a:endParaRPr>
          </a:p>
          <a:p>
            <a:pPr defTabSz="342900" eaLnBrk="0" fontAlgn="base" hangingPunct="0">
              <a:spcBef>
                <a:spcPct val="0"/>
              </a:spcBef>
              <a:spcAft>
                <a:spcPct val="0"/>
              </a:spcAft>
            </a:pPr>
            <a:r>
              <a:rPr lang="en-US" sz="1350" b="1" dirty="0">
                <a:solidFill>
                  <a:srgbClr val="454E60"/>
                </a:solidFill>
                <a:latin typeface="Arial" panose="020B0604020202020204" pitchFamily="34" charset="0"/>
                <a:cs typeface="Arial" panose="020B0604020202020204" pitchFamily="34" charset="0"/>
              </a:rPr>
              <a:t> </a:t>
            </a:r>
          </a:p>
        </p:txBody>
      </p:sp>
      <p:sp>
        <p:nvSpPr>
          <p:cNvPr id="2" name="Slide Number Placeholder 1">
            <a:extLst>
              <a:ext uri="{FF2B5EF4-FFF2-40B4-BE49-F238E27FC236}">
                <a16:creationId xmlns:a16="http://schemas.microsoft.com/office/drawing/2014/main" id="{BB72338A-44FD-41B8-9C97-B384DCF8B56C}"/>
              </a:ext>
            </a:extLst>
          </p:cNvPr>
          <p:cNvSpPr>
            <a:spLocks noGrp="1"/>
          </p:cNvSpPr>
          <p:nvPr>
            <p:ph type="sldNum" sz="quarter" idx="12"/>
          </p:nvPr>
        </p:nvSpPr>
        <p:spPr/>
        <p:txBody>
          <a:bodyPr/>
          <a:lstStyle/>
          <a:p>
            <a:pPr defTabSz="342900" eaLnBrk="0" fontAlgn="base" hangingPunct="0">
              <a:spcBef>
                <a:spcPct val="0"/>
              </a:spcBef>
              <a:spcAft>
                <a:spcPct val="0"/>
              </a:spcAft>
            </a:pPr>
            <a:fld id="{5B259CC6-7B72-4137-928D-D85C24DCBB66}" type="slidenum">
              <a:rPr lang="en-US" sz="1350">
                <a:solidFill>
                  <a:srgbClr val="000000"/>
                </a:solidFill>
                <a:latin typeface="Arial" panose="020B0604020202020204" pitchFamily="34" charset="0"/>
              </a:rPr>
              <a:pPr defTabSz="342900" eaLnBrk="0" fontAlgn="base" hangingPunct="0">
                <a:spcBef>
                  <a:spcPct val="0"/>
                </a:spcBef>
                <a:spcAft>
                  <a:spcPct val="0"/>
                </a:spcAft>
              </a:pPr>
              <a:t>25</a:t>
            </a:fld>
            <a:endParaRPr lang="en-US" sz="1350" dirty="0">
              <a:solidFill>
                <a:srgbClr val="000000"/>
              </a:solidFill>
              <a:latin typeface="Arial" panose="020B0604020202020204" pitchFamily="34" charset="0"/>
            </a:endParaRPr>
          </a:p>
        </p:txBody>
      </p:sp>
      <p:sp>
        <p:nvSpPr>
          <p:cNvPr id="3" name="Footer Placeholder 2">
            <a:extLst>
              <a:ext uri="{FF2B5EF4-FFF2-40B4-BE49-F238E27FC236}">
                <a16:creationId xmlns:a16="http://schemas.microsoft.com/office/drawing/2014/main" id="{9E2C7C0E-E780-4E57-9E27-4F62F171A71F}"/>
              </a:ext>
            </a:extLst>
          </p:cNvPr>
          <p:cNvSpPr>
            <a:spLocks noGrp="1"/>
          </p:cNvSpPr>
          <p:nvPr>
            <p:ph type="ftr" sz="quarter" idx="11"/>
          </p:nvPr>
        </p:nvSpPr>
        <p:spPr/>
        <p:txBody>
          <a:bodyPr/>
          <a:lstStyle/>
          <a:p>
            <a:pPr defTabSz="342900" eaLnBrk="0" fontAlgn="base" hangingPunct="0">
              <a:spcBef>
                <a:spcPct val="0"/>
              </a:spcBef>
              <a:spcAft>
                <a:spcPct val="0"/>
              </a:spcAft>
            </a:pPr>
            <a:endParaRPr lang="en-US" sz="1350" dirty="0">
              <a:solidFill>
                <a:srgbClr val="000000"/>
              </a:solidFill>
              <a:latin typeface="Arial" panose="020B0604020202020204" pitchFamily="34" charset="0"/>
            </a:endParaRPr>
          </a:p>
        </p:txBody>
      </p:sp>
    </p:spTree>
    <p:custDataLst>
      <p:tags r:id="rId1"/>
    </p:custDataLst>
    <p:extLst>
      <p:ext uri="{BB962C8B-B14F-4D97-AF65-F5344CB8AC3E}">
        <p14:creationId xmlns:p14="http://schemas.microsoft.com/office/powerpoint/2010/main" val="23057665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 name="CustomShape 1"/>
          <p:cNvSpPr/>
          <p:nvPr/>
        </p:nvSpPr>
        <p:spPr>
          <a:xfrm>
            <a:off x="716965" y="998222"/>
            <a:ext cx="5641791" cy="400050"/>
          </a:xfrm>
          <a:prstGeom prst="rect">
            <a:avLst/>
          </a:prstGeom>
          <a:noFill/>
          <a:ln>
            <a:noFill/>
          </a:ln>
        </p:spPr>
        <p:style>
          <a:lnRef idx="0">
            <a:scrgbClr r="0" g="0" b="0"/>
          </a:lnRef>
          <a:fillRef idx="0">
            <a:scrgbClr r="0" g="0" b="0"/>
          </a:fillRef>
          <a:effectRef idx="0">
            <a:scrgbClr r="0" g="0" b="0"/>
          </a:effectRef>
          <a:fontRef idx="minor"/>
        </p:style>
        <p:txBody>
          <a:bodyPr lIns="37969" tIns="18985" rIns="37969" bIns="18985" anchor="ctr"/>
          <a:lstStyle/>
          <a:p>
            <a:pPr defTabSz="342900" eaLnBrk="0" fontAlgn="base" hangingPunct="0">
              <a:spcBef>
                <a:spcPct val="0"/>
              </a:spcBef>
              <a:spcAft>
                <a:spcPct val="0"/>
              </a:spcAft>
            </a:pPr>
            <a:r>
              <a:rPr lang="en-US" sz="2400" b="1" dirty="0">
                <a:solidFill>
                  <a:srgbClr val="F74F50"/>
                </a:solidFill>
                <a:latin typeface="Arial"/>
              </a:rPr>
              <a:t> TImR Capabilities</a:t>
            </a:r>
          </a:p>
        </p:txBody>
      </p:sp>
      <p:sp>
        <p:nvSpPr>
          <p:cNvPr id="133" name="CustomShape 2"/>
          <p:cNvSpPr/>
          <p:nvPr/>
        </p:nvSpPr>
        <p:spPr>
          <a:xfrm>
            <a:off x="716965" y="1443380"/>
            <a:ext cx="3785462" cy="4177599"/>
          </a:xfrm>
          <a:prstGeom prst="rect">
            <a:avLst/>
          </a:prstGeom>
          <a:noFill/>
          <a:ln>
            <a:noFill/>
          </a:ln>
        </p:spPr>
        <p:style>
          <a:lnRef idx="0">
            <a:scrgbClr r="0" g="0" b="0"/>
          </a:lnRef>
          <a:fillRef idx="0">
            <a:scrgbClr r="0" g="0" b="0"/>
          </a:fillRef>
          <a:effectRef idx="0">
            <a:scrgbClr r="0" g="0" b="0"/>
          </a:effectRef>
          <a:fontRef idx="minor"/>
        </p:style>
        <p:txBody>
          <a:bodyPr lIns="37969" tIns="18985" rIns="37969" bIns="18985" anchor="ctr"/>
          <a:lstStyle/>
          <a:p>
            <a:pPr marL="343508" indent="-342900" defTabSz="342900" eaLnBrk="0" fontAlgn="base" hangingPunct="0">
              <a:spcBef>
                <a:spcPct val="0"/>
              </a:spcBef>
              <a:spcAft>
                <a:spcPct val="0"/>
              </a:spcAft>
              <a:buClr>
                <a:srgbClr val="000000"/>
              </a:buClr>
              <a:buFont typeface="+mj-lt"/>
              <a:buAutoNum type="arabicPeriod"/>
            </a:pPr>
            <a:r>
              <a:rPr lang="en-US" sz="1500" spc="-1" dirty="0">
                <a:solidFill>
                  <a:srgbClr val="000000"/>
                </a:solidFill>
                <a:uFill>
                  <a:solidFill>
                    <a:srgbClr val="FFFFFF"/>
                  </a:solidFill>
                </a:uFill>
                <a:latin typeface="Arial"/>
              </a:rPr>
              <a:t>System needs less internet bundle; data is compressed during synchronization.</a:t>
            </a:r>
          </a:p>
          <a:p>
            <a:pPr marL="343508" indent="-342900" defTabSz="342900" eaLnBrk="0" fontAlgn="base" hangingPunct="0">
              <a:spcBef>
                <a:spcPct val="0"/>
              </a:spcBef>
              <a:spcAft>
                <a:spcPct val="0"/>
              </a:spcAft>
              <a:buClr>
                <a:srgbClr val="000000"/>
              </a:buClr>
              <a:buFont typeface="+mj-lt"/>
              <a:buAutoNum type="arabicPeriod"/>
            </a:pPr>
            <a:r>
              <a:rPr lang="en-US" sz="1500" spc="-1" dirty="0">
                <a:solidFill>
                  <a:srgbClr val="000000"/>
                </a:solidFill>
                <a:uFill>
                  <a:solidFill>
                    <a:srgbClr val="FFFFFF"/>
                  </a:solidFill>
                </a:uFill>
                <a:latin typeface="Arial"/>
              </a:rPr>
              <a:t>On device and server back up of data  incase system crashes or device stolen; data can still be retrieved.</a:t>
            </a:r>
          </a:p>
          <a:p>
            <a:pPr marL="342900" indent="-342900" defTabSz="342900" eaLnBrk="0" fontAlgn="base" hangingPunct="0">
              <a:spcBef>
                <a:spcPct val="0"/>
              </a:spcBef>
              <a:spcAft>
                <a:spcPct val="0"/>
              </a:spcAft>
              <a:buFont typeface="+mj-lt"/>
              <a:buAutoNum type="arabicPeriod"/>
            </a:pPr>
            <a:r>
              <a:rPr lang="en-US" sz="1500" dirty="0">
                <a:solidFill>
                  <a:srgbClr val="000000"/>
                </a:solidFill>
                <a:latin typeface="Arial"/>
              </a:rPr>
              <a:t>Ability to work offline for weeks at a time and synchronize data when internet connectivity is available.</a:t>
            </a:r>
          </a:p>
          <a:p>
            <a:pPr marL="342900" indent="-342900" defTabSz="342900" eaLnBrk="0" fontAlgn="base" hangingPunct="0">
              <a:spcBef>
                <a:spcPct val="0"/>
              </a:spcBef>
              <a:spcAft>
                <a:spcPct val="0"/>
              </a:spcAft>
              <a:buFont typeface="+mj-lt"/>
              <a:buAutoNum type="arabicPeriod"/>
            </a:pPr>
            <a:r>
              <a:rPr lang="en-US" sz="1500" dirty="0">
                <a:solidFill>
                  <a:srgbClr val="000000"/>
                </a:solidFill>
                <a:latin typeface="Arial"/>
              </a:rPr>
              <a:t>Secured and encrypted local storage so data is safe offline.</a:t>
            </a:r>
          </a:p>
          <a:p>
            <a:pPr marL="342900" indent="-342900" defTabSz="342900" eaLnBrk="0" fontAlgn="base" hangingPunct="0">
              <a:spcBef>
                <a:spcPct val="0"/>
              </a:spcBef>
              <a:spcAft>
                <a:spcPct val="0"/>
              </a:spcAft>
              <a:buFont typeface="+mj-lt"/>
              <a:buAutoNum type="arabicPeriod"/>
            </a:pPr>
            <a:r>
              <a:rPr lang="en-US" sz="1500" dirty="0">
                <a:solidFill>
                  <a:srgbClr val="000000"/>
                </a:solidFill>
                <a:latin typeface="Arial"/>
              </a:rPr>
              <a:t>Interoperable with other systems.</a:t>
            </a:r>
          </a:p>
          <a:p>
            <a:pPr marL="342900" indent="-342900" defTabSz="342900" eaLnBrk="0" fontAlgn="base" hangingPunct="0">
              <a:spcBef>
                <a:spcPct val="0"/>
              </a:spcBef>
              <a:spcAft>
                <a:spcPct val="0"/>
              </a:spcAft>
              <a:buFont typeface="+mj-lt"/>
              <a:buAutoNum type="arabicPeriod"/>
            </a:pPr>
            <a:r>
              <a:rPr lang="en-US" sz="1500" dirty="0">
                <a:solidFill>
                  <a:srgbClr val="000000"/>
                </a:solidFill>
                <a:latin typeface="Arial"/>
              </a:rPr>
              <a:t>Simplified and automated system upgrades is simple and is done centrally to avoid the need of requiring physical access.</a:t>
            </a:r>
          </a:p>
          <a:p>
            <a:pPr marL="342900" indent="-342900" defTabSz="342900" eaLnBrk="0" fontAlgn="base" hangingPunct="0">
              <a:spcBef>
                <a:spcPct val="0"/>
              </a:spcBef>
              <a:spcAft>
                <a:spcPct val="0"/>
              </a:spcAft>
              <a:buFont typeface="+mj-lt"/>
              <a:buAutoNum type="arabicPeriod"/>
            </a:pPr>
            <a:r>
              <a:rPr lang="en-US" sz="1500" dirty="0">
                <a:solidFill>
                  <a:srgbClr val="000000"/>
                </a:solidFill>
                <a:latin typeface="Arial"/>
              </a:rPr>
              <a:t>Built in bug &amp; issues reporting </a:t>
            </a:r>
          </a:p>
        </p:txBody>
      </p:sp>
      <p:sp>
        <p:nvSpPr>
          <p:cNvPr id="2" name="Date Placeholder 1"/>
          <p:cNvSpPr>
            <a:spLocks noGrp="1"/>
          </p:cNvSpPr>
          <p:nvPr>
            <p:ph type="dt" sz="half" idx="10"/>
          </p:nvPr>
        </p:nvSpPr>
        <p:spPr/>
        <p:txBody>
          <a:bodyPr/>
          <a:lstStyle/>
          <a:p>
            <a:pPr defTabSz="342900" eaLnBrk="0" fontAlgn="base" hangingPunct="0">
              <a:spcBef>
                <a:spcPct val="0"/>
              </a:spcBef>
              <a:spcAft>
                <a:spcPct val="0"/>
              </a:spcAft>
            </a:pPr>
            <a:endParaRPr lang="en-US" sz="1350" dirty="0">
              <a:solidFill>
                <a:srgbClr val="000000"/>
              </a:solidFill>
              <a:latin typeface="Arial" panose="020B0604020202020204" pitchFamily="34" charset="0"/>
            </a:endParaRPr>
          </a:p>
        </p:txBody>
      </p:sp>
      <p:pic>
        <p:nvPicPr>
          <p:cNvPr id="9" name="Picture 8" descr="A close up of a sign&#10;&#10;Description automatically generated">
            <a:extLst>
              <a:ext uri="{FF2B5EF4-FFF2-40B4-BE49-F238E27FC236}">
                <a16:creationId xmlns:a16="http://schemas.microsoft.com/office/drawing/2014/main" id="{79EC325D-C71C-4971-943E-EEE8039D2EA5}"/>
              </a:ext>
            </a:extLst>
          </p:cNvPr>
          <p:cNvPicPr>
            <a:picLocks noChangeAspect="1"/>
          </p:cNvPicPr>
          <p:nvPr/>
        </p:nvPicPr>
        <p:blipFill>
          <a:blip r:embed="rId3"/>
          <a:stretch>
            <a:fillRect/>
          </a:stretch>
        </p:blipFill>
        <p:spPr>
          <a:xfrm>
            <a:off x="4880113" y="953115"/>
            <a:ext cx="4263887" cy="5047636"/>
          </a:xfrm>
          <a:prstGeom prst="rect">
            <a:avLst/>
          </a:prstGeom>
        </p:spPr>
      </p:pic>
      <p:pic>
        <p:nvPicPr>
          <p:cNvPr id="6" name="Picture 5" descr="cid:image007.png@01D41761.A07B2AC0">
            <a:extLst>
              <a:ext uri="{FF2B5EF4-FFF2-40B4-BE49-F238E27FC236}">
                <a16:creationId xmlns:a16="http://schemas.microsoft.com/office/drawing/2014/main" id="{40452250-C8AF-496C-9D31-844B8D2008B6}"/>
              </a:ext>
            </a:extLst>
          </p:cNvPr>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8012274" y="6488430"/>
            <a:ext cx="895350" cy="283845"/>
          </a:xfrm>
          <a:prstGeom prst="rect">
            <a:avLst/>
          </a:prstGeom>
          <a:noFill/>
          <a:ln>
            <a:noFill/>
          </a:ln>
        </p:spPr>
      </p:pic>
    </p:spTree>
    <p:extLst>
      <p:ext uri="{BB962C8B-B14F-4D97-AF65-F5344CB8AC3E}">
        <p14:creationId xmlns:p14="http://schemas.microsoft.com/office/powerpoint/2010/main" val="885673175"/>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D2CC43-304A-4221-9854-4157CC71D731}"/>
              </a:ext>
            </a:extLst>
          </p:cNvPr>
          <p:cNvSpPr>
            <a:spLocks noGrp="1"/>
          </p:cNvSpPr>
          <p:nvPr>
            <p:ph type="title"/>
          </p:nvPr>
        </p:nvSpPr>
        <p:spPr>
          <a:xfrm>
            <a:off x="457200" y="1062037"/>
            <a:ext cx="8229600" cy="481013"/>
          </a:xfrm>
        </p:spPr>
        <p:txBody>
          <a:bodyPr/>
          <a:lstStyle/>
          <a:p>
            <a:r>
              <a:rPr lang="en-US" sz="2400" dirty="0">
                <a:solidFill>
                  <a:srgbClr val="FF0000"/>
                </a:solidFill>
                <a:cs typeface="Arial"/>
              </a:rPr>
              <a:t>Limitations/Technical challenges.</a:t>
            </a:r>
            <a:endParaRPr lang="en-US" sz="2400" dirty="0">
              <a:solidFill>
                <a:srgbClr val="FF0000"/>
              </a:solidFill>
            </a:endParaRPr>
          </a:p>
        </p:txBody>
      </p:sp>
      <p:sp>
        <p:nvSpPr>
          <p:cNvPr id="3" name="Content Placeholder 2">
            <a:extLst>
              <a:ext uri="{FF2B5EF4-FFF2-40B4-BE49-F238E27FC236}">
                <a16:creationId xmlns:a16="http://schemas.microsoft.com/office/drawing/2014/main" id="{9A07C716-5BCB-477D-B92B-04B3D2C71061}"/>
              </a:ext>
            </a:extLst>
          </p:cNvPr>
          <p:cNvSpPr>
            <a:spLocks noGrp="1"/>
          </p:cNvSpPr>
          <p:nvPr>
            <p:ph sz="half" idx="1"/>
          </p:nvPr>
        </p:nvSpPr>
        <p:spPr>
          <a:xfrm>
            <a:off x="598716" y="1543050"/>
            <a:ext cx="6953249" cy="3773278"/>
          </a:xfrm>
        </p:spPr>
        <p:txBody>
          <a:bodyPr vert="horz" lIns="68580" tIns="34290" rIns="68580" bIns="34290" rtlCol="0" anchor="ctr">
            <a:normAutofit/>
          </a:bodyPr>
          <a:lstStyle/>
          <a:p>
            <a:pPr marL="257175" indent="-257175">
              <a:lnSpc>
                <a:spcPct val="110000"/>
              </a:lnSpc>
              <a:buFont typeface="Arial" panose="020B0604020202020204" pitchFamily="34" charset="0"/>
              <a:buChar char="•"/>
            </a:pPr>
            <a:r>
              <a:rPr lang="en-US" sz="1500" dirty="0">
                <a:cs typeface="Arial"/>
              </a:rPr>
              <a:t>First login requires internet connections for app to sync with server.</a:t>
            </a:r>
          </a:p>
          <a:p>
            <a:pPr marL="257175" indent="-257175">
              <a:lnSpc>
                <a:spcPct val="110000"/>
              </a:lnSpc>
              <a:buFont typeface="Arial" panose="020B0604020202020204" pitchFamily="34" charset="0"/>
              <a:buChar char="•"/>
            </a:pPr>
            <a:r>
              <a:rPr lang="en-US" sz="1500" dirty="0">
                <a:cs typeface="Arial"/>
              </a:rPr>
              <a:t>Users are not notified when stock is sent from District level, sometimes they forget to acknowledge stock receipt.</a:t>
            </a:r>
          </a:p>
          <a:p>
            <a:pPr marL="257175" indent="-257175">
              <a:lnSpc>
                <a:spcPct val="110000"/>
              </a:lnSpc>
              <a:buFont typeface="Arial" panose="020B0604020202020204" pitchFamily="34" charset="0"/>
              <a:buChar char="•"/>
            </a:pPr>
            <a:r>
              <a:rPr lang="en-US" sz="1500" dirty="0">
                <a:cs typeface="Arial"/>
              </a:rPr>
              <a:t>System works offline but for facilities with no connection at all need to find a place to sync data to server.</a:t>
            </a:r>
          </a:p>
          <a:p>
            <a:pPr marL="257175" indent="-257175">
              <a:lnSpc>
                <a:spcPct val="110000"/>
              </a:lnSpc>
              <a:buFont typeface="Arial" panose="020B0604020202020204" pitchFamily="34" charset="0"/>
              <a:buChar char="•"/>
            </a:pPr>
            <a:r>
              <a:rPr lang="en-CA" sz="1500" dirty="0">
                <a:cs typeface="Arial"/>
              </a:rPr>
              <a:t>Staff retraining due to movements. Mentors must be on top of things in retraining if need arises.</a:t>
            </a:r>
          </a:p>
          <a:p>
            <a:pPr marL="257175" indent="-257175">
              <a:lnSpc>
                <a:spcPct val="110000"/>
              </a:lnSpc>
              <a:buFont typeface="Arial" panose="020B0604020202020204" pitchFamily="34" charset="0"/>
              <a:buChar char="•"/>
            </a:pPr>
            <a:r>
              <a:rPr lang="en-US" sz="1500" dirty="0">
                <a:cs typeface="Arial"/>
              </a:rPr>
              <a:t>Some of the facilities are relying on a specific health care worker when it comes to system use which becomes a problem when that particular person is not around.</a:t>
            </a:r>
          </a:p>
        </p:txBody>
      </p:sp>
      <p:sp>
        <p:nvSpPr>
          <p:cNvPr id="5" name="Slide Number Placeholder 4">
            <a:extLst>
              <a:ext uri="{FF2B5EF4-FFF2-40B4-BE49-F238E27FC236}">
                <a16:creationId xmlns:a16="http://schemas.microsoft.com/office/drawing/2014/main" id="{2114697D-A66E-46A0-AC8C-BE6EDD11A3AF}"/>
              </a:ext>
            </a:extLst>
          </p:cNvPr>
          <p:cNvSpPr>
            <a:spLocks noGrp="1"/>
          </p:cNvSpPr>
          <p:nvPr>
            <p:ph type="sldNum" sz="quarter" idx="12"/>
          </p:nvPr>
        </p:nvSpPr>
        <p:spPr/>
        <p:txBody>
          <a:bodyPr/>
          <a:lstStyle/>
          <a:p>
            <a:pPr defTabSz="342900" eaLnBrk="0" fontAlgn="base" hangingPunct="0">
              <a:spcBef>
                <a:spcPct val="0"/>
              </a:spcBef>
              <a:spcAft>
                <a:spcPct val="0"/>
              </a:spcAft>
            </a:pPr>
            <a:endParaRPr lang="en-US" sz="1350" dirty="0">
              <a:solidFill>
                <a:srgbClr val="000000"/>
              </a:solidFill>
              <a:latin typeface="Arial" panose="020B0604020202020204" pitchFamily="34" charset="0"/>
            </a:endParaRPr>
          </a:p>
        </p:txBody>
      </p:sp>
    </p:spTree>
    <p:extLst>
      <p:ext uri="{BB962C8B-B14F-4D97-AF65-F5344CB8AC3E}">
        <p14:creationId xmlns:p14="http://schemas.microsoft.com/office/powerpoint/2010/main" val="426450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65050"/>
        </a:solidFill>
        <a:effectLst/>
      </p:bgPr>
    </p:bg>
    <p:spTree>
      <p:nvGrpSpPr>
        <p:cNvPr id="1" name=""/>
        <p:cNvGrpSpPr/>
        <p:nvPr/>
      </p:nvGrpSpPr>
      <p:grpSpPr>
        <a:xfrm>
          <a:off x="0" y="0"/>
          <a:ext cx="0" cy="0"/>
          <a:chOff x="0" y="0"/>
          <a:chExt cx="0" cy="0"/>
        </a:xfrm>
      </p:grpSpPr>
      <p:grpSp>
        <p:nvGrpSpPr>
          <p:cNvPr id="2" name="Group 1"/>
          <p:cNvGrpSpPr/>
          <p:nvPr/>
        </p:nvGrpSpPr>
        <p:grpSpPr>
          <a:xfrm>
            <a:off x="1" y="1451332"/>
            <a:ext cx="9149459" cy="3898187"/>
            <a:chOff x="1524001" y="1509146"/>
            <a:chExt cx="9143999" cy="3895861"/>
          </a:xfrm>
        </p:grpSpPr>
        <p:sp>
          <p:nvSpPr>
            <p:cNvPr id="16" name="Hexagon 15">
              <a:extLst>
                <a:ext uri="{FF2B5EF4-FFF2-40B4-BE49-F238E27FC236}">
                  <a16:creationId xmlns:a16="http://schemas.microsoft.com/office/drawing/2014/main" id="{97666B11-CBB2-2840-BA8F-9B66BB12E06B}"/>
                </a:ext>
              </a:extLst>
            </p:cNvPr>
            <p:cNvSpPr/>
            <p:nvPr/>
          </p:nvSpPr>
          <p:spPr>
            <a:xfrm>
              <a:off x="3875820" y="1553906"/>
              <a:ext cx="4467277" cy="3851100"/>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0" fontAlgn="base" hangingPunct="0">
                <a:spcBef>
                  <a:spcPct val="0"/>
                </a:spcBef>
                <a:spcAft>
                  <a:spcPct val="0"/>
                </a:spcAft>
              </a:pPr>
              <a:endParaRPr lang="en-US" sz="1350">
                <a:solidFill>
                  <a:srgbClr val="FFFFFF"/>
                </a:solidFill>
                <a:latin typeface="Arial"/>
              </a:endParaRPr>
            </a:p>
          </p:txBody>
        </p:sp>
        <p:sp>
          <p:nvSpPr>
            <p:cNvPr id="21" name="TextBox 20">
              <a:extLst>
                <a:ext uri="{FF2B5EF4-FFF2-40B4-BE49-F238E27FC236}">
                  <a16:creationId xmlns:a16="http://schemas.microsoft.com/office/drawing/2014/main" id="{6932AD95-0674-8644-A908-B205A515DFB5}"/>
                </a:ext>
              </a:extLst>
            </p:cNvPr>
            <p:cNvSpPr txBox="1"/>
            <p:nvPr/>
          </p:nvSpPr>
          <p:spPr>
            <a:xfrm>
              <a:off x="4589220" y="1566262"/>
              <a:ext cx="2692813" cy="576737"/>
            </a:xfrm>
            <a:prstGeom prst="rect">
              <a:avLst/>
            </a:prstGeom>
            <a:noFill/>
          </p:spPr>
          <p:txBody>
            <a:bodyPr wrap="square" lIns="0" tIns="0" rIns="0" bIns="0" rtlCol="0" anchor="ctr" anchorCtr="0">
              <a:spAutoFit/>
            </a:bodyPr>
            <a:lstStyle/>
            <a:p>
              <a:pPr algn="ctr" defTabSz="342900" eaLnBrk="0" fontAlgn="base" hangingPunct="0">
                <a:spcBef>
                  <a:spcPct val="0"/>
                </a:spcBef>
                <a:spcAft>
                  <a:spcPts val="450"/>
                </a:spcAft>
              </a:pPr>
              <a:r>
                <a:rPr lang="en-US" sz="2100" dirty="0">
                  <a:solidFill>
                    <a:srgbClr val="F84F4F"/>
                  </a:solidFill>
                  <a:latin typeface="Arial" panose="020B0604020202020204" pitchFamily="34" charset="0"/>
                  <a:cs typeface="Arial" panose="020B0604020202020204" pitchFamily="34" charset="0"/>
                </a:rPr>
                <a:t>Thank </a:t>
              </a:r>
              <a:r>
                <a:rPr lang="en-US" sz="2100" dirty="0" smtClean="0">
                  <a:solidFill>
                    <a:srgbClr val="F84F4F"/>
                  </a:solidFill>
                  <a:latin typeface="Arial" panose="020B0604020202020204" pitchFamily="34" charset="0"/>
                  <a:cs typeface="Arial" panose="020B0604020202020204" pitchFamily="34" charset="0"/>
                </a:rPr>
                <a:t>you</a:t>
              </a:r>
              <a:r>
                <a:rPr lang="en-US" sz="3750" dirty="0">
                  <a:solidFill>
                    <a:srgbClr val="F84F4F"/>
                  </a:solidFill>
                  <a:latin typeface="Arial" panose="020B0604020202020204" pitchFamily="34" charset="0"/>
                  <a:cs typeface="Arial" panose="020B0604020202020204" pitchFamily="34" charset="0"/>
                </a:rPr>
                <a:t>!</a:t>
              </a:r>
              <a:endParaRPr lang="en-US" sz="3750" dirty="0">
                <a:solidFill>
                  <a:srgbClr val="F84F4F"/>
                </a:solidFill>
                <a:latin typeface="Arial" panose="020B0604020202020204" pitchFamily="34" charset="0"/>
                <a:cs typeface="Arial" panose="020B0604020202020204" pitchFamily="34" charset="0"/>
              </a:endParaRPr>
            </a:p>
          </p:txBody>
        </p:sp>
        <p:sp>
          <p:nvSpPr>
            <p:cNvPr id="18" name="Freeform 17">
              <a:extLst>
                <a:ext uri="{FF2B5EF4-FFF2-40B4-BE49-F238E27FC236}">
                  <a16:creationId xmlns:a16="http://schemas.microsoft.com/office/drawing/2014/main" id="{D22CBC0D-262A-1245-86E2-E3C309F4288A}"/>
                </a:ext>
              </a:extLst>
            </p:cNvPr>
            <p:cNvSpPr/>
            <p:nvPr/>
          </p:nvSpPr>
          <p:spPr>
            <a:xfrm>
              <a:off x="1524001" y="1509146"/>
              <a:ext cx="2259599" cy="3895861"/>
            </a:xfrm>
            <a:custGeom>
              <a:avLst/>
              <a:gdLst>
                <a:gd name="connsiteX0" fmla="*/ 0 w 2259599"/>
                <a:gd name="connsiteY0" fmla="*/ 0 h 3895861"/>
                <a:gd name="connsiteX1" fmla="*/ 2259599 w 2259599"/>
                <a:gd name="connsiteY1" fmla="*/ 3895861 h 3895861"/>
                <a:gd name="connsiteX2" fmla="*/ 0 w 2259599"/>
                <a:gd name="connsiteY2" fmla="*/ 3895861 h 3895861"/>
              </a:gdLst>
              <a:ahLst/>
              <a:cxnLst>
                <a:cxn ang="0">
                  <a:pos x="connsiteX0" y="connsiteY0"/>
                </a:cxn>
                <a:cxn ang="0">
                  <a:pos x="connsiteX1" y="connsiteY1"/>
                </a:cxn>
                <a:cxn ang="0">
                  <a:pos x="connsiteX2" y="connsiteY2"/>
                </a:cxn>
              </a:cxnLst>
              <a:rect l="l" t="t" r="r" b="b"/>
              <a:pathLst>
                <a:path w="2259599" h="3895861">
                  <a:moveTo>
                    <a:pt x="0" y="0"/>
                  </a:moveTo>
                  <a:lnTo>
                    <a:pt x="2259599" y="3895861"/>
                  </a:lnTo>
                  <a:lnTo>
                    <a:pt x="0" y="3895861"/>
                  </a:lnTo>
                  <a:close/>
                </a:path>
              </a:pathLst>
            </a:custGeom>
            <a:solidFill>
              <a:srgbClr val="9330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0" fontAlgn="base" hangingPunct="0">
                <a:spcBef>
                  <a:spcPct val="0"/>
                </a:spcBef>
                <a:spcAft>
                  <a:spcPct val="0"/>
                </a:spcAft>
              </a:pPr>
              <a:endParaRPr lang="en-US" sz="1350">
                <a:solidFill>
                  <a:srgbClr val="FFFFFF"/>
                </a:solidFill>
                <a:latin typeface="Arial"/>
              </a:endParaRPr>
            </a:p>
          </p:txBody>
        </p:sp>
        <p:sp>
          <p:nvSpPr>
            <p:cNvPr id="19" name="Freeform 18">
              <a:extLst>
                <a:ext uri="{FF2B5EF4-FFF2-40B4-BE49-F238E27FC236}">
                  <a16:creationId xmlns:a16="http://schemas.microsoft.com/office/drawing/2014/main" id="{1E1B514C-CDAA-F148-9630-2AD34821C4B1}"/>
                </a:ext>
              </a:extLst>
            </p:cNvPr>
            <p:cNvSpPr/>
            <p:nvPr/>
          </p:nvSpPr>
          <p:spPr>
            <a:xfrm>
              <a:off x="8829152" y="1558284"/>
              <a:ext cx="1838848" cy="3842344"/>
            </a:xfrm>
            <a:custGeom>
              <a:avLst/>
              <a:gdLst>
                <a:gd name="connsiteX0" fmla="*/ 1838848 w 1838848"/>
                <a:gd name="connsiteY0" fmla="*/ 0 h 3842344"/>
                <a:gd name="connsiteX1" fmla="*/ 1838848 w 1838848"/>
                <a:gd name="connsiteY1" fmla="*/ 3842344 h 3842344"/>
                <a:gd name="connsiteX2" fmla="*/ 1728674 w 1838848"/>
                <a:gd name="connsiteY2" fmla="*/ 3836781 h 3842344"/>
                <a:gd name="connsiteX3" fmla="*/ 0 w 1838848"/>
                <a:gd name="connsiteY3" fmla="*/ 1921172 h 3842344"/>
                <a:gd name="connsiteX4" fmla="*/ 1728674 w 1838848"/>
                <a:gd name="connsiteY4" fmla="*/ 5564 h 38423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38848" h="3842344">
                  <a:moveTo>
                    <a:pt x="1838848" y="0"/>
                  </a:moveTo>
                  <a:lnTo>
                    <a:pt x="1838848" y="3842344"/>
                  </a:lnTo>
                  <a:lnTo>
                    <a:pt x="1728674" y="3836781"/>
                  </a:lnTo>
                  <a:cubicBezTo>
                    <a:pt x="757704" y="3738173"/>
                    <a:pt x="0" y="2918159"/>
                    <a:pt x="0" y="1921172"/>
                  </a:cubicBezTo>
                  <a:cubicBezTo>
                    <a:pt x="0" y="924186"/>
                    <a:pt x="757704" y="104171"/>
                    <a:pt x="1728674" y="5564"/>
                  </a:cubicBezTo>
                  <a:close/>
                </a:path>
              </a:pathLst>
            </a:custGeom>
            <a:solidFill>
              <a:srgbClr val="9330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0" fontAlgn="base" hangingPunct="0">
                <a:spcBef>
                  <a:spcPct val="0"/>
                </a:spcBef>
                <a:spcAft>
                  <a:spcPct val="0"/>
                </a:spcAft>
              </a:pPr>
              <a:endParaRPr lang="en-US" sz="1350">
                <a:solidFill>
                  <a:srgbClr val="FFFFFF"/>
                </a:solidFill>
                <a:latin typeface="Arial"/>
              </a:endParaRPr>
            </a:p>
          </p:txBody>
        </p:sp>
      </p:grpSp>
      <p:pic>
        <p:nvPicPr>
          <p:cNvPr id="9" name="Picture 8">
            <a:extLst>
              <a:ext uri="{FF2B5EF4-FFF2-40B4-BE49-F238E27FC236}">
                <a16:creationId xmlns:a16="http://schemas.microsoft.com/office/drawing/2014/main" id="{1E3DA07E-1C96-45FE-A2AB-7B73895028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40986" y="2361492"/>
            <a:ext cx="2694421" cy="2065065"/>
          </a:xfrm>
          <a:prstGeom prst="rect">
            <a:avLst/>
          </a:prstGeom>
        </p:spPr>
      </p:pic>
    </p:spTree>
    <p:extLst>
      <p:ext uri="{BB962C8B-B14F-4D97-AF65-F5344CB8AC3E}">
        <p14:creationId xmlns:p14="http://schemas.microsoft.com/office/powerpoint/2010/main" val="22015928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95300" y="2577548"/>
            <a:ext cx="4553778" cy="2286000"/>
          </a:xfrm>
        </p:spPr>
        <p:txBody>
          <a:bodyPr>
            <a:normAutofit/>
          </a:bodyPr>
          <a:lstStyle/>
          <a:p>
            <a:r>
              <a:rPr lang="en-US" sz="3600" b="1" dirty="0" smtClean="0"/>
              <a:t>Questions?</a:t>
            </a:r>
            <a:endParaRPr lang="en-US" sz="3600" b="1" dirty="0"/>
          </a:p>
        </p:txBody>
      </p:sp>
      <p:sp>
        <p:nvSpPr>
          <p:cNvPr id="4" name="Date Placeholder 3"/>
          <p:cNvSpPr>
            <a:spLocks noGrp="1"/>
          </p:cNvSpPr>
          <p:nvPr>
            <p:ph type="dt" sz="half" idx="10"/>
          </p:nvPr>
        </p:nvSpPr>
        <p:spPr>
          <a:xfrm>
            <a:off x="457200" y="6356350"/>
            <a:ext cx="2133600" cy="365125"/>
          </a:xfrm>
        </p:spPr>
        <p:txBody>
          <a:bodyPr/>
          <a:lstStyle/>
          <a:p>
            <a:r>
              <a:rPr lang="en-US" smtClean="0"/>
              <a:t>17 June 2020</a:t>
            </a:r>
            <a:endParaRPr lang="en-US" dirty="0"/>
          </a:p>
        </p:txBody>
      </p:sp>
      <p:sp>
        <p:nvSpPr>
          <p:cNvPr id="6" name="Slide Number Placeholder 2"/>
          <p:cNvSpPr txBox="1">
            <a:spLocks/>
          </p:cNvSpPr>
          <p:nvPr/>
        </p:nvSpPr>
        <p:spPr>
          <a:xfrm>
            <a:off x="6553200" y="640659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966A91B-2C49-4308-9EBC-7A6C490B0A71}" type="slidenum">
              <a:rPr lang="en-US" sz="1200" smtClean="0">
                <a:solidFill>
                  <a:schemeClr val="bg2"/>
                </a:solidFill>
              </a:rPr>
              <a:pPr algn="r"/>
              <a:t>29</a:t>
            </a:fld>
            <a:endParaRPr lang="en-US" sz="1200" dirty="0">
              <a:solidFill>
                <a:schemeClr val="bg2"/>
              </a:solidFill>
            </a:endParaRPr>
          </a:p>
        </p:txBody>
      </p:sp>
      <p:pic>
        <p:nvPicPr>
          <p:cNvPr id="5" name="Picture 4" descr="cid:image007.png@01D41761.A07B2AC0">
            <a:extLst>
              <a:ext uri="{FF2B5EF4-FFF2-40B4-BE49-F238E27FC236}">
                <a16:creationId xmlns:a16="http://schemas.microsoft.com/office/drawing/2014/main" id="{40452250-C8AF-496C-9D31-844B8D2008B6}"/>
              </a:ext>
            </a:extLst>
          </p:cNvPr>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8012274" y="6488430"/>
            <a:ext cx="895350" cy="283845"/>
          </a:xfrm>
          <a:prstGeom prst="rect">
            <a:avLst/>
          </a:prstGeom>
          <a:noFill/>
          <a:ln>
            <a:noFill/>
          </a:ln>
        </p:spPr>
      </p:pic>
    </p:spTree>
    <p:extLst>
      <p:ext uri="{BB962C8B-B14F-4D97-AF65-F5344CB8AC3E}">
        <p14:creationId xmlns:p14="http://schemas.microsoft.com/office/powerpoint/2010/main" val="36121247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Webinar housekeeping</a:t>
            </a:r>
          </a:p>
        </p:txBody>
      </p:sp>
      <p:sp>
        <p:nvSpPr>
          <p:cNvPr id="6" name="Date Placeholder 3"/>
          <p:cNvSpPr>
            <a:spLocks noGrp="1"/>
          </p:cNvSpPr>
          <p:nvPr>
            <p:ph type="dt" sz="half" idx="10"/>
          </p:nvPr>
        </p:nvSpPr>
        <p:spPr>
          <a:xfrm>
            <a:off x="457200" y="6356350"/>
            <a:ext cx="2133600" cy="365125"/>
          </a:xfrm>
        </p:spPr>
        <p:txBody>
          <a:bodyPr/>
          <a:lstStyle/>
          <a:p>
            <a:r>
              <a:rPr lang="en-US" smtClean="0"/>
              <a:t>17 June 2020</a:t>
            </a:r>
            <a:endParaRPr lang="en-US" dirty="0"/>
          </a:p>
        </p:txBody>
      </p:sp>
      <p:sp>
        <p:nvSpPr>
          <p:cNvPr id="5" name="Content Placeholder 5">
            <a:extLst>
              <a:ext uri="{FF2B5EF4-FFF2-40B4-BE49-F238E27FC236}">
                <a16:creationId xmlns:a16="http://schemas.microsoft.com/office/drawing/2014/main" id="{7F2EF0E5-7C54-46ED-AD8F-DF5E5B3D05BD}"/>
              </a:ext>
            </a:extLst>
          </p:cNvPr>
          <p:cNvSpPr>
            <a:spLocks noGrp="1"/>
          </p:cNvSpPr>
          <p:nvPr>
            <p:ph idx="1"/>
          </p:nvPr>
        </p:nvSpPr>
        <p:spPr>
          <a:xfrm>
            <a:off x="470595" y="1411358"/>
            <a:ext cx="8454744" cy="4731026"/>
          </a:xfrm>
        </p:spPr>
        <p:txBody>
          <a:bodyPr vert="horz" lIns="91440" tIns="45720" rIns="91440" bIns="45720" rtlCol="0" anchor="t">
            <a:noAutofit/>
          </a:bodyPr>
          <a:lstStyle/>
          <a:p>
            <a:pPr algn="just">
              <a:buFont typeface="Wingdings" panose="05000000000000000000" pitchFamily="2" charset="2"/>
              <a:buChar char="q"/>
            </a:pPr>
            <a:r>
              <a:rPr lang="en-US" sz="2000" dirty="0" smtClean="0">
                <a:solidFill>
                  <a:srgbClr val="000000"/>
                </a:solidFill>
                <a:cs typeface="Arial"/>
              </a:rPr>
              <a:t>In the Chat box, type name and </a:t>
            </a:r>
            <a:r>
              <a:rPr lang="en-US" sz="2000" dirty="0">
                <a:solidFill>
                  <a:srgbClr val="000000"/>
                </a:solidFill>
                <a:cs typeface="Arial"/>
              </a:rPr>
              <a:t>the country where </a:t>
            </a:r>
            <a:r>
              <a:rPr lang="en-US" sz="2000" dirty="0" smtClean="0">
                <a:solidFill>
                  <a:srgbClr val="000000"/>
                </a:solidFill>
                <a:cs typeface="Arial"/>
              </a:rPr>
              <a:t>you are </a:t>
            </a:r>
            <a:r>
              <a:rPr lang="en-US" sz="2000" dirty="0">
                <a:solidFill>
                  <a:srgbClr val="000000"/>
                </a:solidFill>
                <a:cs typeface="Arial"/>
              </a:rPr>
              <a:t>connecting </a:t>
            </a:r>
            <a:r>
              <a:rPr lang="en-US" sz="2000" dirty="0" smtClean="0">
                <a:solidFill>
                  <a:srgbClr val="000000"/>
                </a:solidFill>
                <a:cs typeface="Arial"/>
              </a:rPr>
              <a:t>from – include number of other persons if sharing same connection</a:t>
            </a:r>
            <a:endParaRPr lang="en-US" sz="2000" dirty="0" smtClean="0">
              <a:solidFill>
                <a:srgbClr val="000000"/>
              </a:solidFill>
            </a:endParaRPr>
          </a:p>
          <a:p>
            <a:pPr algn="just">
              <a:buFont typeface="Wingdings" panose="05000000000000000000" pitchFamily="2" charset="2"/>
              <a:buChar char="q"/>
            </a:pPr>
            <a:endParaRPr lang="en-US" sz="2000" dirty="0" smtClean="0">
              <a:solidFill>
                <a:srgbClr val="000000"/>
              </a:solidFill>
            </a:endParaRPr>
          </a:p>
          <a:p>
            <a:pPr algn="just">
              <a:buFont typeface="Wingdings" panose="05000000000000000000" pitchFamily="2" charset="2"/>
              <a:buChar char="q"/>
            </a:pPr>
            <a:r>
              <a:rPr lang="en-US" sz="2000" dirty="0" smtClean="0">
                <a:solidFill>
                  <a:srgbClr val="000000"/>
                </a:solidFill>
              </a:rPr>
              <a:t>All participants will </a:t>
            </a:r>
            <a:r>
              <a:rPr lang="en-US" sz="2000" dirty="0">
                <a:solidFill>
                  <a:srgbClr val="000000"/>
                </a:solidFill>
              </a:rPr>
              <a:t>be </a:t>
            </a:r>
            <a:r>
              <a:rPr lang="en-US" sz="2000" dirty="0" smtClean="0">
                <a:solidFill>
                  <a:srgbClr val="000000"/>
                </a:solidFill>
              </a:rPr>
              <a:t>muted and videos disabled to </a:t>
            </a:r>
            <a:r>
              <a:rPr lang="en-US" sz="2000" dirty="0">
                <a:solidFill>
                  <a:srgbClr val="000000"/>
                </a:solidFill>
              </a:rPr>
              <a:t>allow </a:t>
            </a:r>
            <a:r>
              <a:rPr lang="en-US" sz="2000" dirty="0" smtClean="0">
                <a:solidFill>
                  <a:srgbClr val="000000"/>
                </a:solidFill>
              </a:rPr>
              <a:t>the speaker </a:t>
            </a:r>
            <a:r>
              <a:rPr lang="en-US" sz="2000" dirty="0">
                <a:solidFill>
                  <a:srgbClr val="000000"/>
                </a:solidFill>
              </a:rPr>
              <a:t>to present without interruption</a:t>
            </a:r>
            <a:r>
              <a:rPr lang="en-US" sz="2000" dirty="0" smtClean="0">
                <a:solidFill>
                  <a:srgbClr val="000000"/>
                </a:solidFill>
              </a:rPr>
              <a:t>.</a:t>
            </a:r>
          </a:p>
          <a:p>
            <a:pPr algn="just">
              <a:buFont typeface="Wingdings" panose="05000000000000000000" pitchFamily="2" charset="2"/>
              <a:buChar char="q"/>
            </a:pPr>
            <a:endParaRPr lang="en-US" sz="2000" dirty="0" smtClean="0">
              <a:solidFill>
                <a:srgbClr val="000000"/>
              </a:solidFill>
            </a:endParaRPr>
          </a:p>
          <a:p>
            <a:pPr algn="just">
              <a:buFont typeface="Wingdings" panose="05000000000000000000" pitchFamily="2" charset="2"/>
              <a:buChar char="q"/>
            </a:pPr>
            <a:r>
              <a:rPr lang="en-US" sz="2000" dirty="0" smtClean="0">
                <a:solidFill>
                  <a:srgbClr val="000000"/>
                </a:solidFill>
                <a:cs typeface="Arial"/>
              </a:rPr>
              <a:t>Q&amp;A </a:t>
            </a:r>
            <a:r>
              <a:rPr lang="en-US" sz="2000" dirty="0">
                <a:solidFill>
                  <a:srgbClr val="000000"/>
                </a:solidFill>
                <a:cs typeface="Arial"/>
              </a:rPr>
              <a:t>session will be held at the end of the </a:t>
            </a:r>
            <a:r>
              <a:rPr lang="en-US" sz="2000" dirty="0" smtClean="0">
                <a:solidFill>
                  <a:srgbClr val="000000"/>
                </a:solidFill>
                <a:cs typeface="Arial"/>
              </a:rPr>
              <a:t>presentation.</a:t>
            </a:r>
          </a:p>
          <a:p>
            <a:pPr algn="just">
              <a:buFont typeface="Wingdings" panose="05000000000000000000" pitchFamily="2" charset="2"/>
              <a:buChar char="q"/>
            </a:pPr>
            <a:endParaRPr lang="en-US" sz="2000" dirty="0">
              <a:solidFill>
                <a:srgbClr val="000000"/>
              </a:solidFill>
              <a:cs typeface="Arial"/>
            </a:endParaRPr>
          </a:p>
          <a:p>
            <a:pPr algn="just">
              <a:buFont typeface="Wingdings" panose="05000000000000000000" pitchFamily="2" charset="2"/>
              <a:buChar char="q"/>
            </a:pPr>
            <a:r>
              <a:rPr lang="en-US" sz="2000" dirty="0">
                <a:solidFill>
                  <a:srgbClr val="000000"/>
                </a:solidFill>
                <a:cs typeface="Arial"/>
              </a:rPr>
              <a:t>Questions can also be submitted via the </a:t>
            </a:r>
            <a:r>
              <a:rPr lang="en-US" sz="2000" dirty="0" smtClean="0">
                <a:solidFill>
                  <a:srgbClr val="000000"/>
                </a:solidFill>
                <a:cs typeface="Arial"/>
              </a:rPr>
              <a:t>chat box. </a:t>
            </a:r>
            <a:r>
              <a:rPr lang="en-US" sz="2000" dirty="0">
                <a:solidFill>
                  <a:srgbClr val="000000"/>
                </a:solidFill>
                <a:cs typeface="Arial"/>
              </a:rPr>
              <a:t>They will be logged and answered during the Q&amp;A session</a:t>
            </a:r>
            <a:r>
              <a:rPr lang="en-US" sz="2000" dirty="0" smtClean="0">
                <a:solidFill>
                  <a:srgbClr val="000000"/>
                </a:solidFill>
                <a:cs typeface="Arial"/>
              </a:rPr>
              <a:t>.</a:t>
            </a:r>
          </a:p>
          <a:p>
            <a:pPr algn="just">
              <a:buFont typeface="Wingdings" panose="05000000000000000000" pitchFamily="2" charset="2"/>
              <a:buChar char="q"/>
            </a:pPr>
            <a:endParaRPr lang="en-US" sz="2000" dirty="0">
              <a:solidFill>
                <a:srgbClr val="000000"/>
              </a:solidFill>
              <a:cs typeface="Arial"/>
            </a:endParaRPr>
          </a:p>
          <a:p>
            <a:pPr algn="just">
              <a:buFont typeface="Wingdings" panose="05000000000000000000" pitchFamily="2" charset="2"/>
              <a:buChar char="q"/>
            </a:pPr>
            <a:r>
              <a:rPr lang="en-US" sz="2000" dirty="0" smtClean="0">
                <a:solidFill>
                  <a:srgbClr val="000000"/>
                </a:solidFill>
                <a:cs typeface="Arial"/>
              </a:rPr>
              <a:t>This </a:t>
            </a:r>
            <a:r>
              <a:rPr lang="en-US" sz="2000" dirty="0">
                <a:solidFill>
                  <a:srgbClr val="000000"/>
                </a:solidFill>
                <a:cs typeface="Arial"/>
              </a:rPr>
              <a:t>webinar will be recorded. The link to the recording and presentation slides will be shared via the BID website</a:t>
            </a:r>
            <a:r>
              <a:rPr lang="en-US" dirty="0">
                <a:solidFill>
                  <a:srgbClr val="000000"/>
                </a:solidFill>
                <a:cs typeface="Arial"/>
              </a:rPr>
              <a:t>.</a:t>
            </a:r>
          </a:p>
          <a:p>
            <a:pPr>
              <a:buFont typeface="Wingdings"/>
              <a:buChar char="§"/>
            </a:pPr>
            <a:endParaRPr lang="en-US" sz="2000" dirty="0">
              <a:cs typeface="Arial"/>
            </a:endParaRPr>
          </a:p>
          <a:p>
            <a:pPr>
              <a:buFont typeface="Arial"/>
              <a:buAutoNum type="arabicPeriod"/>
            </a:pPr>
            <a:endParaRPr lang="en-US" sz="2000" dirty="0">
              <a:cs typeface="Arial"/>
            </a:endParaRPr>
          </a:p>
          <a:p>
            <a:pPr>
              <a:buFont typeface="Arial"/>
              <a:buAutoNum type="arabicPeriod"/>
            </a:pPr>
            <a:endParaRPr lang="en-US" sz="1600" dirty="0">
              <a:cs typeface="Arial"/>
            </a:endParaRPr>
          </a:p>
          <a:p>
            <a:endParaRPr lang="en-US" sz="2200" dirty="0">
              <a:cs typeface="Arial"/>
            </a:endParaRPr>
          </a:p>
          <a:p>
            <a:endParaRPr lang="en-US" dirty="0">
              <a:cs typeface="Arial"/>
            </a:endParaRPr>
          </a:p>
        </p:txBody>
      </p:sp>
      <p:pic>
        <p:nvPicPr>
          <p:cNvPr id="7" name="Picture 6" descr="cid:image007.png@01D41761.A07B2AC0">
            <a:extLst>
              <a:ext uri="{FF2B5EF4-FFF2-40B4-BE49-F238E27FC236}">
                <a16:creationId xmlns:a16="http://schemas.microsoft.com/office/drawing/2014/main" id="{40452250-C8AF-496C-9D31-844B8D2008B6}"/>
              </a:ext>
            </a:extLst>
          </p:cNvPr>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8012274" y="6488430"/>
            <a:ext cx="895350" cy="283845"/>
          </a:xfrm>
          <a:prstGeom prst="rect">
            <a:avLst/>
          </a:prstGeom>
          <a:noFill/>
          <a:ln>
            <a:noFill/>
          </a:ln>
        </p:spPr>
      </p:pic>
    </p:spTree>
    <p:extLst>
      <p:ext uri="{BB962C8B-B14F-4D97-AF65-F5344CB8AC3E}">
        <p14:creationId xmlns:p14="http://schemas.microsoft.com/office/powerpoint/2010/main" val="119820644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Thank you for connecting </a:t>
            </a:r>
            <a:r>
              <a:rPr lang="en-US" dirty="0"/>
              <a:t>with us!</a:t>
            </a:r>
          </a:p>
        </p:txBody>
      </p:sp>
      <p:pic>
        <p:nvPicPr>
          <p:cNvPr id="8" name="Picture 7"/>
          <p:cNvPicPr>
            <a:picLocks noChangeAspect="1"/>
          </p:cNvPicPr>
          <p:nvPr/>
        </p:nvPicPr>
        <p:blipFill>
          <a:blip r:embed="rId3"/>
          <a:stretch>
            <a:fillRect/>
          </a:stretch>
        </p:blipFill>
        <p:spPr>
          <a:xfrm>
            <a:off x="1821736" y="1715144"/>
            <a:ext cx="5500527" cy="3944250"/>
          </a:xfrm>
          <a:prstGeom prst="rect">
            <a:avLst/>
          </a:prstGeom>
        </p:spPr>
      </p:pic>
      <p:sp>
        <p:nvSpPr>
          <p:cNvPr id="5" name="Date Placeholder 3"/>
          <p:cNvSpPr>
            <a:spLocks noGrp="1"/>
          </p:cNvSpPr>
          <p:nvPr>
            <p:ph type="dt" sz="half" idx="10"/>
          </p:nvPr>
        </p:nvSpPr>
        <p:spPr>
          <a:xfrm>
            <a:off x="457200" y="6356350"/>
            <a:ext cx="2133600" cy="365125"/>
          </a:xfrm>
        </p:spPr>
        <p:txBody>
          <a:bodyPr/>
          <a:lstStyle/>
          <a:p>
            <a:r>
              <a:rPr lang="en-US" smtClean="0"/>
              <a:t>17 June 2020</a:t>
            </a:r>
            <a:endParaRPr lang="en-US" dirty="0"/>
          </a:p>
        </p:txBody>
      </p:sp>
      <p:pic>
        <p:nvPicPr>
          <p:cNvPr id="6" name="Picture 5" descr="cid:image007.png@01D41761.A07B2AC0">
            <a:extLst>
              <a:ext uri="{FF2B5EF4-FFF2-40B4-BE49-F238E27FC236}">
                <a16:creationId xmlns:a16="http://schemas.microsoft.com/office/drawing/2014/main" id="{40452250-C8AF-496C-9D31-844B8D2008B6}"/>
              </a:ext>
            </a:extLst>
          </p:cNvPr>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8012274" y="6488430"/>
            <a:ext cx="895350" cy="283845"/>
          </a:xfrm>
          <a:prstGeom prst="rect">
            <a:avLst/>
          </a:prstGeom>
          <a:noFill/>
          <a:ln>
            <a:noFill/>
          </a:ln>
        </p:spPr>
      </p:pic>
    </p:spTree>
    <p:extLst>
      <p:ext uri="{BB962C8B-B14F-4D97-AF65-F5344CB8AC3E}">
        <p14:creationId xmlns:p14="http://schemas.microsoft.com/office/powerpoint/2010/main" val="14989270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3399" y="1987827"/>
            <a:ext cx="6463749" cy="3578086"/>
          </a:xfrm>
        </p:spPr>
        <p:txBody>
          <a:bodyPr>
            <a:normAutofit/>
          </a:bodyPr>
          <a:lstStyle/>
          <a:p>
            <a:r>
              <a:rPr lang="en-US" sz="3200" dirty="0" smtClean="0"/>
              <a:t>Electronic IMMUNIZATION REGISTRIES IN TANZANIA AND Zambia : from design to deployment </a:t>
            </a:r>
            <a:r>
              <a:rPr lang="en-US" sz="3200" dirty="0"/>
              <a:t/>
            </a:r>
            <a:br>
              <a:rPr lang="en-US" sz="3200" dirty="0"/>
            </a:br>
            <a:endParaRPr lang="en-US" sz="3100" b="1" dirty="0"/>
          </a:p>
        </p:txBody>
      </p:sp>
      <p:sp>
        <p:nvSpPr>
          <p:cNvPr id="2" name="Date Placeholder 1"/>
          <p:cNvSpPr>
            <a:spLocks noGrp="1"/>
          </p:cNvSpPr>
          <p:nvPr>
            <p:ph type="dt" sz="half" idx="10"/>
          </p:nvPr>
        </p:nvSpPr>
        <p:spPr/>
        <p:txBody>
          <a:bodyPr/>
          <a:lstStyle/>
          <a:p>
            <a:r>
              <a:rPr lang="en-US" smtClean="0"/>
              <a:t>17 June 2020</a:t>
            </a:r>
            <a:endParaRPr lang="en-US"/>
          </a:p>
        </p:txBody>
      </p:sp>
      <p:pic>
        <p:nvPicPr>
          <p:cNvPr id="4" name="Picture 3" descr="cid:image007.png@01D41761.A07B2AC0">
            <a:extLst>
              <a:ext uri="{FF2B5EF4-FFF2-40B4-BE49-F238E27FC236}">
                <a16:creationId xmlns:a16="http://schemas.microsoft.com/office/drawing/2014/main" id="{40452250-C8AF-496C-9D31-844B8D2008B6}"/>
              </a:ext>
            </a:extLst>
          </p:cNvPr>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8012274" y="6488430"/>
            <a:ext cx="895350" cy="283845"/>
          </a:xfrm>
          <a:prstGeom prst="rect">
            <a:avLst/>
          </a:prstGeom>
          <a:noFill/>
          <a:ln>
            <a:noFill/>
          </a:ln>
        </p:spPr>
      </p:pic>
    </p:spTree>
    <p:extLst>
      <p:ext uri="{BB962C8B-B14F-4D97-AF65-F5344CB8AC3E}">
        <p14:creationId xmlns:p14="http://schemas.microsoft.com/office/powerpoint/2010/main" val="11146045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14400"/>
            <a:ext cx="9144000" cy="838200"/>
          </a:xfrm>
        </p:spPr>
        <p:txBody>
          <a:bodyPr/>
          <a:lstStyle/>
          <a:p>
            <a:r>
              <a:rPr lang="en-US" dirty="0" smtClean="0"/>
              <a:t>Introducing the Speakers </a:t>
            </a:r>
            <a:endParaRPr lang="en-US" dirty="0"/>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r>
              <a:rPr lang="en-US" smtClean="0"/>
              <a:t>17 June 2020</a:t>
            </a:r>
            <a:endParaRPr lang="en-US"/>
          </a:p>
        </p:txBody>
      </p:sp>
      <p:sp>
        <p:nvSpPr>
          <p:cNvPr id="5" name="Title 2"/>
          <p:cNvSpPr txBox="1">
            <a:spLocks/>
          </p:cNvSpPr>
          <p:nvPr/>
        </p:nvSpPr>
        <p:spPr>
          <a:xfrm>
            <a:off x="609600" y="914400"/>
            <a:ext cx="10972800" cy="641350"/>
          </a:xfrm>
          <a:prstGeom prst="rect">
            <a:avLst/>
          </a:prstGeom>
        </p:spPr>
        <p:txBody>
          <a:bodyPr vert="horz" lIns="91440" tIns="45720" rIns="91440" bIns="45720" rtlCol="0" anchor="t">
            <a:normAutofit/>
          </a:bodyPr>
          <a:lstStyle>
            <a:lvl1pPr algn="l" defTabSz="914400" rtl="0" eaLnBrk="1" latinLnBrk="0" hangingPunct="1">
              <a:spcBef>
                <a:spcPct val="0"/>
              </a:spcBef>
              <a:buNone/>
              <a:defRPr sz="2800" kern="1200">
                <a:solidFill>
                  <a:schemeClr val="accent2"/>
                </a:solidFill>
                <a:latin typeface="+mj-lt"/>
                <a:ea typeface="+mj-ea"/>
                <a:cs typeface="+mj-cs"/>
              </a:defRPr>
            </a:lvl1pPr>
          </a:lstStyle>
          <a:p>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3227197413"/>
              </p:ext>
            </p:extLst>
          </p:nvPr>
        </p:nvGraphicFramePr>
        <p:xfrm>
          <a:off x="2" y="1555751"/>
          <a:ext cx="9143998" cy="4648101"/>
        </p:xfrm>
        <a:graphic>
          <a:graphicData uri="http://schemas.openxmlformats.org/drawingml/2006/table">
            <a:tbl>
              <a:tblPr firstRow="1" bandRow="1">
                <a:tableStyleId>{E8B1032C-EA38-4F05-BA0D-38AFFFC7BED3}</a:tableStyleId>
              </a:tblPr>
              <a:tblGrid>
                <a:gridCol w="3108958">
                  <a:extLst>
                    <a:ext uri="{9D8B030D-6E8A-4147-A177-3AD203B41FA5}">
                      <a16:colId xmlns:a16="http://schemas.microsoft.com/office/drawing/2014/main" val="3088386189"/>
                    </a:ext>
                  </a:extLst>
                </a:gridCol>
                <a:gridCol w="3080824">
                  <a:extLst>
                    <a:ext uri="{9D8B030D-6E8A-4147-A177-3AD203B41FA5}">
                      <a16:colId xmlns:a16="http://schemas.microsoft.com/office/drawing/2014/main" val="607854539"/>
                    </a:ext>
                  </a:extLst>
                </a:gridCol>
                <a:gridCol w="2954216">
                  <a:extLst>
                    <a:ext uri="{9D8B030D-6E8A-4147-A177-3AD203B41FA5}">
                      <a16:colId xmlns:a16="http://schemas.microsoft.com/office/drawing/2014/main" val="1957493350"/>
                    </a:ext>
                  </a:extLst>
                </a:gridCol>
              </a:tblGrid>
              <a:tr h="4648101">
                <a:tc>
                  <a:txBody>
                    <a:bodyPr/>
                    <a:lstStyle/>
                    <a:p>
                      <a:endParaRPr lang="en-US" dirty="0" smtClean="0"/>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kern="1200" dirty="0" smtClean="0">
                        <a:solidFill>
                          <a:srgbClr val="0070C0"/>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kern="1200" dirty="0" smtClean="0">
                        <a:solidFill>
                          <a:srgbClr val="0070C0"/>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kern="1200" dirty="0" smtClean="0">
                        <a:solidFill>
                          <a:srgbClr val="0070C0"/>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kern="1200" dirty="0" smtClean="0">
                        <a:solidFill>
                          <a:srgbClr val="0070C0"/>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kern="1200" dirty="0" smtClean="0">
                        <a:solidFill>
                          <a:srgbClr val="0070C0"/>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kern="1200" dirty="0" smtClean="0">
                        <a:solidFill>
                          <a:srgbClr val="0070C0"/>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kern="1200" dirty="0" smtClean="0">
                        <a:solidFill>
                          <a:srgbClr val="0070C0"/>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kern="1200" dirty="0" smtClean="0">
                        <a:solidFill>
                          <a:srgbClr val="0070C0"/>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kern="1200" dirty="0" smtClean="0">
                        <a:solidFill>
                          <a:srgbClr val="0070C0"/>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rgbClr val="0070C0"/>
                          </a:solidFill>
                          <a:effectLst/>
                          <a:latin typeface="+mn-lt"/>
                          <a:ea typeface="+mn-ea"/>
                          <a:cs typeface="+mn-cs"/>
                        </a:rPr>
                        <a:t>  </a:t>
                      </a:r>
                      <a:r>
                        <a:rPr lang="en-US" sz="1800" kern="1200" dirty="0" smtClean="0">
                          <a:solidFill>
                            <a:schemeClr val="bg1"/>
                          </a:solidFill>
                          <a:effectLst/>
                          <a:latin typeface="+mn-lt"/>
                          <a:ea typeface="+mn-ea"/>
                          <a:cs typeface="+mn-cs"/>
                        </a:rPr>
                        <a:t>Mr. Hassan Mtenga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bg1"/>
                          </a:solidFill>
                          <a:effectLst/>
                          <a:latin typeface="+mn-lt"/>
                          <a:ea typeface="+mn-ea"/>
                          <a:cs typeface="+mn-cs"/>
                        </a:rPr>
                        <a:t>  BID Regional Mentors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baseline="0" dirty="0" smtClean="0">
                          <a:solidFill>
                            <a:schemeClr val="bg1"/>
                          </a:solidFill>
                          <a:effectLst/>
                          <a:latin typeface="+mn-lt"/>
                          <a:ea typeface="+mn-ea"/>
                          <a:cs typeface="+mn-cs"/>
                        </a:rPr>
                        <a:t>  </a:t>
                      </a:r>
                      <a:r>
                        <a:rPr lang="en-US" sz="1800" kern="1200" dirty="0" smtClean="0">
                          <a:solidFill>
                            <a:schemeClr val="bg1"/>
                          </a:solidFill>
                          <a:effectLst/>
                          <a:latin typeface="+mn-lt"/>
                          <a:ea typeface="+mn-ea"/>
                          <a:cs typeface="+mn-cs"/>
                        </a:rPr>
                        <a:t>Lead,  </a:t>
                      </a:r>
                      <a:r>
                        <a:rPr lang="en-US" sz="1800" kern="1200" baseline="0" dirty="0" smtClean="0">
                          <a:solidFill>
                            <a:schemeClr val="bg1"/>
                          </a:solidFill>
                          <a:effectLst/>
                          <a:latin typeface="+mn-lt"/>
                          <a:ea typeface="+mn-ea"/>
                          <a:cs typeface="+mn-cs"/>
                        </a:rPr>
                        <a:t>PATH , TANZANIA   </a:t>
                      </a:r>
                      <a:endParaRPr lang="en-US" sz="1800" kern="1200" dirty="0" smtClean="0">
                        <a:solidFill>
                          <a:schemeClr val="bg1"/>
                        </a:solidFill>
                        <a:effectLst/>
                        <a:latin typeface="+mn-lt"/>
                        <a:ea typeface="+mn-ea"/>
                        <a:cs typeface="+mn-cs"/>
                      </a:endParaRPr>
                    </a:p>
                  </a:txBody>
                  <a:tcPr>
                    <a:lnL w="12700" cmpd="sng">
                      <a:noFill/>
                    </a:lnL>
                    <a:lnR w="12700" cmpd="sng">
                      <a:noFill/>
                    </a:lnR>
                    <a:lnT w="12700" cmpd="sng">
                      <a:noFill/>
                    </a:lnT>
                    <a:lnB w="25400" cmpd="sng">
                      <a:noFill/>
                    </a:lnB>
                    <a:lnTlToBr w="12700" cmpd="sng">
                      <a:noFill/>
                      <a:prstDash val="solid"/>
                    </a:lnTlToBr>
                    <a:lnBlToTr w="12700" cmpd="sng">
                      <a:noFill/>
                      <a:prstDash val="solid"/>
                    </a:lnBlToTr>
                    <a:solidFill>
                      <a:schemeClr val="accent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kern="1200" dirty="0" smtClean="0">
                        <a:solidFill>
                          <a:srgbClr val="0070C0"/>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kern="1200" dirty="0" smtClean="0">
                        <a:solidFill>
                          <a:srgbClr val="0070C0"/>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kern="1200" dirty="0" smtClean="0">
                        <a:solidFill>
                          <a:srgbClr val="0070C0"/>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kern="1200" dirty="0" smtClean="0">
                        <a:solidFill>
                          <a:srgbClr val="0070C0"/>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rgbClr val="0070C0"/>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kern="1200" dirty="0" smtClean="0">
                        <a:solidFill>
                          <a:srgbClr val="0070C0"/>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kern="1200" dirty="0" smtClean="0">
                        <a:solidFill>
                          <a:srgbClr val="0070C0"/>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kern="1200" dirty="0" smtClean="0">
                        <a:solidFill>
                          <a:srgbClr val="0070C0"/>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kern="1200" dirty="0" smtClean="0">
                        <a:solidFill>
                          <a:srgbClr val="0070C0"/>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kern="1200" dirty="0" smtClean="0">
                        <a:solidFill>
                          <a:srgbClr val="0070C0"/>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kern="1200" dirty="0" smtClean="0">
                        <a:solidFill>
                          <a:srgbClr val="0070C0"/>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rgbClr val="0070C0"/>
                          </a:solidFill>
                          <a:effectLst/>
                          <a:latin typeface="+mn-lt"/>
                          <a:ea typeface="+mn-ea"/>
                          <a:cs typeface="+mn-cs"/>
                        </a:rPr>
                        <a:t> </a:t>
                      </a:r>
                      <a:r>
                        <a:rPr lang="en-US" sz="1800" kern="1200" dirty="0" smtClean="0">
                          <a:solidFill>
                            <a:schemeClr val="bg1"/>
                          </a:solidFill>
                          <a:effectLst/>
                          <a:latin typeface="+mn-lt"/>
                          <a:ea typeface="+mn-ea"/>
                          <a:cs typeface="+mn-cs"/>
                        </a:rPr>
                        <a:t>Mr. Paul </a:t>
                      </a:r>
                      <a:r>
                        <a:rPr lang="en-US" sz="1800" kern="1200" dirty="0" err="1" smtClean="0">
                          <a:solidFill>
                            <a:schemeClr val="bg1"/>
                          </a:solidFill>
                          <a:effectLst/>
                          <a:latin typeface="+mn-lt"/>
                          <a:ea typeface="+mn-ea"/>
                          <a:cs typeface="+mn-cs"/>
                        </a:rPr>
                        <a:t>Nindi</a:t>
                      </a:r>
                      <a:r>
                        <a:rPr lang="en-US" sz="1800" kern="1200" dirty="0" smtClean="0">
                          <a:solidFill>
                            <a:schemeClr val="bg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kern="1200" dirty="0" smtClean="0">
                          <a:solidFill>
                            <a:schemeClr val="tx1"/>
                          </a:solidFill>
                          <a:effectLst/>
                          <a:latin typeface="+mn-lt"/>
                          <a:ea typeface="+mn-ea"/>
                          <a:cs typeface="+mn-cs"/>
                        </a:rPr>
                        <a:t>System Project Manager</a:t>
                      </a:r>
                      <a:r>
                        <a:rPr lang="en-US" sz="1800" b="1" kern="1200" baseline="0" dirty="0" smtClean="0">
                          <a:solidFill>
                            <a:schemeClr val="tx1"/>
                          </a:solidFill>
                          <a:effectLst/>
                          <a:latin typeface="+mn-lt"/>
                          <a:ea typeface="+mn-ea"/>
                          <a:cs typeface="+mn-cs"/>
                        </a:rPr>
                        <a:t> </a:t>
                      </a:r>
                      <a:r>
                        <a:rPr lang="en-US" sz="1800" b="1" kern="1200" dirty="0" smtClean="0">
                          <a:solidFill>
                            <a:schemeClr val="tx1"/>
                          </a:solidFill>
                          <a:effectLst/>
                          <a:latin typeface="+mn-lt"/>
                          <a:ea typeface="+mn-ea"/>
                          <a:cs typeface="+mn-cs"/>
                        </a:rPr>
                        <a:t>PATH, ZAMBIA</a:t>
                      </a:r>
                      <a:endParaRPr lang="en-US" dirty="0"/>
                    </a:p>
                  </a:txBody>
                  <a:tcPr>
                    <a:lnL w="12700" cmpd="sng">
                      <a:noFill/>
                    </a:lnL>
                    <a:lnR w="12700" cmpd="sng">
                      <a:noFill/>
                    </a:lnR>
                    <a:lnT w="12700" cmpd="sng">
                      <a:noFill/>
                    </a:lnT>
                    <a:lnB w="25400" cmpd="sng">
                      <a:noFill/>
                    </a:lnB>
                    <a:lnTlToBr w="12700" cmpd="sng">
                      <a:noFill/>
                      <a:prstDash val="solid"/>
                    </a:lnTlToBr>
                    <a:lnBlToTr w="12700" cmpd="sng">
                      <a:noFill/>
                      <a:prstDash val="solid"/>
                    </a:lnBlToTr>
                    <a:solidFill>
                      <a:schemeClr val="accent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kern="1200" dirty="0" smtClean="0">
                        <a:solidFill>
                          <a:srgbClr val="0070C0"/>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kern="1200" dirty="0" smtClean="0">
                        <a:solidFill>
                          <a:srgbClr val="0070C0"/>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kern="1200" dirty="0" smtClean="0">
                        <a:solidFill>
                          <a:srgbClr val="0070C0"/>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kern="1200" dirty="0" smtClean="0">
                        <a:solidFill>
                          <a:srgbClr val="0070C0"/>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rgbClr val="0070C0"/>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rgbClr val="0070C0"/>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kern="1200" dirty="0" smtClean="0">
                        <a:solidFill>
                          <a:srgbClr val="0070C0"/>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kern="1200" dirty="0" smtClean="0">
                        <a:solidFill>
                          <a:srgbClr val="0070C0"/>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kern="1200" dirty="0" smtClean="0">
                        <a:solidFill>
                          <a:srgbClr val="0070C0"/>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kern="1200" dirty="0" smtClean="0">
                        <a:solidFill>
                          <a:srgbClr val="0070C0"/>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kern="1200" dirty="0" smtClean="0">
                        <a:solidFill>
                          <a:srgbClr val="0070C0"/>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rgbClr val="0070C0"/>
                          </a:solidFill>
                          <a:effectLst/>
                          <a:latin typeface="+mn-lt"/>
                          <a:ea typeface="+mn-ea"/>
                          <a:cs typeface="+mn-cs"/>
                        </a:rPr>
                        <a:t>   </a:t>
                      </a:r>
                      <a:r>
                        <a:rPr lang="en-US" sz="1800" kern="1200" dirty="0" smtClean="0">
                          <a:solidFill>
                            <a:schemeClr val="bg1"/>
                          </a:solidFill>
                          <a:effectLst/>
                          <a:latin typeface="+mn-lt"/>
                          <a:ea typeface="+mn-ea"/>
                          <a:cs typeface="+mn-cs"/>
                        </a:rPr>
                        <a:t>Mr. John</a:t>
                      </a:r>
                      <a:r>
                        <a:rPr lang="en-US" sz="1800" kern="1200" baseline="0" dirty="0" smtClean="0">
                          <a:solidFill>
                            <a:schemeClr val="bg1"/>
                          </a:solidFill>
                          <a:effectLst/>
                          <a:latin typeface="+mn-lt"/>
                          <a:ea typeface="+mn-ea"/>
                          <a:cs typeface="+mn-cs"/>
                        </a:rPr>
                        <a:t> Richard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bg1"/>
                          </a:solidFill>
                          <a:effectLst/>
                          <a:latin typeface="+mn-lt"/>
                          <a:ea typeface="+mn-ea"/>
                          <a:cs typeface="+mn-cs"/>
                        </a:rPr>
                        <a:t>   Software Analyst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bg1"/>
                          </a:solidFill>
                          <a:effectLst/>
                          <a:latin typeface="+mn-lt"/>
                          <a:ea typeface="+mn-ea"/>
                          <a:cs typeface="+mn-cs"/>
                        </a:rPr>
                        <a:t>   PATH, TANZANIA</a:t>
                      </a:r>
                    </a:p>
                    <a:p>
                      <a:endParaRPr lang="en-US" dirty="0"/>
                    </a:p>
                  </a:txBody>
                  <a:tcPr>
                    <a:lnL w="12700" cmpd="sng">
                      <a:noFill/>
                    </a:lnL>
                    <a:lnR w="12700" cmpd="sng">
                      <a:noFill/>
                    </a:lnR>
                    <a:lnT w="12700" cmpd="sng">
                      <a:noFill/>
                    </a:lnT>
                    <a:lnB w="25400" cmpd="sng">
                      <a:noFill/>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941450000"/>
                  </a:ext>
                </a:extLst>
              </a:tr>
            </a:tbl>
          </a:graphicData>
        </a:graphic>
      </p:graphicFrame>
      <p:pic>
        <p:nvPicPr>
          <p:cNvPr id="12" name="Picture 11"/>
          <p:cNvPicPr/>
          <p:nvPr/>
        </p:nvPicPr>
        <p:blipFill>
          <a:blip r:embed="rId2" cstate="print">
            <a:extLst>
              <a:ext uri="{28A0092B-C50C-407E-A947-70E740481C1C}">
                <a14:useLocalDpi xmlns:a14="http://schemas.microsoft.com/office/drawing/2010/main" val="0"/>
              </a:ext>
            </a:extLst>
          </a:blip>
          <a:stretch>
            <a:fillRect/>
          </a:stretch>
        </p:blipFill>
        <p:spPr bwMode="auto">
          <a:xfrm>
            <a:off x="3265713" y="2011664"/>
            <a:ext cx="2248991" cy="2220702"/>
          </a:xfrm>
          <a:prstGeom prst="ellipse">
            <a:avLst/>
          </a:prstGeom>
          <a:ln w="63500" cap="rnd">
            <a:solidFill>
              <a:srgbClr val="0070C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3" name="Picture 12"/>
          <p:cNvPicPr/>
          <p:nvPr/>
        </p:nvPicPr>
        <p:blipFill>
          <a:blip r:embed="rId3">
            <a:extLst>
              <a:ext uri="{28A0092B-C50C-407E-A947-70E740481C1C}">
                <a14:useLocalDpi xmlns:a14="http://schemas.microsoft.com/office/drawing/2010/main" val="0"/>
              </a:ext>
            </a:extLst>
          </a:blip>
          <a:stretch>
            <a:fillRect/>
          </a:stretch>
        </p:blipFill>
        <p:spPr bwMode="auto">
          <a:xfrm>
            <a:off x="307637" y="2032965"/>
            <a:ext cx="2124231" cy="2199401"/>
          </a:xfrm>
          <a:prstGeom prst="ellipse">
            <a:avLst/>
          </a:prstGeom>
          <a:ln w="63500" cap="rnd">
            <a:solidFill>
              <a:srgbClr val="0070C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4" name="Picture 13"/>
          <p:cNvPicPr/>
          <p:nvPr/>
        </p:nvPicPr>
        <p:blipFill>
          <a:blip r:embed="rId4" cstate="print">
            <a:extLst>
              <a:ext uri="{28A0092B-C50C-407E-A947-70E740481C1C}">
                <a14:useLocalDpi xmlns:a14="http://schemas.microsoft.com/office/drawing/2010/main" val="0"/>
              </a:ext>
            </a:extLst>
          </a:blip>
          <a:stretch>
            <a:fillRect/>
          </a:stretch>
        </p:blipFill>
        <p:spPr bwMode="auto">
          <a:xfrm>
            <a:off x="6348549" y="2096522"/>
            <a:ext cx="2246811" cy="2135844"/>
          </a:xfrm>
          <a:prstGeom prst="ellipse">
            <a:avLst/>
          </a:prstGeom>
          <a:ln w="63500" cap="rnd">
            <a:solidFill>
              <a:srgbClr val="0070C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5" name="Picture 14" descr="cid:image007.png@01D41761.A07B2AC0">
            <a:extLst>
              <a:ext uri="{FF2B5EF4-FFF2-40B4-BE49-F238E27FC236}">
                <a16:creationId xmlns:a16="http://schemas.microsoft.com/office/drawing/2014/main" id="{40452250-C8AF-496C-9D31-844B8D2008B6}"/>
              </a:ext>
            </a:extLst>
          </p:cNvPr>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8012274" y="6488430"/>
            <a:ext cx="895350" cy="283845"/>
          </a:xfrm>
          <a:prstGeom prst="rect">
            <a:avLst/>
          </a:prstGeom>
          <a:noFill/>
          <a:ln>
            <a:noFill/>
          </a:ln>
        </p:spPr>
      </p:pic>
    </p:spTree>
    <p:extLst>
      <p:ext uri="{BB962C8B-B14F-4D97-AF65-F5344CB8AC3E}">
        <p14:creationId xmlns:p14="http://schemas.microsoft.com/office/powerpoint/2010/main" val="23057567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7F1EB"/>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4F265E2-BBBD-134D-A930-00E50AFF6566}"/>
              </a:ext>
            </a:extLst>
          </p:cNvPr>
          <p:cNvPicPr>
            <a:picLocks noChangeAspect="1"/>
          </p:cNvPicPr>
          <p:nvPr/>
        </p:nvPicPr>
        <p:blipFill>
          <a:blip r:embed="rId3"/>
          <a:stretch>
            <a:fillRect/>
          </a:stretch>
        </p:blipFill>
        <p:spPr>
          <a:xfrm>
            <a:off x="571500" y="5263974"/>
            <a:ext cx="745812" cy="313954"/>
          </a:xfrm>
          <a:prstGeom prst="rect">
            <a:avLst/>
          </a:prstGeom>
        </p:spPr>
      </p:pic>
      <p:sp>
        <p:nvSpPr>
          <p:cNvPr id="10" name="Rectangle 9"/>
          <p:cNvSpPr>
            <a:spLocks noChangeAspect="1"/>
          </p:cNvSpPr>
          <p:nvPr/>
        </p:nvSpPr>
        <p:spPr>
          <a:xfrm>
            <a:off x="6234112" y="857251"/>
            <a:ext cx="2195513" cy="1092200"/>
          </a:xfrm>
          <a:prstGeom prst="rect">
            <a:avLst/>
          </a:prstGeom>
          <a:solidFill>
            <a:srgbClr val="F84F4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342900" eaLnBrk="0" fontAlgn="base" hangingPunct="0">
              <a:spcBef>
                <a:spcPct val="0"/>
              </a:spcBef>
              <a:spcAft>
                <a:spcPct val="0"/>
              </a:spcAft>
              <a:defRPr/>
            </a:pPr>
            <a:endParaRPr lang="en-US" sz="1350">
              <a:solidFill>
                <a:srgbClr val="FFFFFF"/>
              </a:solidFill>
              <a:latin typeface="Arial"/>
            </a:endParaRPr>
          </a:p>
        </p:txBody>
      </p:sp>
      <p:sp>
        <p:nvSpPr>
          <p:cNvPr id="11" name="Freeform: Shape 10"/>
          <p:cNvSpPr>
            <a:spLocks noChangeAspect="1"/>
          </p:cNvSpPr>
          <p:nvPr/>
        </p:nvSpPr>
        <p:spPr>
          <a:xfrm>
            <a:off x="6234114" y="2177880"/>
            <a:ext cx="2194562" cy="2542033"/>
          </a:xfrm>
          <a:custGeom>
            <a:avLst/>
            <a:gdLst>
              <a:gd name="connsiteX0" fmla="*/ 1097281 w 2194562"/>
              <a:gd name="connsiteY0" fmla="*/ 0 h 2542032"/>
              <a:gd name="connsiteX1" fmla="*/ 2194561 w 2194562"/>
              <a:gd name="connsiteY1" fmla="*/ 548640 h 2542032"/>
              <a:gd name="connsiteX2" fmla="*/ 2194562 w 2194562"/>
              <a:gd name="connsiteY2" fmla="*/ 548640 h 2542032"/>
              <a:gd name="connsiteX3" fmla="*/ 2194562 w 2194562"/>
              <a:gd name="connsiteY3" fmla="*/ 1993392 h 2542032"/>
              <a:gd name="connsiteX4" fmla="*/ 2194560 w 2194562"/>
              <a:gd name="connsiteY4" fmla="*/ 1993392 h 2542032"/>
              <a:gd name="connsiteX5" fmla="*/ 1097280 w 2194562"/>
              <a:gd name="connsiteY5" fmla="*/ 2542032 h 2542032"/>
              <a:gd name="connsiteX6" fmla="*/ 0 w 2194562"/>
              <a:gd name="connsiteY6" fmla="*/ 1993392 h 2542032"/>
              <a:gd name="connsiteX7" fmla="*/ 1 w 2194562"/>
              <a:gd name="connsiteY7" fmla="*/ 1993392 h 2542032"/>
              <a:gd name="connsiteX8" fmla="*/ 1 w 2194562"/>
              <a:gd name="connsiteY8" fmla="*/ 548640 h 2542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94562" h="2542032">
                <a:moveTo>
                  <a:pt x="1097281" y="0"/>
                </a:moveTo>
                <a:lnTo>
                  <a:pt x="2194561" y="548640"/>
                </a:lnTo>
                <a:lnTo>
                  <a:pt x="2194562" y="548640"/>
                </a:lnTo>
                <a:lnTo>
                  <a:pt x="2194562" y="1993392"/>
                </a:lnTo>
                <a:lnTo>
                  <a:pt x="2194560" y="1993392"/>
                </a:lnTo>
                <a:lnTo>
                  <a:pt x="1097280" y="2542032"/>
                </a:lnTo>
                <a:lnTo>
                  <a:pt x="0" y="1993392"/>
                </a:lnTo>
                <a:lnTo>
                  <a:pt x="1" y="1993392"/>
                </a:lnTo>
                <a:lnTo>
                  <a:pt x="1" y="548640"/>
                </a:lnTo>
                <a:close/>
              </a:path>
            </a:pathLst>
          </a:custGeom>
          <a:solidFill>
            <a:srgbClr val="F84F4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900" eaLnBrk="0" fontAlgn="base" hangingPunct="0">
              <a:spcBef>
                <a:spcPct val="0"/>
              </a:spcBef>
              <a:spcAft>
                <a:spcPct val="0"/>
              </a:spcAft>
            </a:pPr>
            <a:endParaRPr lang="en-US" sz="1350">
              <a:solidFill>
                <a:srgbClr val="FFFFFF"/>
              </a:solidFill>
              <a:latin typeface="Arial"/>
            </a:endParaRPr>
          </a:p>
        </p:txBody>
      </p:sp>
      <p:sp>
        <p:nvSpPr>
          <p:cNvPr id="12" name="Freeform: Shape 11"/>
          <p:cNvSpPr>
            <a:spLocks noChangeAspect="1"/>
          </p:cNvSpPr>
          <p:nvPr/>
        </p:nvSpPr>
        <p:spPr>
          <a:xfrm>
            <a:off x="6234112" y="4900615"/>
            <a:ext cx="2195513" cy="1100138"/>
          </a:xfrm>
          <a:custGeom>
            <a:avLst/>
            <a:gdLst>
              <a:gd name="connsiteX0" fmla="*/ 1097756 w 2195512"/>
              <a:gd name="connsiteY0" fmla="*/ 0 h 1100137"/>
              <a:gd name="connsiteX1" fmla="*/ 2195512 w 2195512"/>
              <a:gd name="connsiteY1" fmla="*/ 1096963 h 1100137"/>
              <a:gd name="connsiteX2" fmla="*/ 2195352 w 2195512"/>
              <a:gd name="connsiteY2" fmla="*/ 1100137 h 1100137"/>
              <a:gd name="connsiteX3" fmla="*/ 161 w 2195512"/>
              <a:gd name="connsiteY3" fmla="*/ 1100137 h 1100137"/>
              <a:gd name="connsiteX4" fmla="*/ 0 w 2195512"/>
              <a:gd name="connsiteY4" fmla="*/ 1096963 h 1100137"/>
              <a:gd name="connsiteX5" fmla="*/ 1097756 w 2195512"/>
              <a:gd name="connsiteY5" fmla="*/ 0 h 1100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5512" h="1100137">
                <a:moveTo>
                  <a:pt x="1097756" y="0"/>
                </a:moveTo>
                <a:cubicBezTo>
                  <a:pt x="1704030" y="0"/>
                  <a:pt x="2195512" y="491127"/>
                  <a:pt x="2195512" y="1096963"/>
                </a:cubicBezTo>
                <a:lnTo>
                  <a:pt x="2195352" y="1100137"/>
                </a:lnTo>
                <a:lnTo>
                  <a:pt x="161" y="1100137"/>
                </a:lnTo>
                <a:lnTo>
                  <a:pt x="0" y="1096963"/>
                </a:lnTo>
                <a:cubicBezTo>
                  <a:pt x="0" y="491127"/>
                  <a:pt x="491482" y="0"/>
                  <a:pt x="1097756" y="0"/>
                </a:cubicBezTo>
                <a:close/>
              </a:path>
            </a:pathLst>
          </a:custGeom>
          <a:solidFill>
            <a:srgbClr val="F84F4F"/>
          </a:solidFill>
          <a:ln>
            <a:noFill/>
          </a:ln>
          <a:effectLst/>
        </p:spPr>
        <p:style>
          <a:lnRef idx="1">
            <a:schemeClr val="accent1"/>
          </a:lnRef>
          <a:fillRef idx="3">
            <a:schemeClr val="accent1"/>
          </a:fillRef>
          <a:effectRef idx="2">
            <a:schemeClr val="accent1"/>
          </a:effectRef>
          <a:fontRef idx="minor">
            <a:schemeClr val="lt1"/>
          </a:fontRef>
        </p:style>
        <p:txBody>
          <a:bodyPr wrap="square" anchor="ctr">
            <a:noAutofit/>
          </a:bodyPr>
          <a:lstStyle/>
          <a:p>
            <a:pPr algn="ctr" defTabSz="342900" eaLnBrk="0" fontAlgn="base" hangingPunct="0">
              <a:spcBef>
                <a:spcPct val="0"/>
              </a:spcBef>
              <a:spcAft>
                <a:spcPct val="0"/>
              </a:spcAft>
              <a:defRPr/>
            </a:pPr>
            <a:endParaRPr lang="en-US" sz="1350">
              <a:solidFill>
                <a:srgbClr val="FFFFFF"/>
              </a:solidFill>
              <a:latin typeface="Arial"/>
            </a:endParaRPr>
          </a:p>
        </p:txBody>
      </p:sp>
      <p:sp>
        <p:nvSpPr>
          <p:cNvPr id="8" name="TextBox 7"/>
          <p:cNvSpPr txBox="1"/>
          <p:nvPr/>
        </p:nvSpPr>
        <p:spPr>
          <a:xfrm>
            <a:off x="571500" y="1230675"/>
            <a:ext cx="5753625" cy="769441"/>
          </a:xfrm>
          <a:prstGeom prst="rect">
            <a:avLst/>
          </a:prstGeom>
          <a:noFill/>
        </p:spPr>
        <p:txBody>
          <a:bodyPr wrap="square" lIns="0" tIns="0" rIns="0" bIns="0" rtlCol="0" anchor="ctr">
            <a:spAutoFit/>
          </a:bodyPr>
          <a:lstStyle/>
          <a:p>
            <a:pPr defTabSz="342900" eaLnBrk="0" fontAlgn="base" hangingPunct="0">
              <a:lnSpc>
                <a:spcPts val="3000"/>
              </a:lnSpc>
              <a:spcBef>
                <a:spcPct val="0"/>
              </a:spcBef>
              <a:spcAft>
                <a:spcPts val="900"/>
              </a:spcAft>
            </a:pPr>
            <a:r>
              <a:rPr lang="en-US" sz="2550" dirty="0">
                <a:solidFill>
                  <a:srgbClr val="FF0000"/>
                </a:solidFill>
                <a:latin typeface="Arial" panose="020B0604020202020204" pitchFamily="34" charset="0"/>
                <a:cs typeface="Arial" panose="020B0604020202020204" pitchFamily="34" charset="0"/>
              </a:rPr>
              <a:t>E</a:t>
            </a:r>
            <a:r>
              <a:rPr lang="en-US" sz="2550" dirty="0">
                <a:solidFill>
                  <a:srgbClr val="000000"/>
                </a:solidFill>
                <a:latin typeface="Arial" panose="020B0604020202020204" pitchFamily="34" charset="0"/>
                <a:cs typeface="Arial" panose="020B0604020202020204" pitchFamily="34" charset="0"/>
              </a:rPr>
              <a:t>lectronic </a:t>
            </a:r>
            <a:r>
              <a:rPr lang="en-US" sz="2550" dirty="0">
                <a:solidFill>
                  <a:srgbClr val="FF0000"/>
                </a:solidFill>
                <a:latin typeface="Arial" panose="020B0604020202020204" pitchFamily="34" charset="0"/>
                <a:cs typeface="Arial" panose="020B0604020202020204" pitchFamily="34" charset="0"/>
              </a:rPr>
              <a:t>I</a:t>
            </a:r>
            <a:r>
              <a:rPr lang="en-US" sz="2550" dirty="0">
                <a:solidFill>
                  <a:srgbClr val="000000"/>
                </a:solidFill>
                <a:latin typeface="Arial" panose="020B0604020202020204" pitchFamily="34" charset="0"/>
                <a:cs typeface="Arial" panose="020B0604020202020204" pitchFamily="34" charset="0"/>
              </a:rPr>
              <a:t>mmunization </a:t>
            </a:r>
            <a:r>
              <a:rPr lang="en-US" sz="2550" dirty="0">
                <a:solidFill>
                  <a:srgbClr val="FF0000"/>
                </a:solidFill>
                <a:latin typeface="Arial" panose="020B0604020202020204" pitchFamily="34" charset="0"/>
                <a:cs typeface="Arial" panose="020B0604020202020204" pitchFamily="34" charset="0"/>
              </a:rPr>
              <a:t>R</a:t>
            </a:r>
            <a:r>
              <a:rPr lang="en-US" sz="2550" dirty="0">
                <a:solidFill>
                  <a:srgbClr val="000000"/>
                </a:solidFill>
                <a:latin typeface="Arial" panose="020B0604020202020204" pitchFamily="34" charset="0"/>
                <a:cs typeface="Arial" panose="020B0604020202020204" pitchFamily="34" charset="0"/>
              </a:rPr>
              <a:t>egistry Solutions Development Process </a:t>
            </a:r>
          </a:p>
        </p:txBody>
      </p:sp>
      <p:sp>
        <p:nvSpPr>
          <p:cNvPr id="2" name="TextBox 1">
            <a:extLst>
              <a:ext uri="{FF2B5EF4-FFF2-40B4-BE49-F238E27FC236}">
                <a16:creationId xmlns:a16="http://schemas.microsoft.com/office/drawing/2014/main" id="{BD0C6031-7D86-4259-8D84-70E14F5190E6}"/>
              </a:ext>
            </a:extLst>
          </p:cNvPr>
          <p:cNvSpPr txBox="1"/>
          <p:nvPr/>
        </p:nvSpPr>
        <p:spPr>
          <a:xfrm>
            <a:off x="571500" y="2177881"/>
            <a:ext cx="5012872" cy="566057"/>
          </a:xfrm>
          <a:prstGeom prst="rect">
            <a:avLst/>
          </a:prstGeom>
          <a:noFill/>
        </p:spPr>
        <p:txBody>
          <a:bodyPr wrap="square" lIns="0" tIns="0" rIns="0" bIns="0" rtlCol="0">
            <a:noAutofit/>
          </a:bodyPr>
          <a:lstStyle/>
          <a:p>
            <a:pPr defTabSz="342900" eaLnBrk="0" fontAlgn="base" hangingPunct="0">
              <a:lnSpc>
                <a:spcPts val="3000"/>
              </a:lnSpc>
              <a:spcBef>
                <a:spcPct val="0"/>
              </a:spcBef>
              <a:spcAft>
                <a:spcPts val="900"/>
              </a:spcAft>
            </a:pPr>
            <a:r>
              <a:rPr lang="en-US" sz="2100" dirty="0">
                <a:solidFill>
                  <a:srgbClr val="000000"/>
                </a:solidFill>
                <a:latin typeface="Arial" panose="020B0604020202020204" pitchFamily="34" charset="0"/>
                <a:cs typeface="Arial" panose="020B0604020202020204" pitchFamily="34" charset="0"/>
              </a:rPr>
              <a:t>The case of Zambia and Tanzania </a:t>
            </a:r>
          </a:p>
        </p:txBody>
      </p:sp>
      <p:sp>
        <p:nvSpPr>
          <p:cNvPr id="5" name="TextBox 4">
            <a:extLst>
              <a:ext uri="{FF2B5EF4-FFF2-40B4-BE49-F238E27FC236}">
                <a16:creationId xmlns:a16="http://schemas.microsoft.com/office/drawing/2014/main" id="{32681AB8-767B-422C-BFF7-88C33C71BBCC}"/>
              </a:ext>
            </a:extLst>
          </p:cNvPr>
          <p:cNvSpPr txBox="1"/>
          <p:nvPr/>
        </p:nvSpPr>
        <p:spPr>
          <a:xfrm>
            <a:off x="1621976" y="4156795"/>
            <a:ext cx="1019855" cy="237678"/>
          </a:xfrm>
          <a:prstGeom prst="rect">
            <a:avLst/>
          </a:prstGeom>
          <a:noFill/>
        </p:spPr>
        <p:txBody>
          <a:bodyPr wrap="square" lIns="0" tIns="0" rIns="0" bIns="0" rtlCol="0">
            <a:noAutofit/>
          </a:bodyPr>
          <a:lstStyle/>
          <a:p>
            <a:pPr defTabSz="342900" eaLnBrk="0" fontAlgn="base" hangingPunct="0">
              <a:spcBef>
                <a:spcPct val="0"/>
              </a:spcBef>
              <a:spcAft>
                <a:spcPct val="0"/>
              </a:spcAft>
            </a:pPr>
            <a:r>
              <a:rPr lang="en-US" sz="1200" dirty="0">
                <a:solidFill>
                  <a:srgbClr val="454E60"/>
                </a:solidFill>
                <a:latin typeface="Helvetica" pitchFamily="2" charset="0"/>
              </a:rPr>
              <a:t>June 2020</a:t>
            </a:r>
          </a:p>
        </p:txBody>
      </p:sp>
      <p:sp>
        <p:nvSpPr>
          <p:cNvPr id="7" name="TextBox 6">
            <a:extLst>
              <a:ext uri="{FF2B5EF4-FFF2-40B4-BE49-F238E27FC236}">
                <a16:creationId xmlns:a16="http://schemas.microsoft.com/office/drawing/2014/main" id="{2093EC3C-D5E0-4530-A99E-CD3E079A2DD0}"/>
              </a:ext>
            </a:extLst>
          </p:cNvPr>
          <p:cNvSpPr txBox="1"/>
          <p:nvPr/>
        </p:nvSpPr>
        <p:spPr>
          <a:xfrm>
            <a:off x="1621976" y="4900615"/>
            <a:ext cx="4245426" cy="800771"/>
          </a:xfrm>
          <a:prstGeom prst="rect">
            <a:avLst/>
          </a:prstGeom>
          <a:noFill/>
        </p:spPr>
        <p:txBody>
          <a:bodyPr wrap="square" lIns="0" tIns="0" rIns="0" bIns="0" rtlCol="0">
            <a:noAutofit/>
          </a:bodyPr>
          <a:lstStyle/>
          <a:p>
            <a:pPr defTabSz="342900" eaLnBrk="0" fontAlgn="base" hangingPunct="0">
              <a:spcBef>
                <a:spcPct val="0"/>
              </a:spcBef>
              <a:spcAft>
                <a:spcPct val="0"/>
              </a:spcAft>
            </a:pPr>
            <a:r>
              <a:rPr lang="en-US" sz="1200" dirty="0">
                <a:solidFill>
                  <a:srgbClr val="454E60"/>
                </a:solidFill>
                <a:latin typeface="Helvetica" pitchFamily="2" charset="0"/>
              </a:rPr>
              <a:t>Presenters: </a:t>
            </a:r>
            <a:br>
              <a:rPr lang="en-US" sz="1200" dirty="0">
                <a:solidFill>
                  <a:srgbClr val="454E60"/>
                </a:solidFill>
                <a:latin typeface="Helvetica" pitchFamily="2" charset="0"/>
              </a:rPr>
            </a:br>
            <a:r>
              <a:rPr lang="en-US" sz="1200" dirty="0">
                <a:solidFill>
                  <a:srgbClr val="454E60"/>
                </a:solidFill>
                <a:latin typeface="Helvetica" pitchFamily="2" charset="0"/>
              </a:rPr>
              <a:t>Hassan Mtenga : Project Lead</a:t>
            </a:r>
          </a:p>
          <a:p>
            <a:pPr defTabSz="342900" eaLnBrk="0" fontAlgn="base" hangingPunct="0">
              <a:spcBef>
                <a:spcPct val="0"/>
              </a:spcBef>
              <a:spcAft>
                <a:spcPct val="0"/>
              </a:spcAft>
            </a:pPr>
            <a:r>
              <a:rPr lang="en-US" sz="1200" dirty="0">
                <a:solidFill>
                  <a:srgbClr val="454E60"/>
                </a:solidFill>
                <a:latin typeface="Helvetica" pitchFamily="2" charset="0"/>
              </a:rPr>
              <a:t>Paul Nindi: Systems Project Manager </a:t>
            </a:r>
          </a:p>
          <a:p>
            <a:pPr defTabSz="342900" eaLnBrk="0" fontAlgn="base" hangingPunct="0">
              <a:spcBef>
                <a:spcPct val="0"/>
              </a:spcBef>
              <a:spcAft>
                <a:spcPct val="0"/>
              </a:spcAft>
            </a:pPr>
            <a:r>
              <a:rPr lang="en-US" sz="1200" dirty="0">
                <a:solidFill>
                  <a:srgbClr val="454E60"/>
                </a:solidFill>
                <a:latin typeface="Helvetica" pitchFamily="2" charset="0"/>
              </a:rPr>
              <a:t>John Richard: Software Analyst</a:t>
            </a:r>
          </a:p>
          <a:p>
            <a:pPr defTabSz="342900" eaLnBrk="0" fontAlgn="base" hangingPunct="0">
              <a:spcBef>
                <a:spcPct val="0"/>
              </a:spcBef>
              <a:spcAft>
                <a:spcPct val="0"/>
              </a:spcAft>
            </a:pPr>
            <a:endParaRPr lang="en-US" sz="1200" dirty="0" err="1">
              <a:solidFill>
                <a:srgbClr val="454E60"/>
              </a:solidFill>
              <a:latin typeface="Helvetica" pitchFamily="2" charset="0"/>
            </a:endParaRPr>
          </a:p>
        </p:txBody>
      </p:sp>
    </p:spTree>
    <p:extLst>
      <p:ext uri="{BB962C8B-B14F-4D97-AF65-F5344CB8AC3E}">
        <p14:creationId xmlns:p14="http://schemas.microsoft.com/office/powerpoint/2010/main" val="824220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E3795F2-6D11-4AFB-A7F6-E8ABA482307C}"/>
              </a:ext>
            </a:extLst>
          </p:cNvPr>
          <p:cNvSpPr>
            <a:spLocks noGrp="1"/>
          </p:cNvSpPr>
          <p:nvPr>
            <p:ph type="body" sz="quarter" idx="10"/>
          </p:nvPr>
        </p:nvSpPr>
        <p:spPr>
          <a:xfrm>
            <a:off x="609391" y="1079420"/>
            <a:ext cx="4879520" cy="524742"/>
          </a:xfrm>
        </p:spPr>
        <p:txBody>
          <a:bodyPr/>
          <a:lstStyle/>
          <a:p>
            <a:r>
              <a:rPr lang="en-US" sz="2400" b="1" dirty="0">
                <a:solidFill>
                  <a:srgbClr val="FF0000"/>
                </a:solidFill>
                <a:latin typeface="Arial"/>
                <a:ea typeface="+mn-ea"/>
                <a:cs typeface="+mn-cs"/>
              </a:rPr>
              <a:t>Introduction: Overview</a:t>
            </a:r>
            <a:endParaRPr lang="en-US" sz="2400" b="1" dirty="0">
              <a:solidFill>
                <a:srgbClr val="FF0000"/>
              </a:solidFill>
            </a:endParaRPr>
          </a:p>
        </p:txBody>
      </p:sp>
      <p:sp>
        <p:nvSpPr>
          <p:cNvPr id="4" name="Rectangle 3">
            <a:extLst>
              <a:ext uri="{FF2B5EF4-FFF2-40B4-BE49-F238E27FC236}">
                <a16:creationId xmlns:a16="http://schemas.microsoft.com/office/drawing/2014/main" id="{6FE5C666-449B-4741-9070-9CAA72DDA3A3}"/>
              </a:ext>
            </a:extLst>
          </p:cNvPr>
          <p:cNvSpPr/>
          <p:nvPr/>
        </p:nvSpPr>
        <p:spPr>
          <a:xfrm>
            <a:off x="609391" y="1982688"/>
            <a:ext cx="4058474" cy="1131079"/>
          </a:xfrm>
          <a:prstGeom prst="rect">
            <a:avLst/>
          </a:prstGeom>
        </p:spPr>
        <p:txBody>
          <a:bodyPr wrap="square">
            <a:spAutoFit/>
          </a:bodyPr>
          <a:lstStyle/>
          <a:p>
            <a:pPr marL="257175" indent="-257175" defTabSz="342900" eaLnBrk="0" fontAlgn="base" hangingPunct="0">
              <a:buFont typeface="+mj-lt"/>
              <a:buAutoNum type="arabicPeriod"/>
            </a:pPr>
            <a:r>
              <a:rPr lang="en-US" sz="1350" dirty="0">
                <a:solidFill>
                  <a:srgbClr val="1F497D"/>
                </a:solidFill>
                <a:latin typeface="Arial"/>
                <a:ea typeface="Times New Roman" panose="02020603050405020304" pitchFamily="18" charset="0"/>
              </a:rPr>
              <a:t>BID regional introduction</a:t>
            </a:r>
          </a:p>
          <a:p>
            <a:pPr marL="257175" indent="-257175" defTabSz="342900" eaLnBrk="0" fontAlgn="base" hangingPunct="0">
              <a:buFont typeface="+mj-lt"/>
              <a:buAutoNum type="arabicPeriod"/>
            </a:pPr>
            <a:r>
              <a:rPr lang="en-US" sz="1350" dirty="0">
                <a:solidFill>
                  <a:srgbClr val="1F497D"/>
                </a:solidFill>
                <a:latin typeface="Arial"/>
                <a:ea typeface="Times New Roman" panose="02020603050405020304" pitchFamily="18" charset="0"/>
              </a:rPr>
              <a:t>Technology selection and considerations  </a:t>
            </a:r>
          </a:p>
          <a:p>
            <a:pPr marL="257175" indent="-257175" defTabSz="342900" eaLnBrk="0" fontAlgn="base" hangingPunct="0">
              <a:buFont typeface="+mj-lt"/>
              <a:buAutoNum type="arabicPeriod"/>
            </a:pPr>
            <a:r>
              <a:rPr lang="en-US" sz="1350" dirty="0">
                <a:solidFill>
                  <a:srgbClr val="1F497D"/>
                </a:solidFill>
                <a:latin typeface="Arial"/>
                <a:ea typeface="Calibri" panose="020F0502020204030204" pitchFamily="34" charset="0"/>
              </a:rPr>
              <a:t>Immunization Challenges to Digital Solution </a:t>
            </a:r>
          </a:p>
          <a:p>
            <a:pPr marL="257175" indent="-257175" defTabSz="342900" eaLnBrk="0" fontAlgn="base" hangingPunct="0">
              <a:buFont typeface="+mj-lt"/>
              <a:buAutoNum type="arabicPeriod"/>
            </a:pPr>
            <a:r>
              <a:rPr lang="en-US" sz="1350" dirty="0">
                <a:solidFill>
                  <a:srgbClr val="1F497D"/>
                </a:solidFill>
                <a:latin typeface="Arial"/>
                <a:ea typeface="Times New Roman" panose="02020603050405020304" pitchFamily="18" charset="0"/>
              </a:rPr>
              <a:t>Zambia Electronic Immunization Registry </a:t>
            </a:r>
          </a:p>
          <a:p>
            <a:pPr marL="257175" indent="-257175" defTabSz="342900" eaLnBrk="0" fontAlgn="base" hangingPunct="0">
              <a:buFont typeface="+mj-lt"/>
              <a:buAutoNum type="arabicPeriod"/>
            </a:pPr>
            <a:r>
              <a:rPr lang="en-US" sz="1350" dirty="0">
                <a:solidFill>
                  <a:srgbClr val="1F497D"/>
                </a:solidFill>
                <a:latin typeface="Arial"/>
                <a:ea typeface="Calibri" panose="020F0502020204030204" pitchFamily="34" charset="0"/>
              </a:rPr>
              <a:t>Tanzania Electronic Immunization Registry</a:t>
            </a:r>
          </a:p>
        </p:txBody>
      </p:sp>
    </p:spTree>
    <p:extLst>
      <p:ext uri="{BB962C8B-B14F-4D97-AF65-F5344CB8AC3E}">
        <p14:creationId xmlns:p14="http://schemas.microsoft.com/office/powerpoint/2010/main" val="34379317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2">
            <a:extLst>
              <a:ext uri="{FF2B5EF4-FFF2-40B4-BE49-F238E27FC236}">
                <a16:creationId xmlns:a16="http://schemas.microsoft.com/office/drawing/2014/main" id="{56BE193E-1A8B-4CCF-97FC-A49202FAC61A}"/>
              </a:ext>
            </a:extLst>
          </p:cNvPr>
          <p:cNvSpPr txBox="1">
            <a:spLocks/>
          </p:cNvSpPr>
          <p:nvPr/>
        </p:nvSpPr>
        <p:spPr>
          <a:xfrm>
            <a:off x="5415641" y="5657169"/>
            <a:ext cx="1600200" cy="273844"/>
          </a:xfrm>
          <a:prstGeom prst="rect">
            <a:avLst/>
          </a:prstGeom>
        </p:spPr>
        <p:txBody>
          <a:bodyPr/>
          <a:lstStyle>
            <a:defPPr>
              <a:defRPr lang="en-US"/>
            </a:defPPr>
            <a:lvl1pPr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defTabSz="342900"/>
            <a:fld id="{1966A91B-2C49-4308-9EBC-7A6C490B0A71}" type="slidenum">
              <a:rPr lang="en-US" sz="1350">
                <a:solidFill>
                  <a:srgbClr val="000000"/>
                </a:solidFill>
              </a:rPr>
              <a:pPr defTabSz="342900"/>
              <a:t>8</a:t>
            </a:fld>
            <a:endParaRPr lang="en-US" sz="1350" dirty="0">
              <a:solidFill>
                <a:srgbClr val="000000"/>
              </a:solidFill>
            </a:endParaRPr>
          </a:p>
        </p:txBody>
      </p:sp>
      <p:sp>
        <p:nvSpPr>
          <p:cNvPr id="5" name="Title 1">
            <a:extLst>
              <a:ext uri="{FF2B5EF4-FFF2-40B4-BE49-F238E27FC236}">
                <a16:creationId xmlns:a16="http://schemas.microsoft.com/office/drawing/2014/main" id="{2DCFD15B-118B-45EE-97B1-36D14990376E}"/>
              </a:ext>
            </a:extLst>
          </p:cNvPr>
          <p:cNvSpPr txBox="1">
            <a:spLocks/>
          </p:cNvSpPr>
          <p:nvPr/>
        </p:nvSpPr>
        <p:spPr>
          <a:xfrm>
            <a:off x="469046" y="938680"/>
            <a:ext cx="4709242" cy="429524"/>
          </a:xfrm>
          <a:prstGeom prst="rect">
            <a:avLst/>
          </a:prstGeom>
        </p:spPr>
        <p:txBody>
          <a:bodyPr/>
          <a:lstStyle>
            <a:lvl1pPr algn="l" defTabSz="914400" rtl="0" eaLnBrk="1" latinLnBrk="0" hangingPunct="1">
              <a:spcBef>
                <a:spcPct val="0"/>
              </a:spcBef>
              <a:buNone/>
              <a:defRPr sz="2800" kern="1200">
                <a:solidFill>
                  <a:schemeClr val="accent2"/>
                </a:solidFill>
                <a:latin typeface="+mj-lt"/>
                <a:ea typeface="+mj-ea"/>
                <a:cs typeface="+mj-cs"/>
              </a:defRPr>
            </a:lvl1pPr>
          </a:lstStyle>
          <a:p>
            <a:pPr defTabSz="685800" fontAlgn="base">
              <a:spcAft>
                <a:spcPct val="0"/>
              </a:spcAft>
            </a:pPr>
            <a:r>
              <a:rPr lang="en-US" sz="2400" b="1" dirty="0">
                <a:solidFill>
                  <a:srgbClr val="FF0000"/>
                </a:solidFill>
                <a:latin typeface="Arial"/>
              </a:rPr>
              <a:t>Selecting Solution Technology </a:t>
            </a:r>
          </a:p>
        </p:txBody>
      </p:sp>
      <p:sp>
        <p:nvSpPr>
          <p:cNvPr id="7" name="Text Placeholder 2">
            <a:extLst>
              <a:ext uri="{FF2B5EF4-FFF2-40B4-BE49-F238E27FC236}">
                <a16:creationId xmlns:a16="http://schemas.microsoft.com/office/drawing/2014/main" id="{56E1E34D-1966-497B-ADBB-5466D4749FBE}"/>
              </a:ext>
            </a:extLst>
          </p:cNvPr>
          <p:cNvSpPr txBox="1">
            <a:spLocks/>
          </p:cNvSpPr>
          <p:nvPr/>
        </p:nvSpPr>
        <p:spPr>
          <a:xfrm>
            <a:off x="469046" y="2030067"/>
            <a:ext cx="2854929" cy="3508513"/>
          </a:xfrm>
          <a:prstGeom prst="rect">
            <a:avLst/>
          </a:prstGeom>
          <a:noFill/>
          <a:ln>
            <a:noFill/>
          </a:ln>
        </p:spPr>
        <p:txBody>
          <a:bodyPr wrap="square" lIns="68569" tIns="68569" rIns="68569" bIns="68569" anchor="t" anchorCtr="0"/>
          <a:lstStyle>
            <a:defPPr marR="0" lvl="0" algn="l" rtl="0">
              <a:lnSpc>
                <a:spcPct val="100000"/>
              </a:lnSpc>
              <a:spcBef>
                <a:spcPts val="0"/>
              </a:spcBef>
              <a:spcAft>
                <a:spcPts val="0"/>
              </a:spcAft>
            </a:defPPr>
            <a:lvl1pPr marR="0" lvl="0" algn="l" rtl="0">
              <a:lnSpc>
                <a:spcPct val="115000"/>
              </a:lnSpc>
              <a:spcBef>
                <a:spcPts val="0"/>
              </a:spcBef>
              <a:spcAft>
                <a:spcPts val="1600"/>
              </a:spcAft>
              <a:buClr>
                <a:schemeClr val="dk2"/>
              </a:buClr>
              <a:buSzPct val="100000"/>
              <a:buChar char="●"/>
              <a:defRPr sz="1800" b="0" i="0" u="none" strike="noStrike" cap="none">
                <a:solidFill>
                  <a:schemeClr val="dk2"/>
                </a:solidFill>
                <a:latin typeface="+mn-lt"/>
                <a:ea typeface="Arial"/>
                <a:cs typeface="Arial"/>
                <a:sym typeface="Arial"/>
              </a:defRPr>
            </a:lvl1pPr>
            <a:lvl2pPr marR="0" lvl="1" algn="l" rtl="0">
              <a:lnSpc>
                <a:spcPct val="115000"/>
              </a:lnSpc>
              <a:spcBef>
                <a:spcPts val="0"/>
              </a:spcBef>
              <a:spcAft>
                <a:spcPts val="1600"/>
              </a:spcAft>
              <a:buClr>
                <a:schemeClr val="dk2"/>
              </a:buClr>
              <a:buChar char="○"/>
              <a:defRPr sz="1400" b="0" i="0" u="none" strike="noStrike" cap="none">
                <a:solidFill>
                  <a:schemeClr val="dk2"/>
                </a:solidFill>
                <a:latin typeface="Arial"/>
                <a:ea typeface="Arial"/>
                <a:cs typeface="Arial"/>
                <a:sym typeface="Arial"/>
              </a:defRPr>
            </a:lvl2pPr>
            <a:lvl3pPr marR="0" lvl="2" algn="l" rtl="0">
              <a:lnSpc>
                <a:spcPct val="115000"/>
              </a:lnSpc>
              <a:spcBef>
                <a:spcPts val="0"/>
              </a:spcBef>
              <a:spcAft>
                <a:spcPts val="1600"/>
              </a:spcAft>
              <a:buClr>
                <a:schemeClr val="dk2"/>
              </a:buClr>
              <a:buChar char="■"/>
              <a:defRPr sz="1400" b="0" i="0" u="none" strike="noStrike" cap="none">
                <a:solidFill>
                  <a:schemeClr val="dk2"/>
                </a:solidFill>
                <a:latin typeface="Arial"/>
                <a:ea typeface="Arial"/>
                <a:cs typeface="Arial"/>
                <a:sym typeface="Arial"/>
              </a:defRPr>
            </a:lvl3pPr>
            <a:lvl4pPr marR="0" lvl="3" algn="l" rtl="0">
              <a:lnSpc>
                <a:spcPct val="115000"/>
              </a:lnSpc>
              <a:spcBef>
                <a:spcPts val="0"/>
              </a:spcBef>
              <a:spcAft>
                <a:spcPts val="1600"/>
              </a:spcAft>
              <a:buClr>
                <a:schemeClr val="dk2"/>
              </a:buClr>
              <a:buChar char="●"/>
              <a:defRPr sz="1400" b="0" i="0" u="none" strike="noStrike" cap="none">
                <a:solidFill>
                  <a:schemeClr val="dk2"/>
                </a:solidFill>
                <a:latin typeface="Arial"/>
                <a:ea typeface="Arial"/>
                <a:cs typeface="Arial"/>
                <a:sym typeface="Arial"/>
              </a:defRPr>
            </a:lvl4pPr>
            <a:lvl5pPr marR="0" lvl="4" algn="l" rtl="0">
              <a:lnSpc>
                <a:spcPct val="115000"/>
              </a:lnSpc>
              <a:spcBef>
                <a:spcPts val="0"/>
              </a:spcBef>
              <a:spcAft>
                <a:spcPts val="1600"/>
              </a:spcAft>
              <a:buClr>
                <a:schemeClr val="dk2"/>
              </a:buClr>
              <a:buChar char="○"/>
              <a:defRPr sz="1400" b="0" i="0" u="none" strike="noStrike" cap="none">
                <a:solidFill>
                  <a:schemeClr val="dk2"/>
                </a:solidFill>
                <a:latin typeface="Arial"/>
                <a:ea typeface="Arial"/>
                <a:cs typeface="Arial"/>
                <a:sym typeface="Arial"/>
              </a:defRPr>
            </a:lvl5pPr>
            <a:lvl6pPr marR="0" lvl="5" algn="l" rtl="0">
              <a:lnSpc>
                <a:spcPct val="115000"/>
              </a:lnSpc>
              <a:spcBef>
                <a:spcPts val="0"/>
              </a:spcBef>
              <a:spcAft>
                <a:spcPts val="1600"/>
              </a:spcAft>
              <a:buClr>
                <a:schemeClr val="dk2"/>
              </a:buClr>
              <a:buChar char="■"/>
              <a:defRPr sz="1400" b="0" i="0" u="none" strike="noStrike" cap="none">
                <a:solidFill>
                  <a:schemeClr val="dk2"/>
                </a:solidFill>
                <a:latin typeface="Arial"/>
                <a:ea typeface="Arial"/>
                <a:cs typeface="Arial"/>
                <a:sym typeface="Arial"/>
              </a:defRPr>
            </a:lvl6pPr>
            <a:lvl7pPr marR="0" lvl="6" algn="l" rtl="0">
              <a:lnSpc>
                <a:spcPct val="115000"/>
              </a:lnSpc>
              <a:spcBef>
                <a:spcPts val="0"/>
              </a:spcBef>
              <a:spcAft>
                <a:spcPts val="1600"/>
              </a:spcAft>
              <a:buClr>
                <a:schemeClr val="dk2"/>
              </a:buClr>
              <a:buChar char="●"/>
              <a:defRPr sz="1400" b="0" i="0" u="none" strike="noStrike" cap="none">
                <a:solidFill>
                  <a:schemeClr val="dk2"/>
                </a:solidFill>
                <a:latin typeface="Arial"/>
                <a:ea typeface="Arial"/>
                <a:cs typeface="Arial"/>
                <a:sym typeface="Arial"/>
              </a:defRPr>
            </a:lvl7pPr>
            <a:lvl8pPr marR="0" lvl="7" algn="l" rtl="0">
              <a:lnSpc>
                <a:spcPct val="115000"/>
              </a:lnSpc>
              <a:spcBef>
                <a:spcPts val="0"/>
              </a:spcBef>
              <a:spcAft>
                <a:spcPts val="1600"/>
              </a:spcAft>
              <a:buClr>
                <a:schemeClr val="dk2"/>
              </a:buClr>
              <a:buChar char="○"/>
              <a:defRPr sz="1400" b="0" i="0" u="none" strike="noStrike" cap="none">
                <a:solidFill>
                  <a:schemeClr val="dk2"/>
                </a:solidFill>
                <a:latin typeface="Arial"/>
                <a:ea typeface="Arial"/>
                <a:cs typeface="Arial"/>
                <a:sym typeface="Arial"/>
              </a:defRPr>
            </a:lvl8pPr>
            <a:lvl9pPr marR="0" lvl="8" algn="l" rtl="0">
              <a:lnSpc>
                <a:spcPct val="115000"/>
              </a:lnSpc>
              <a:spcBef>
                <a:spcPts val="0"/>
              </a:spcBef>
              <a:spcAft>
                <a:spcPts val="1600"/>
              </a:spcAft>
              <a:buClr>
                <a:schemeClr val="dk2"/>
              </a:buClr>
              <a:buChar char="■"/>
              <a:defRPr sz="1400" b="0" i="0" u="none" strike="noStrike" cap="none">
                <a:solidFill>
                  <a:schemeClr val="dk2"/>
                </a:solidFill>
                <a:latin typeface="Arial"/>
                <a:ea typeface="Arial"/>
                <a:cs typeface="Arial"/>
                <a:sym typeface="Arial"/>
              </a:defRPr>
            </a:lvl9pPr>
          </a:lstStyle>
          <a:p>
            <a:pPr algn="ctr" defTabSz="342900" eaLnBrk="0" fontAlgn="ctr" hangingPunct="0">
              <a:lnSpc>
                <a:spcPct val="100000"/>
              </a:lnSpc>
              <a:spcAft>
                <a:spcPts val="0"/>
              </a:spcAft>
              <a:buClr>
                <a:srgbClr val="454E5F"/>
              </a:buClr>
              <a:buNone/>
            </a:pPr>
            <a:r>
              <a:rPr lang="en-US" sz="1500" b="1" dirty="0">
                <a:solidFill>
                  <a:srgbClr val="FF0000"/>
                </a:solidFill>
                <a:latin typeface="Arial"/>
              </a:rPr>
              <a:t>Guiding Considerations  </a:t>
            </a:r>
          </a:p>
          <a:p>
            <a:pPr algn="ctr" defTabSz="342900" eaLnBrk="0" fontAlgn="ctr" hangingPunct="0">
              <a:lnSpc>
                <a:spcPct val="100000"/>
              </a:lnSpc>
              <a:spcAft>
                <a:spcPts val="0"/>
              </a:spcAft>
              <a:buClr>
                <a:srgbClr val="454E5F"/>
              </a:buClr>
              <a:buNone/>
            </a:pPr>
            <a:endParaRPr lang="en-US" sz="1500" b="1" dirty="0">
              <a:solidFill>
                <a:srgbClr val="FF0000"/>
              </a:solidFill>
              <a:latin typeface="Arial"/>
            </a:endParaRPr>
          </a:p>
          <a:p>
            <a:pPr marL="427434" lvl="1" indent="-342900" defTabSz="342900" eaLnBrk="0" fontAlgn="ctr" hangingPunct="0">
              <a:lnSpc>
                <a:spcPct val="100000"/>
              </a:lnSpc>
              <a:spcAft>
                <a:spcPts val="225"/>
              </a:spcAft>
              <a:buClr>
                <a:srgbClr val="215E8C"/>
              </a:buClr>
              <a:buFont typeface="+mj-lt"/>
              <a:buAutoNum type="arabicPeriod"/>
            </a:pPr>
            <a:r>
              <a:rPr lang="en-US" sz="1500" spc="-1" dirty="0">
                <a:solidFill>
                  <a:srgbClr val="000000"/>
                </a:solidFill>
                <a:uFill>
                  <a:solidFill>
                    <a:srgbClr val="FFFFFF"/>
                  </a:solidFill>
                </a:uFill>
                <a:ea typeface="+mn-ea"/>
              </a:rPr>
              <a:t>e-Health policy and Strategy requirements </a:t>
            </a:r>
          </a:p>
          <a:p>
            <a:pPr marL="427434" lvl="1" indent="-342900" defTabSz="342900" eaLnBrk="0" fontAlgn="ctr" hangingPunct="0">
              <a:lnSpc>
                <a:spcPct val="100000"/>
              </a:lnSpc>
              <a:spcAft>
                <a:spcPts val="225"/>
              </a:spcAft>
              <a:buClr>
                <a:srgbClr val="215E8C"/>
              </a:buClr>
              <a:buFont typeface="+mj-lt"/>
              <a:buAutoNum type="arabicPeriod"/>
            </a:pPr>
            <a:r>
              <a:rPr lang="en-US" sz="1500" spc="-1" dirty="0">
                <a:solidFill>
                  <a:srgbClr val="000000"/>
                </a:solidFill>
                <a:uFill>
                  <a:solidFill>
                    <a:srgbClr val="FFFFFF"/>
                  </a:solidFill>
                </a:uFill>
                <a:ea typeface="+mn-ea"/>
              </a:rPr>
              <a:t>Existing technology landscape in the country</a:t>
            </a:r>
          </a:p>
          <a:p>
            <a:pPr marL="427434" lvl="1" indent="-342900" defTabSz="342900" eaLnBrk="0" fontAlgn="ctr" hangingPunct="0">
              <a:lnSpc>
                <a:spcPct val="100000"/>
              </a:lnSpc>
              <a:spcAft>
                <a:spcPts val="225"/>
              </a:spcAft>
              <a:buClr>
                <a:srgbClr val="215E8C"/>
              </a:buClr>
              <a:buFont typeface="+mj-lt"/>
              <a:buAutoNum type="arabicPeriod"/>
            </a:pPr>
            <a:r>
              <a:rPr lang="en-US" sz="1500" spc="-1" dirty="0">
                <a:solidFill>
                  <a:srgbClr val="000000"/>
                </a:solidFill>
                <a:uFill>
                  <a:solidFill>
                    <a:srgbClr val="FFFFFF"/>
                  </a:solidFill>
                </a:uFill>
                <a:ea typeface="+mn-ea"/>
              </a:rPr>
              <a:t>Technical skillset and capacity in the country. </a:t>
            </a:r>
          </a:p>
          <a:p>
            <a:pPr marL="427434" lvl="1" indent="-342900" defTabSz="342900" eaLnBrk="0" fontAlgn="ctr" hangingPunct="0">
              <a:lnSpc>
                <a:spcPct val="100000"/>
              </a:lnSpc>
              <a:spcAft>
                <a:spcPts val="225"/>
              </a:spcAft>
              <a:buClr>
                <a:srgbClr val="215E8C"/>
              </a:buClr>
              <a:buFont typeface="+mj-lt"/>
              <a:buAutoNum type="arabicPeriod"/>
            </a:pPr>
            <a:r>
              <a:rPr lang="en-US" sz="1500" spc="-1" dirty="0">
                <a:solidFill>
                  <a:srgbClr val="000000"/>
                </a:solidFill>
                <a:uFill>
                  <a:solidFill>
                    <a:srgbClr val="FFFFFF"/>
                  </a:solidFill>
                </a:uFill>
                <a:ea typeface="+mn-ea"/>
              </a:rPr>
              <a:t>Local ICT infrastructure</a:t>
            </a:r>
          </a:p>
          <a:p>
            <a:pPr marL="427434" lvl="1" indent="-342900" defTabSz="342900" eaLnBrk="0" fontAlgn="ctr" hangingPunct="0">
              <a:lnSpc>
                <a:spcPct val="100000"/>
              </a:lnSpc>
              <a:spcAft>
                <a:spcPts val="225"/>
              </a:spcAft>
              <a:buClr>
                <a:srgbClr val="215E8C"/>
              </a:buClr>
              <a:buFont typeface="+mj-lt"/>
              <a:buAutoNum type="arabicPeriod"/>
            </a:pPr>
            <a:r>
              <a:rPr lang="en-US" sz="1500" spc="-1" dirty="0">
                <a:solidFill>
                  <a:srgbClr val="000000"/>
                </a:solidFill>
                <a:uFill>
                  <a:solidFill>
                    <a:srgbClr val="FFFFFF"/>
                  </a:solidFill>
                </a:uFill>
                <a:ea typeface="+mn-ea"/>
              </a:rPr>
              <a:t>Openness, scalability and re-usability</a:t>
            </a:r>
          </a:p>
        </p:txBody>
      </p:sp>
      <p:pic>
        <p:nvPicPr>
          <p:cNvPr id="2" name="Picture 1"/>
          <p:cNvPicPr>
            <a:picLocks noChangeAspect="1"/>
          </p:cNvPicPr>
          <p:nvPr/>
        </p:nvPicPr>
        <p:blipFill>
          <a:blip r:embed="rId3"/>
          <a:stretch>
            <a:fillRect/>
          </a:stretch>
        </p:blipFill>
        <p:spPr>
          <a:xfrm>
            <a:off x="6370983" y="1434191"/>
            <a:ext cx="2446446" cy="3886677"/>
          </a:xfrm>
          <a:prstGeom prst="rect">
            <a:avLst/>
          </a:prstGeom>
        </p:spPr>
      </p:pic>
      <p:pic>
        <p:nvPicPr>
          <p:cNvPr id="8" name="Picture 7"/>
          <p:cNvPicPr>
            <a:picLocks noChangeAspect="1"/>
          </p:cNvPicPr>
          <p:nvPr/>
        </p:nvPicPr>
        <p:blipFill>
          <a:blip r:embed="rId4"/>
          <a:stretch>
            <a:fillRect/>
          </a:stretch>
        </p:blipFill>
        <p:spPr>
          <a:xfrm>
            <a:off x="3568147" y="2084496"/>
            <a:ext cx="2560511" cy="3572674"/>
          </a:xfrm>
          <a:prstGeom prst="rect">
            <a:avLst/>
          </a:prstGeom>
        </p:spPr>
      </p:pic>
      <p:sp>
        <p:nvSpPr>
          <p:cNvPr id="3" name="TextBox 2"/>
          <p:cNvSpPr txBox="1"/>
          <p:nvPr/>
        </p:nvSpPr>
        <p:spPr>
          <a:xfrm>
            <a:off x="3717235" y="1771650"/>
            <a:ext cx="2411423" cy="258417"/>
          </a:xfrm>
          <a:prstGeom prst="rect">
            <a:avLst/>
          </a:prstGeom>
          <a:noFill/>
        </p:spPr>
        <p:txBody>
          <a:bodyPr wrap="square" lIns="0" tIns="0" rIns="0" bIns="0" rtlCol="0">
            <a:noAutofit/>
          </a:bodyPr>
          <a:lstStyle/>
          <a:p>
            <a:pPr algn="ctr" defTabSz="342900" eaLnBrk="0" fontAlgn="base" hangingPunct="0">
              <a:spcBef>
                <a:spcPct val="0"/>
              </a:spcBef>
              <a:spcAft>
                <a:spcPct val="0"/>
              </a:spcAft>
            </a:pPr>
            <a:r>
              <a:rPr lang="en-US" sz="1200" dirty="0">
                <a:solidFill>
                  <a:srgbClr val="454E60"/>
                </a:solidFill>
                <a:latin typeface="Helvetica" pitchFamily="2" charset="0"/>
              </a:rPr>
              <a:t>Open IZ Platform </a:t>
            </a:r>
          </a:p>
        </p:txBody>
      </p:sp>
      <p:sp>
        <p:nvSpPr>
          <p:cNvPr id="9" name="TextBox 8"/>
          <p:cNvSpPr txBox="1"/>
          <p:nvPr/>
        </p:nvSpPr>
        <p:spPr>
          <a:xfrm>
            <a:off x="6388495" y="1167440"/>
            <a:ext cx="2411423" cy="258417"/>
          </a:xfrm>
          <a:prstGeom prst="rect">
            <a:avLst/>
          </a:prstGeom>
          <a:noFill/>
        </p:spPr>
        <p:txBody>
          <a:bodyPr wrap="square" lIns="0" tIns="0" rIns="0" bIns="0" rtlCol="0">
            <a:noAutofit/>
          </a:bodyPr>
          <a:lstStyle/>
          <a:p>
            <a:pPr algn="ctr" defTabSz="342900" eaLnBrk="0" fontAlgn="base" hangingPunct="0">
              <a:spcBef>
                <a:spcPct val="0"/>
              </a:spcBef>
              <a:spcAft>
                <a:spcPct val="0"/>
              </a:spcAft>
            </a:pPr>
            <a:r>
              <a:rPr lang="en-US" sz="1200" dirty="0">
                <a:solidFill>
                  <a:srgbClr val="454E60"/>
                </a:solidFill>
                <a:latin typeface="Helvetica" pitchFamily="2" charset="0"/>
              </a:rPr>
              <a:t>DHSI2 – OPEN SRP Platform </a:t>
            </a:r>
          </a:p>
        </p:txBody>
      </p:sp>
    </p:spTree>
    <p:extLst>
      <p:ext uri="{BB962C8B-B14F-4D97-AF65-F5344CB8AC3E}">
        <p14:creationId xmlns:p14="http://schemas.microsoft.com/office/powerpoint/2010/main" val="40173711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2DCFD15B-118B-45EE-97B1-36D14990376E}"/>
              </a:ext>
            </a:extLst>
          </p:cNvPr>
          <p:cNvSpPr txBox="1">
            <a:spLocks/>
          </p:cNvSpPr>
          <p:nvPr/>
        </p:nvSpPr>
        <p:spPr>
          <a:xfrm>
            <a:off x="469046" y="938680"/>
            <a:ext cx="8088546" cy="429524"/>
          </a:xfrm>
          <a:prstGeom prst="rect">
            <a:avLst/>
          </a:prstGeom>
        </p:spPr>
        <p:txBody>
          <a:bodyPr/>
          <a:lstStyle>
            <a:lvl1pPr algn="l" defTabSz="914400" rtl="0" eaLnBrk="1" latinLnBrk="0" hangingPunct="1">
              <a:spcBef>
                <a:spcPct val="0"/>
              </a:spcBef>
              <a:buNone/>
              <a:defRPr sz="2800" kern="1200">
                <a:solidFill>
                  <a:schemeClr val="accent2"/>
                </a:solidFill>
                <a:latin typeface="+mj-lt"/>
                <a:ea typeface="+mj-ea"/>
                <a:cs typeface="+mj-cs"/>
              </a:defRPr>
            </a:lvl1pPr>
          </a:lstStyle>
          <a:p>
            <a:pPr defTabSz="685800" fontAlgn="base">
              <a:spcAft>
                <a:spcPct val="0"/>
              </a:spcAft>
            </a:pPr>
            <a:r>
              <a:rPr lang="en-US" sz="2400" b="1" dirty="0">
                <a:solidFill>
                  <a:srgbClr val="FF0000"/>
                </a:solidFill>
                <a:latin typeface="Arial"/>
              </a:rPr>
              <a:t>Challenges to Solution – Immunization service delivery challenges </a:t>
            </a:r>
          </a:p>
        </p:txBody>
      </p:sp>
      <p:graphicFrame>
        <p:nvGraphicFramePr>
          <p:cNvPr id="2" name="Diagram 1"/>
          <p:cNvGraphicFramePr/>
          <p:nvPr/>
        </p:nvGraphicFramePr>
        <p:xfrm>
          <a:off x="271670" y="1536958"/>
          <a:ext cx="4419600" cy="42601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 name="Diagram 2"/>
          <p:cNvGraphicFramePr/>
          <p:nvPr>
            <p:extLst/>
          </p:nvPr>
        </p:nvGraphicFramePr>
        <p:xfrm>
          <a:off x="4955130" y="1760704"/>
          <a:ext cx="4467167" cy="40640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0488736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__PART_0" val="eyIkaWQiOiIxIiwiQ3VsdHVyZUluZm9OYW1lIjoiZW4tVVMiLCJTdHlsZU5hbWUiOiJQaGFzZXMiLCJWZXJzaW9uIjp7IiRpZCI6IjIiLCJWZXJzaW9uIjoiMy4yLjAiLCJPcmlnaW5hbEFzc2VtYmx5VmVyc2lvbiI6IjMuMDEuMDIuMDAiLCJFZGl0aW9uIjoiUHJvIiwiSXNQbHVzRWRpdGlvbiI6dHJ1ZSwiSXNQcm9FZGl0aW9uIjp0cnVlfSwiRWZmZWN0IjoxLCJTdHlsZSI6eyIkaWQiOiIzIiwiVGltZWJhbmRTdHlsZSI6eyIkaWQiOiI0IiwiU2NhbGVNYXJraW5nIjowLCJTaGFwZSI6MywiU2hhcGVTdHlsZSI6eyIkaWQiOiI1IiwiTWFyZ2luIjp7IiRpZCI6IjYiLCJUb3AiOjAsIkxlZnQiOjEwLCJSaWdodCI6MTAsIkJvdHRvbSI6MH0sIlBhZGRpbmciOnsiJGlkIjoiNyIsIlRvcCI6MywiTGVmdCI6MCwiUmlnaHQiOjAsIkJvdHRvbSI6M30sIkJhY2tncm91bmQiOnsiJGlkIjoiOCIsIkNvbG9yIjp7IiRpZCI6IjkiLCJBIjoyNTUsIlIiOjE3OCwiRyI6NTYsIkIiOjI4fX0sIklzVmlzaWJsZSI6dHJ1ZSwiV2lkdGgiOjAuMCwiSGVpZ2h0IjozMC4wLCJCb3JkZXJTdHlsZSI6eyIkaWQiOiIxMCIsIkxpbmVDb2xvciI6eyIkaWQiOiIxMSIsIiR0eXBlIjoiTkxSRS5Db21tb24uRG9tLlNvbGlkQ29sb3JCcnVzaCwgTkxSRS5Db21tb24iLCJDb2xvciI6eyIkaWQiOiIxMiIsIkEiOjI1NSwiUiI6MjU1LCJHIjowLCJCIjowfX0sIkxpbmVXZWlnaHQiOjAuMCwiTGluZVR5cGUiOjAsIlBhcmVudFN0eWxlIjpudWxsfSwiUGFyZW50U3R5bGUiOm51bGx9LCJSaWdodEVuZENhcHNTdHlsZSI6eyIkaWQiOiIxMyIsIkZvbnRTZXR0aW5ncyI6eyIkaWQiOiIxNCIsIkZvbnRTaXplIjoxNCwiRm9udE5hbWUiOiJDYWxpYnJpIiwiSXNCb2xkIjp0cnVlLCJJc0l0YWxpYyI6ZmFsc2UsIklzVW5kZXJsaW5lZCI6ZmFsc2UsIlBhcmVudFN0eWxlIjpudWxsfSwiQXV0b1NpemUiOjAsIkZvcmVncm91bmQiOnsiJGlkIjoiMTUiLCJDb2xvciI6eyIkaWQiOiIxNiIsIkEiOjI1NSwiUiI6NTcsIkciOjQ4LCJCIjo0Mn19LCJNYXhXaWR0aCI6IkluZmluaXR5IiwiTWF4SGVpZ2h0IjoiSW5maW5pdHkiLCJTbWFydEZvcmVncm91bmRJc0FjdGl2ZSI6ZmFsc2UsIkhvcml6b250YWxBbGlnbm1lbnQiOjAsIlZlcnRpY2FsQWxpZ25tZW50IjowLCJTbWFydEZvcmVncm91bmQiOm51bGwsIkJhY2tncm91bmRGaWxsVHlwZSI6MCwiTWFyZ2luIjp7IiRpZCI6IjE3IiwiVG9wIjowLCJMZWZ0IjowLCJSaWdodCI6MjAsIkJvdHRvbSI6MH0sIlBhZGRpbmciOnsiJGlkIjoiMTgiLCJUb3AiOjAsIkxlZnQiOjAsIlJpZ2h0IjowLCJCb3R0b20iOjB9LCJCYWNrZ3JvdW5kIjp7IiRpZCI6IjE5IiwiQ29sb3IiOnsiJGlkIjoiMjAiLCJBIjoyNTUsIlIiOjI1NSwiRyI6MjU1LCJCIjoyNTV9fSwiSXNWaXNpYmxlIjp0cnVlLCJXaWR0aCI6MC4wLCJIZWlnaHQiOjAuMCwiQm9yZGVyU3R5bGUiOm51bGwsIlBhcmVudFN0eWxlIjpudWxsfSwiTGVmdEVuZENhcHNTdHlsZSI6eyIkaWQiOiIyMSIsIkZvbnRTZXR0aW5ncyI6eyIkaWQiOiIyMiIsIkZvbnRTaXplIjoxNCwiRm9udE5hbWUiOiJDYWxpYnJpIiwiSXNCb2xkIjp0cnVlLCJJc0l0YWxpYyI6ZmFsc2UsIklzVW5kZXJsaW5lZCI6ZmFsc2UsIlBhcmVudFN0eWxlIjpudWxsfSwiQXV0b1NpemUiOjAsIkZvcmVncm91bmQiOnsiJGlkIjoiMjMiLCJDb2xvciI6eyIkaWQiOiIyNCIsIkEiOjI1NSwiUiI6NTcsIkciOjQ4LCJCIjo0Mn19LCJNYXhXaWR0aCI6IkluZmluaXR5IiwiTWF4SGVpZ2h0IjoiSW5maW5pdHkiLCJTbWFydEZvcmVncm91bmRJc0FjdGl2ZSI6ZmFsc2UsIkhvcml6b250YWxBbGlnbm1lbnQiOjAsIlZlcnRpY2FsQWxpZ25tZW50IjowLCJTbWFydEZvcmVncm91bmQiOm51bGwsIkJhY2tncm91bmRGaWxsVHlwZSI6MCwiTWFyZ2luIjp7IiRpZCI6IjI1IiwiVG9wIjowLCJMZWZ0IjoyMCwiUmlnaHQiOjAsIkJvdHRvbSI6MH0sIlBhZGRpbmciOnsiJGlkIjoiMjYiLCJUb3AiOjAsIkxlZnQiOjAsIlJpZ2h0IjowLCJCb3R0b20iOjB9LCJCYWNrZ3JvdW5kIjp7IiRpZCI6IjI3IiwiQ29sb3IiOnsiJGlkIjoiMjgiLCJBIjoyNTUsIlIiOjI1NSwiRyI6MjU1LCJCIjoyNTV9fSwiSXNWaXNpYmxlIjp0cnVlLCJXaWR0aCI6MC4wLCJIZWlnaHQiOjAuMCwiQm9yZGVyU3R5bGUiOm51bGwsIlBhcmVudFN0eWxlIjpudWxsfSwiVG9kYXlUZXh0U3R5bGUiOnsiJGlkIjoiMjkiLCJGb250U2V0dGluZ3MiOnsiJGlkIjoiMzAiLCJGb250U2l6ZSI6MTIsIkZvbnROYW1lIjoiQ2FsaWJyaSIsIklzQm9sZCI6ZmFsc2UsIklzSXRhbGljIjpmYWxzZSwiSXNVbmRlcmxpbmVkIjpmYWxzZSwiUGFyZW50U3R5bGUiOm51bGx9LCJBdXRvU2l6ZSI6MCwiRm9yZWdyb3VuZCI6eyIkaWQiOiIzMSIsIkNvbG9yIjp7IiRpZCI6IjMyIiwiQSI6MjU1LCJSIjowLCJHIjowLCJCIjowfX0sIk1heFdpZHRoIjoyMDAuMCwiTWF4SGVpZ2h0IjoiSW5maW5pdHkiLCJTbWFydEZvcmVncm91bmRJc0FjdGl2ZSI6ZmFsc2UsIkhvcml6b250YWxBbGlnbm1lbnQiOjAsIlZlcnRpY2FsQWxpZ25tZW50IjowLCJTbWFydEZvcmVncm91bmQiOm51bGwsIkJhY2tncm91bmRGaWxsVHlwZSI6MCwiTWFyZ2luIjp7IiRpZCI6IjMzIiwiVG9wIjowLCJMZWZ0IjowLCJSaWdodCI6MCwiQm90dG9tIjowfSwiUGFkZGluZyI6eyIkaWQiOiIzNCIsIlRvcCI6MCwiTGVmdCI6MCwiUmlnaHQiOjAsIkJvdHRvbSI6MH0sIkJhY2tncm91bmQiOnsiJGlkIjoiMzUiLCJDb2xvciI6eyIkaWQiOiIzNiIsIkEiOjI1NSwiUiI6MjU1LCJHIjoyNTUsIkIiOjI1NX19LCJJc1Zpc2libGUiOnRydWUsIldpZHRoIjowLjAsIkhlaWdodCI6MC4wLCJCb3JkZXJTdHlsZSI6bnVsbCwiUGFyZW50U3R5bGUiOm51bGx9LCJUb2RheU1hcmtlclN0eWxlIjp7IiRpZCI6IjM3IiwiTWFyZ2luIjp7IiRpZCI6IjM4IiwiVG9wIjowLCJMZWZ0IjowLCJSaWdodCI6MCwiQm90dG9tIjowfSwiUGFkZGluZyI6eyIkaWQiOiIzOSIsIlRvcCI6MCwiTGVmdCI6MCwiUmlnaHQiOjAsIkJvdHRvbSI6MH0sIkJhY2tncm91bmQiOnsiJGlkIjoiNDAiLCJDb2xvciI6eyIkaWQiOiI0MSIsIkEiOjI1NSwiUiI6MCwiRyI6MCwiQiI6MH19LCJJc1Zpc2libGUiOnRydWUsIldpZHRoIjowLjAsIkhlaWdodCI6MC4wLCJCb3JkZXJTdHlsZSI6bnVsbCwiUGFyZW50U3R5bGUiOm51bGx9LCJTY2FsZVN0eWxlIjp7IiRpZCI6IjQyIiwiU2hvd1NlZ21lbnRTZXBhcmF0b3JzIjpmYWxzZSwiU2VnbWVudFNlcGFyYXRvck9wYWNpdHkiOjMwLCJGb250U2V0dGluZ3MiOnsiJGlkIjoiNDMiLCJGb250U2l6ZSI6MTIsIkZvbnROYW1lIjoiQ2FsaWJyaSIsIklzQm9sZCI6dHJ1ZSwiSXNJdGFsaWMiOmZhbHNlLCJJc1VuZGVybGluZWQiOmZhbHNlLCJQYXJlbnRTdHlsZSI6bnVsbH0sIkF1dG9TaXplIjowLCJGb3JlZ3JvdW5kIjp7IiRpZCI6IjQ0IiwiQ29sb3IiOnsiJGlkIjoiNDUiLCJBIjoyNTUsIlIiOjI1NSwiRyI6MjU1LCJCIjoyNTV9fSwiTWF4V2lkdGgiOjIwMC4wLCJNYXhIZWlnaHQiOiJJbmZpbml0eSIsIlNtYXJ0Rm9yZWdyb3VuZElzQWN0aXZlIjpmYWxzZSwiSG9yaXpvbnRhbEFsaWdubWVudCI6MCwiVmVydGljYWxBbGlnbm1lbnQiOjEsIlNtYXJ0Rm9yZWdyb3VuZCI6bnVsbCwiQmFja2dyb3VuZEZpbGxUeXBlIjowLCJNYXJnaW4iOnsiJGlkIjoiNDYiLCJUb3AiOjAsIkxlZnQiOjUsIlJpZ2h0IjowLCJCb3R0b20iOjB9LCJQYWRkaW5nIjp7IiRpZCI6IjQ3IiwiVG9wIjowLCJMZWZ0IjowLCJSaWdodCI6MCwiQm90dG9tIjowfSwiQmFja2dyb3VuZCI6eyIkaWQiOiI0OCIsIkNvbG9yIjp7IiRpZCI6IjQ5IiwiQSI6MCwiUiI6MCwiRyI6MCwiQiI6MH19LCJJc1Zpc2libGUiOnRydWUsIldpZHRoIjowLjAsIkhlaWdodCI6MC4wLCJCb3JkZXJTdHlsZSI6bnVsbCwiUGFyZW50U3R5bGUiOm51bGx9LCJFbGFwc2VkVGltZUJhY2tncm91bmQiOnsiJGlkIjoiNTAiLCJDb2xvciI6eyIkaWQiOiI1MSIsIkEiOjc3LCJSIjoyMTAsIkciOjIwNCwiQiI6MjAyfX0sIkFwcGVuZFllYXJPblllYXJDaGFuZ2UiOnRydWUsIkVsYXBzZWRUaW1lRm9ybWF0IjoxLCJUb2RheU1hcmtlclBvc2l0aW9uIjozLCJRdWlja1Bvc2l0aW9uIjozLCJBYnNvbHV0ZVBvc2l0aW9uIjoyOTcuMCwiTWFyZ2luIjp7IiRpZCI6IjUyIiwiVG9wIjowLCJMZWZ0IjoxMCwiUmlnaHQiOjEwLCJCb3R0b20iOjB9LCJQYWRkaW5nIjp7IiRpZCI6IjUzIiwiVG9wIjowLCJMZWZ0IjowLCJSaWdodCI6MCwiQm90dG9tIjowfSwiQmFja2dyb3VuZCI6eyIkaWQiOiI1NCIsIkNvbG9yIjp7IiRpZCI6IjU1IiwiQSI6MjU1LCJSIjoxNzgsIkciOjE3OCwiQiI6MTc4fX0sIklzVmlzaWJsZSI6dHJ1ZSwiV2lkdGgiOjAuMCwiSGVpZ2h0IjowLjAsIkJvcmRlclN0eWxlIjpudWxsLCJQYXJlbnRTdHlsZSI6bnVsbH0sIkRlZmF1bHRNaWxlc3RvbmVTdHlsZSI6eyIkaWQiOiI1NiIsIlNoYXBlIjo3LCJDb25uZWN0b3JNYXJnaW4iOnsiJGlkIjoiNTciLCJUb3AiOjAsIkxlZnQiOjIsIlJpZ2h0IjoyLCJCb3R0b20iOjB9LCJDb25uZWN0b3JTdHlsZSI6eyIkaWQiOiI1OCIsIkxpbmVDb2xvciI6eyIkaWQiOiI1OSIsIiR0eXBlIjoiTkxSRS5Db21tb24uRG9tLlNvbGlkQ29sb3JCcnVzaCwgTkxSRS5Db21tb24iLCJDb2xvciI6eyIkaWQiOiI2MCIsIkEiOjI1NSwiUiI6MzEsIkciOjczLCJCIjoxMjZ9fSwiTGluZVdlaWdodCI6MS4wLCJMaW5lVHlwZSI6MCwiUGFyZW50U3R5bGUiOm51bGx9LCJJc0JlbG93VGltZWJhbmQiOmZhbHNlLCJQb3NpdGlvbk9uVGFzayI6MCwiSGlkZURhdGUiOmZhbHNlLCJTaGFwZVNpemUiOjEsIlNwYWNpbmciOjIuMCwiUGFkZGluZyI6eyIkaWQiOiI2MSIsIlRvcCI6NywiTGVmdCI6MywiUmlnaHQiOjAsIkJvdHRvbSI6Mn0sIlNoYXBlU3R5bGUiOnsiJGlkIjoiNjIiLCJNYXJnaW4iOnsiJGlkIjoiNjMiLCJUb3AiOjAsIkxlZnQiOjAsIlJpZ2h0IjowLCJCb3R0b20iOjB9LCJQYWRkaW5nIjp7IiRpZCI6IjY0IiwiVG9wIjowLCJMZWZ0IjowLCJSaWdodCI6MCwiQm90dG9tIjowfSwiQmFja2dyb3VuZCI6eyIkaWQiOiI2NSIsIkNvbG9yIjp7IiRpZCI6IjY2IiwiQSI6MjU1LCJSIjowLCJHIjoxMTQsIkIiOjE4OH19LCJJc1Zpc2libGUiOnRydWUsIldpZHRoIjoxOC4wLCJIZWlnaHQiOjIwLjAsIkJvcmRlclN0eWxlIjp7IiRpZCI6IjY3IiwiTGluZUNvbG9yIjp7IiRpZCI6IjY4IiwiJHR5cGUiOiJOTFJFLkNvbW1vbi5Eb20uU29saWRDb2xvckJydXNoLCBOTFJFLkNvbW1vbiIsIkNvbG9yIjp7IiRpZCI6IjY5IiwiQSI6MjU1LCJSIjoyNTUsIkciOjAsIkIiOjB9fSwiTGluZVdlaWdodCI6MC4wLCJMaW5lVHlwZSI6MCwiUGFyZW50U3R5bGUiOm51bGx9LCJQYXJlbnRTdHlsZSI6bnVsbH0sIlRpdGxlU3R5bGUiOnsiJGlkIjoiNzAiLCJGb250U2V0dGluZ3MiOnsiJGlkIjoiNzEiLCJGb250U2l6ZSI6MTEsIkZvbnROYW1lIjoiQ2FsaWJyaSIsIklzQm9sZCI6dHJ1ZSwiSXNJdGFsaWMiOmZhbHNlLCJJc1VuZGVybGluZWQiOmZhbHNlLCJQYXJlbnRTdHlsZSI6bnVsbH0sIkF1dG9TaXplIjowLCJGb3JlZ3JvdW5kIjp7IiRpZCI6IjcyIiwiQ29sb3IiOnsiJGlkIjoiNzMiLCJBIjoyNTUsIlIiOjAsIkciOjAsIkIiOjB9fSwiTWF4V2lkdGgiOjIwMC4wLCJNYXhIZWlnaHQiOiJJbmZpbml0eSIsIlNtYXJ0Rm9yZWdyb3VuZElzQWN0aXZlIjpmYWxzZSwiSG9yaXpvbnRhbEFsaWdubWVudCI6MSwiVmVydGljYWxBbGlnbm1lbnQiOjAsIlNtYXJ0Rm9yZWdyb3VuZCI6bnVsbCwiQmFja2dyb3VuZEZpbGxUeXBlIjowLCJNYXJnaW4iOnsiJGlkIjoiNzQiLCJUb3AiOjAsIkxlZnQiOjAsIlJpZ2h0IjowLCJCb3R0b20iOjB9LCJQYWRkaW5nIjp7IiRpZCI6Ijc1IiwiVG9wIjowLCJMZWZ0IjowLCJSaWdodCI6MCwiQm90dG9tIjowfSwiQmFja2dyb3VuZCI6eyIkaWQiOiI3NiIsIkNvbG9yIjp7IiRyZWYiOiI0OSJ9fSwiSXNWaXNpYmxlIjp0cnVlLCJXaWR0aCI6MC4wLCJIZWlnaHQiOjAuMCwiQm9yZGVyU3R5bGUiOm51bGwsIlBhcmVudFN0eWxlIjpudWxsfSwiRGF0ZVN0eWxlIjp7IiRpZCI6Ijc3IiwiRm9udFNldHRpbmdzIjp7IiRpZCI6Ijc4IiwiRm9udFNpemUiOjEwLCJGb250TmFtZSI6IkNhbGlicmkiLCJJc0JvbGQiOmZhbHNlLCJJc0l0YWxpYyI6ZmFsc2UsIklzVW5kZXJsaW5lZCI6ZmFsc2UsIlBhcmVudFN0eWxlIjpudWxsfSwiQXV0b1NpemUiOjAsIkZvcmVncm91bmQiOnsiJGlkIjoiNzkiLCJDb2xvciI6eyIkaWQiOiI4MCIsIkEiOjI1NSwiUiI6NjgsIkciOjg0LCJCIjoxMDZ9fSwiTWF4V2lkdGgiOjIwMC4wLCJNYXhIZWlnaHQiOiJJbmZpbml0eSIsIlNtYXJ0Rm9yZWdyb3VuZElzQWN0aXZlIjpmYWxzZSwiSG9yaXpvbnRhbEFsaWdubWVudCI6MCwiVmVydGljYWxBbGlnbm1lbnQiOjAsIlNtYXJ0Rm9yZWdyb3VuZCI6bnVsbCwiQmFja2dyb3VuZEZpbGxUeXBlIjowLCJNYXJnaW4iOnsiJGlkIjoiODEiLCJUb3AiOjAsIkxlZnQiOjAsIlJpZ2h0IjowLCJCb3R0b20iOjB9LCJQYWRkaW5nIjp7IiRpZCI6IjgyIiwiVG9wIjowLCJMZWZ0IjowLCJSaWdodCI6MCwiQm90dG9tIjowfSwiQmFja2dyb3VuZCI6eyIkaWQiOiI4MyIsIkNvbG9yIjp7IiRyZWYiOiI0OSJ9fSwiSXNWaXNpYmxlIjp0cnVlLCJXaWR0aCI6MC4wLCJIZWlnaHQiOjAuMCwiQm9yZGVyU3R5bGUiOm51bGwsIlBhcmVudFN0eWxlIjpudWxsfSwiRGF0ZUZvcm1hdCI6eyIkaWQiOiI4NCIsIkZvcm1hdFN0cmluZyI6Ik0tZC15eXl5IiwiU2VwYXJhdG9yIjoiLSIsIlVzZUludGVybmF0aW9uYWxEYXRlRm9ybWF0IjpmYWxzZSwiRGF0ZUlzVmlzaWJsZSI6dHJ1ZSwiVGltZUlzVmlzaWJsZSI6ZmFsc2UsIkhvdXJEaWdpdHMiOjEsIkFtUG1EZXNpZ25hdG9yIjoyLCJUcmltMDBNaW51dGVzIjpmYWxzZSwiTGFzdEtub3duVmlzaWJpbGl0eVN0YXRlIjp7IiRpZCI6Ijg1IiwiRGF0ZVBhcnRJc1Zpc2libGUiOmZhbHNlLCJUaW1lUGFydElzVmlzaWJsZSI6ZmFsc2V9fSwiSXNWaXNpYmxlIjp0cnVlLCJQYXJlbnRTdHlsZSI6bnVsbH0sIkRlZmF1bHRUYXNrU3R5bGUiOnsiJGlkIjoiODYiLCJTaGFwZSI6MCwiU2hhcGVUaGlja25lc3MiOjIsIkR1cmF0aW9uRm9ybWF0IjowLCJJbmNsdWRlTm9uV29ya2luZ0RheXNJbkR1cmF0aW9uIjp0cnVlLCJQZXJjZW50YWdlQ29tcGxldGVTdHlsZSI6eyIkaWQiOiI4NyIsIkZvbnRTZXR0aW5ncyI6eyIkaWQiOiI4OCIsIkZvbnRTaXplIjoxMCwiRm9udE5hbWUiOiJDYWxpYnJpIiwiSXNCb2xkIjpmYWxzZSwiSXNJdGFsaWMiOmZhbHNlLCJJc1VuZGVybGluZWQiOmZhbHNlLCJQYXJlbnRTdHlsZSI6bnVsbH0sIkF1dG9TaXplIjowLCJGb3JlZ3JvdW5kIjp7IiRpZCI6Ijg5IiwiQ29sb3IiOnsiJGlkIjoiOTAiLCJBIjoyNTUsIlIiOjIzNywiRyI6MTI1LCJCIjo0OX19LCJNYXhXaWR0aCI6MjAwLjAsIk1heEhlaWdodCI6IkluZmluaXR5IiwiU21hcnRGb3JlZ3JvdW5kSXNBY3RpdmUiOmZhbHNlLCJIb3Jpem9udGFsQWxpZ25tZW50IjowLCJWZXJ0aWNhbEFsaWdubWVudCI6MCwiU21hcnRGb3JlZ3JvdW5kIjpudWxsLCJCYWNrZ3JvdW5kRmlsbFR5cGUiOjAsIk1hcmdpbiI6eyIkaWQiOiI5MSIsIlRvcCI6MCwiTGVmdCI6MCwiUmlnaHQiOjAsIkJvdHRvbSI6MH0sIlBhZGRpbmciOnsiJGlkIjoiOTIiLCJUb3AiOjAsIkxlZnQiOjAsIlJpZ2h0IjowLCJCb3R0b20iOjB9LCJCYWNrZ3JvdW5kIjp7IiRpZCI6IjkzIiwiQ29sb3IiOnsiJHJlZiI6IjQ5In19LCJJc1Zpc2libGUiOnRydWUsIldpZHRoIjowLjAsIkhlaWdodCI6MC4wLCJCb3JkZXJTdHlsZSI6bnVsbCwiUGFyZW50U3R5bGUiOm51bGx9LCJEdXJhdGlvblN0eWxlIjp7IiRpZCI6Ijk0IiwiRm9udFNldHRpbmdzIjp7IiRpZCI6Ijk1IiwiRm9udFNpemUiOjEwLCJGb250TmFtZSI6IkNhbGlicmkiLCJJc0JvbGQiOmZhbHNlLCJJc0l0YWxpYyI6ZmFsc2UsIklzVW5kZXJsaW5lZCI6ZmFsc2UsIlBhcmVudFN0eWxlIjpudWxsfSwiQXV0b1NpemUiOjAsIkZvcmVncm91bmQiOnsiJGlkIjoiOTYiLCJDb2xvciI6eyIkaWQiOiI5NyIsIkEiOjI1NSwiUiI6MjM3LCJHIjoxMjUsIkIiOjQ5fX0sIk1heFdpZHRoIjoyMDAuMCwiTWF4SGVpZ2h0IjoiSW5maW5pdHkiLCJTbWFydEZvcmVncm91bmRJc0FjdGl2ZSI6ZmFsc2UsIkhvcml6b250YWxBbGlnbm1lbnQiOjAsIlZlcnRpY2FsQWxpZ25tZW50IjowLCJTbWFydEZvcmVncm91bmQiOm51bGwsIkJhY2tncm91bmRGaWxsVHlwZSI6MCwiTWFyZ2luIjp7IiRpZCI6Ijk4IiwiVG9wIjowLCJMZWZ0IjowLCJSaWdodCI6MCwiQm90dG9tIjowfSwiUGFkZGluZyI6eyIkaWQiOiI5OSIsIlRvcCI6MCwiTGVmdCI6MCwiUmlnaHQiOjAsIkJvdHRvbSI6MH0sIkJhY2tncm91bmQiOnsiJGlkIjoiMTAwIiwiQ29sb3IiOnsiJHJlZiI6IjQ5In19LCJJc1Zpc2libGUiOnRydWUsIldpZHRoIjowLjAsIkhlaWdodCI6MC4wLCJCb3JkZXJTdHlsZSI6bnVsbCwiUGFyZW50U3R5bGUiOm51bGx9LCJIb3Jpem9udGFsQ29ubmVjdG9yU3R5bGUiOnsiJGlkIjoiMTAxIiwiTGluZUNvbG9yIjp7IiRpZCI6IjEwMiIsIiR0eXBlIjoiTkxSRS5Db21tb24uRG9tLlNvbGlkQ29sb3JCcnVzaCwgTkxSRS5Db21tb24iLCJDb2xvciI6eyIkaWQiOiIxMDMiLCJBIjoyNTUsIlIiOjIwNCwiRyI6MjA0LCJCIjoyMDR9fSwiTGluZVdlaWdodCI6MS4wLCJMaW5lVHlwZSI6MCwiUGFyZW50U3R5bGUiOm51bGx9LCJWZXJ0aWNhbENvbm5lY3RvclN0eWxlIjp7IiRpZCI6IjEwNCIsIkxpbmVDb2xvciI6eyIkaWQiOiIxMDUiLCIkdHlwZSI6Ik5MUkUuQ29tbW9uLkRvbS5Tb2xpZENvbG9yQnJ1c2gsIE5MUkUuQ29tbW9uIiwiQ29sb3IiOnsiJGlkIjoiMTA2IiwiQSI6MjU1LCJSIjoyMDQsIkciOjIwNCwiQiI6MjA0fX0sIkxpbmVXZWlnaHQiOjEuMCwiTGluZVR5cGUiOjAsIlBhcmVudFN0eWxlIjpudWxsfSwiTWFyZ2luIjpudWxsLCJTdGFydERhdGVQb3NpdGlvbiI6MiwiRW5kRGF0ZVBvc2l0aW9uIjoyLCJEYXRlSXNWaXNpYmxlIjp0cnVlLCJUaXRsZVBvc2l0aW9uIjo0LCJEdXJhdGlvblBvc2l0aW9uIjo2LCJQZXJjZW50YWdlQ29tcGxldGVkUG9zaXRpb24iOjYsIlNwYWNpbmciOjUsIklzQmVsb3dUaW1lYmFuZCI6ZmFsc2UsIlBlcmNlbnRhZ2VDb21wbGV0ZVNoYXBlT3BhY2l0eSI6MzUsIlNoYXBlU3R5bGUiOnsiJGlkIjoiMTA3IiwiTWFyZ2luIjp7IiRpZCI6IjEwOCIsIlRvcCI6MCwiTGVmdCI6NCwiUmlnaHQiOjQsIkJvdHRvbSI6MH0sIlBhZGRpbmciOnsiJGlkIjoiMTA5IiwiVG9wIjowLCJMZWZ0IjowLCJSaWdodCI6MCwiQm90dG9tIjowfSwiQmFja2dyb3VuZCI6eyIkaWQiOiIxMTAiLCJDb2xvciI6eyIkaWQiOiIxMTEiLCJBIjoyNTUsIlIiOjAsIkciOjExNCwiQiI6MTg4fX0sIklzVmlzaWJsZSI6dHJ1ZSwiV2lkdGgiOjAuMCwiSGVpZ2h0IjoyMi4wLCJCb3JkZXJTdHlsZSI6eyIkaWQiOiIxMTIiLCJMaW5lQ29sb3IiOnsiJGlkIjoiMTEzIiwiJHR5cGUiOiJOTFJFLkNvbW1vbi5Eb20uU29saWRDb2xvckJydXNoLCBOTFJFLkNvbW1vbiIsIkNvbG9yIjp7IiRpZCI6IjExNCIsIkEiOjI1NSwiUiI6MjU1LCJHIjowLCJCIjowfX0sIkxpbmVXZWlnaHQiOjAuMCwiTGluZVR5cGUiOjAsIlBhcmVudFN0eWxlIjpudWxsfSwiUGFyZW50U3R5bGUiOm51bGx9LCJUaXRsZVN0eWxlIjp7IiRpZCI6IjExNSIsIkZvbnRTZXR0aW5ncyI6eyIkaWQiOiIxMTYiLCJGb250U2l6ZSI6MTEsIkZvbnROYW1lIjoiQ2FsaWJyaSIsIklzQm9sZCI6dHJ1ZSwiSXNJdGFsaWMiOmZhbHNlLCJJc1VuZGVybGluZWQiOmZhbHNlLCJQYXJlbnRTdHlsZSI6bnVsbH0sIkF1dG9TaXplIjowLCJGb3JlZ3JvdW5kIjp7IiRpZCI6IjExNyIsIkNvbG9yIjp7IiRpZCI6IjExOCIsIkEiOjI1NSwiUiI6MCwiRyI6MCwiQiI6MH19LCJNYXhXaWR0aCI6NzIwLjAsIk1heEhlaWdodCI6IkluZmluaXR5IiwiU21hcnRGb3JlZ3JvdW5kSXNBY3RpdmUiOnRydWUsIkhvcml6b250YWxBbGlnbm1lbnQiOjEsIlZlcnRpY2FsQWxpZ25tZW50IjowLCJTbWFydEZvcmVncm91bmQiOm51bGwsIkJhY2tncm91bmRGaWxsVHlwZSI6MCwiTWFyZ2luIjp7IiRpZCI6IjExOSIsIlRvcCI6MCwiTGVmdCI6MCwiUmlnaHQiOjAsIkJvdHRvbSI6MH0sIlBhZGRpbmciOnsiJGlkIjoiMTIwIiwiVG9wIjowLCJMZWZ0IjowLCJSaWdodCI6MCwiQm90dG9tIjowfSwiQmFja2dyb3VuZCI6eyIkaWQiOiIxMjEiLCJDb2xvciI6eyIkcmVmIjoiNDkifX0sIklzVmlzaWJsZSI6dHJ1ZSwiV2lkdGgiOjAuMCwiSGVpZ2h0IjowLjAsIkJvcmRlclN0eWxlIjpudWxsLCJQYXJlbnRTdHlsZSI6bnVsbH0sIkRhdGVTdHlsZSI6eyIkaWQiOiIxMjIiLCJGb250U2V0dGluZ3MiOnsiJGlkIjoiMTIzIiwiRm9udFNpemUiOjEwLCJGb250TmFtZSI6IkNhbGlicmkiLCJJc0JvbGQiOmZhbHNlLCJJc0l0YWxpYyI6ZmFsc2UsIklzVW5kZXJsaW5lZCI6ZmFsc2UsIlBhcmVudFN0eWxlIjpudWxsfSwiQXV0b1NpemUiOjAsIkZvcmVncm91bmQiOnsiJGlkIjoiMTI0IiwiQ29sb3IiOnsiJGlkIjoiMTI1IiwiQSI6MjU1LCJSIjo2OCwiRyI6ODQsIkIiOjEwNn19LCJNYXhXaWR0aCI6MjAwLjAsIk1heEhlaWdodCI6IkluZmluaXR5IiwiU21hcnRGb3JlZ3JvdW5kSXNBY3RpdmUiOmZhbHNlLCJIb3Jpem9udGFsQWxpZ25tZW50IjowLCJWZXJ0aWNhbEFsaWdubWVudCI6MCwiU21hcnRGb3JlZ3JvdW5kIjpudWxsLCJCYWNrZ3JvdW5kRmlsbFR5cGUiOjAsIk1hcmdpbiI6eyIkaWQiOiIxMjYiLCJUb3AiOjAsIkxlZnQiOjAsIlJpZ2h0IjowLCJCb3R0b20iOjB9LCJQYWRkaW5nIjp7IiRpZCI6IjEyNyIsIlRvcCI6MCwiTGVmdCI6MCwiUmlnaHQiOjAsIkJvdHRvbSI6MH0sIkJhY2tncm91bmQiOnsiJGlkIjoiMTI4IiwiQ29sb3IiOnsiJHJlZiI6IjQ5In19LCJJc1Zpc2libGUiOnRydWUsIldpZHRoIjowLjAsIkhlaWdodCI6MC4wLCJCb3JkZXJTdHlsZSI6bnVsbCwiUGFyZW50U3R5bGUiOm51bGx9LCJEYXRlRm9ybWF0Ijp7IiRpZCI6IjEyOSIsIkZvcm1hdFN0cmluZyI6Ik1NTSBkIiwiU2VwYXJhdG9yIjoiLyIsIlVzZUludGVybmF0aW9uYWxEYXRlRm9ybWF0IjpmYWxzZSwiRGF0ZUlzVmlzaWJsZSI6dHJ1ZSwiVGltZUlzVmlzaWJsZSI6ZmFsc2UsIkhvdXJEaWdpdHMiOjEsIkFtUG1EZXNpZ25hdG9yIjoyLCJUcmltMDBNaW51dGVzIjpmYWxzZSwiTGFzdEtub3duVmlzaWJpbGl0eVN0YXRlIjpudWxsfSwiSXNWaXNpYmxlIjp0cnVlLCJQYXJlbnRTdHlsZSI6bnVsbCwiX2V4cGxpY2l0bHlTZXQiOnsiJGlkIjoiMTMwIiwiU2hhcGVTdHlsZSI6ZmFsc2UsIlRpdGxlU3R5bGUiOmZhbHNlLCJEYXRlU3R5bGUiOmZhbHNlLCJIb3Jpem9udGFsQ29ubmVjdG9yU3R5bGUiOmZhbHNlLCJWZXJ0aWNhbENvbm5lY3RvclN0eWxlIjpmYWxzZSwiUGVyY2VudGFnZUNvbXBsZXRlU2hhcGVPcGFjaXR5IjpmYWxzZSwiU2hhcGUiOmZhbHNlLCJTaGFwZVRoaWNrbmVzcyI6ZmFsc2UsIkR1cmF0aW9uRm9ybWF0IjpmYWxzZSwiSW5jbHVkZU5vbldvcmtpbmdEYXlzSW5EdXJhdGlvbiI6ZmFsc2UsIk1hcmdpbiI6ZmFsc2UsIlN0YXJ0RGF0ZVBvc2l0aW9uIjpmYWxzZSwiRW5kRGF0ZVBvc2l0aW9uIjpmYWxzZSwiVGl0bGVQb3NpdGlvbiI6ZmFsc2UsIkR1cmF0aW9uUG9zaXRpb24iOmZhbHNlLCJQZXJjZW50YWdlQ29tcGxldGVkUG9zaXRpb24iOmZhbHNlLCJTcGFjaW5nIjpmYWxzZSwiSXNCZWxvd1RpbWViYW5kIjpmYWxzZSwiRGF0ZUZvcm1hdCI6ZmFsc2UsIklzVmlzaWJsZSI6ZmFsc2V9fSwiR3JpZGxpbmVQYW5lbFN0eWxlIjp7IiRpZCI6IjEzMSIsIkdyaWRsaW5lU3R5bGUiOnsiJGlkIjoiMTMyIiwiTGluZUNvbG9yIjp7IiRpZCI6IjEzMyIsIiR0eXBlIjoiTkxSRS5Db21tb24uRG9tLlNvbGlkQ29sb3JCcnVzaCwgTkxSRS5Db21tb24iLCJDb2xvciI6eyIkaWQiOiIxMzQiLCJBIjozOCwiUiI6OTEsIkciOjE1NSwiQiI6MjEzfX0sIkxpbmVXZWlnaHQiOjEuMCwiTGluZVR5cGUiOjAsIlBhcmVudFN0eWxlIjpudWxsfSwiTWFyZ2luIjp7IiRpZCI6IjEzNSIsIlRvcCI6MCwiTGVmdCI6MCwiUmlnaHQiOjAsIkJvdHRvbSI6MH0sIlBhZGRpbmciOnsiJGlkIjoiMTM2IiwiVG9wIjowLCJMZWZ0IjowLCJSaWdodCI6MCwiQm90dG9tIjowfSwiQmFja2dyb3VuZCI6bnVsbCwiSXNWaXNpYmxlIjp0cnVlLCJXaWR0aCI6MC4wLCJIZWlnaHQiOjAuMCwiQm9yZGVyU3R5bGUiOm51bGwsIlBhcmVudFN0eWxlIjpudWxsfSwiU2hvd0VsYXBzZWRUaW1lR3JhZGllbnRTdHlsZSI6dHJ1ZSwiRGVmYXVsdFN3aW1sYW5lU3R5bGUiOnsiJGlkIjoiMTM3IiwiSGVhZGVyU3R5bGUiOnsiJGlkIjoiMTM4IiwiVGV4dFN0eWxlIjp7IiRpZCI6IjEzOSIsIkZvbnRTZXR0aW5ncyI6eyIkaWQiOiIxNDAiLCJGb250U2l6ZSI6MTIsIkZvbnROYW1lIjoiQ2FsaWJyaSIsIklzQm9sZCI6ZmFsc2UsIklzSXRhbGljIjpmYWxzZSwiSXNVbmRlcmxpbmVkIjpmYWxzZSwiUGFyZW50U3R5bGUiOm51bGx9LCJBdXRvU2l6ZSI6MCwiRm9yZWdyb3VuZCI6eyIkaWQiOiIxNDEiLCJDb2xvciI6eyIkaWQiOiIxNDIiLCJBIjoyNTUsIlIiOjMyLCJHIjo1NiwiQiI6MTAwfX0sIk1heFdpZHRoIjoiSW5maW5pdHkiLCJNYXhIZWlnaHQiOiJJbmZpbml0eSIsIlNtYXJ0Rm9yZWdyb3VuZElzQWN0aXZlIjpmYWxzZSwiSG9yaXpvbnRhbEFsaWdubWVudCI6MCwiVmVydGljYWxBbGlnbm1lbnQiOjAsIlNtYXJ0Rm9yZWdyb3VuZCI6bnVsbCwiQmFja2dyb3VuZEZpbGxUeXBlIjowLCJNYXJnaW4iOnsiJGlkIjoiMTQzIiwiVG9wIjowLCJMZWZ0IjowLCJSaWdodCI6MCwiQm90dG9tIjowfSwiUGFkZGluZyI6eyIkaWQiOiIxNDQiLCJUb3AiOjAsIkxlZnQiOjAsIlJpZ2h0IjowLCJCb3R0b20iOjB9LCJCYWNrZ3JvdW5kIjpudWxsLCJJc1Zpc2libGUiOnRydWUsIldpZHRoIjowLjAsIkhlaWdodCI6MC4wLCJCb3JkZXJTdHlsZSI6bnVsbCwiUGFyZW50U3R5bGUiOm51bGx9LCJSZWN0YW5nbGVTdHlsZSI6eyIkaWQiOiIxNDUiLCJNYXJnaW4iOnsiJGlkIjoiMTQ2IiwiVG9wIjowLCJMZWZ0IjowLCJSaWdodCI6MCwiQm90dG9tIjowfSwiUGFkZGluZyI6eyIkaWQiOiIxNDciLCJUb3AiOjAsIkxlZnQiOjAsIlJpZ2h0IjowLCJCb3R0b20iOjB9LCJCYWNrZ3JvdW5kIjp7IiRpZCI6IjE0OCIsIkNvbG9yIjp7IiRpZCI6IjE0OSIsIkEiOjEyNywiUiI6OTEsIkciOjE1NSwiQiI6MjEzfX0sIklzVmlzaWJsZSI6dHJ1ZSwiV2lkdGgiOjAuMCwiSGVpZ2h0IjowLjAsIkJvcmRlclN0eWxlIjp7IiRpZCI6IjE1MCIsIkxpbmVDb2xvciI6eyIkaWQiOiIxNTEiLCIkdHlwZSI6Ik5MUkUuQ29tbW9uLkRvbS5Tb2xpZENvbG9yQnJ1c2gsIE5MUkUuQ29tbW9uIiwiQ29sb3IiOnsiJGlkIjoiMTUyIiwiQSI6MjU1LCJSIjoyNTUsIkciOjAsIkIiOjB9fSwiTGluZVdlaWdodCI6MC4wLCJMaW5lVHlwZSI6MCwiUGFyZW50U3R5bGUiOm51bGx9LCJQYXJlbnRTdHlsZSI6bnVsbH0sIk1hcmdpbiI6eyIkaWQiOiIxNTMiLCJUb3AiOjAsIkxlZnQiOjAsIlJpZ2h0IjowLCJCb3R0b20iOjB9LCJQYWRkaW5nIjp7IiRpZCI6IjE1NCIsIlRvcCI6MCwiTGVmdCI6MCwiUmlnaHQiOjAsIkJvdHRvbSI6MH0sIkJhY2tncm91bmQiOm51bGwsIklzVmlzaWJsZSI6dHJ1ZSwiV2lkdGgiOjAuMCwiSGVpZ2h0IjowLjAsIkJvcmRlclN0eWxlIjpudWxsLCJQYXJlbnRTdHlsZSI6bnVsbH0sIkJhY2tncm91bmRTdHlsZSI6eyIkaWQiOiIxNTUiLCJNYXJnaW4iOnsiJGlkIjoiMTU2IiwiVG9wIjowLCJMZWZ0IjowLCJSaWdodCI6MCwiQm90dG9tIjowfSwiUGFkZGluZyI6eyIkaWQiOiIxNTciLCJUb3AiOjAsIkxlZnQiOjAsIlJpZ2h0IjowLCJCb3R0b20iOjB9LCJCYWNrZ3JvdW5kIjp7IiRpZCI6IjE1OCIsIkNvbG9yIjp7IiRpZCI6IjE1OSIsIkEiOjM4LCJSIjo5MSwiRyI6MTU1LCJCIjoyMTN9fSwiSXNWaXNpYmxlIjp0cnVlLCJXaWR0aCI6MC4wLCJIZWlnaHQiOjAuMCwiQm9yZGVyU3R5bGUiOnsiJGlkIjoiMTYwIiwiTGluZUNvbG9yIjp7IiRpZCI6IjE2MSIsIiR0eXBlIjoiTkxSRS5Db21tb24uRG9tLlNvbGlkQ29sb3JCcnVzaCwgTkxSRS5Db21tb24iLCJDb2xvciI6eyIkaWQiOiIxNjIiLCJBIjoyNTUsIlIiOjI1NSwiRyI6MCwiQiI6MH19LCJMaW5lV2VpZ2h0IjowLjAsIkxpbmVUeXBlIjowLCJQYXJlbnRTdHlsZSI6bnVsbH0sIlBhcmVudFN0eWxlIjpudWxsfSwiSXNBYm92ZVRpbWViYW5kIjpmYWxzZSwiTWFyZ2luIjp7IiRpZCI6IjE2MyIsIlRvcCI6MCwiTGVmdCI6MCwiUmlnaHQiOjAsIkJvdHRvbSI6MH0sIlBhZGRpbmciOnsiJGlkIjoiMTY0IiwiVG9wIjowLCJMZWZ0IjowLCJSaWdodCI6MCwiQm90dG9tIjowfSwiSXNWaXNpYmxlIjp0cnVlLCJXaWR0aCI6MC4wLCJIZWlnaHQiOjAuMCwiQm9yZGVyU3R5bGUiOm51bGwsIlBhcmVudFN0eWxlIjpudWxsfX0sIlNjYWxlIjp7IiRpZCI6IjE2NSIsIlN0YXJ0RGF0ZSI6IjIwMTctMTEtMTZUMjM6NTk6NTkuOTk5WiIsIkVuZERhdGUiOiIyMDIyLTA3LTE0VDIzOjU5OjAwIiwiRm9ybWF0IjoiTU0iLCJUeXBlIjozLCJBdXRvRGF0ZVJhbmdlIjp0cnVlLCJXb3JraW5nRGF5cyI6MTI3LCJUb2RheU1hcmtlclRleHQiOiJUb2RheSIsIkF1dG9TY2FsZVR5cGUiOmZhbHNlfSwiTWlsZXN0b25lcyI6W3siJGlkIjoiMTY2IiwiRGF0ZSI6IjIwMjAtMTEtMTZUMjM6NTk6MDBaIiwiU3R5bGUiOnsiJGlkIjoiMTY3IiwiU2hhcGUiOjcsIkNvbm5lY3Rvck1hcmdpbiI6eyIkcmVmIjoiNTcifSwiQ29ubmVjdG9yU3R5bGUiOnsiJGlkIjoiMTY4IiwiTGluZUNvbG9yIjp7IiRpZCI6IjE2OSIsIiR0eXBlIjoiTkxSRS5Db21tb24uRG9tLlNvbGlkQ29sb3JCcnVzaCwgTkxSRS5Db21tb24iLCJDb2xvciI6eyIkaWQiOiIxNzAiLCJBIjo4OSwiUiI6MjMwLCJHIjo3MiwiQiI6MzV9fSwiTGluZVdlaWdodCI6MS4wLCJMaW5lVHlwZSI6MCwiUGFyZW50U3R5bGUiOnsiJHJlZiI6IjU4In19LCJJc0JlbG93VGltZWJhbmQiOmZhbHNlLCJQb3NpdGlvbk9uVGFzayI6MCwiSGlkZURhdGUiOmZhbHNlLCJTaGFwZVNpemUiOjAsIlNwYWNpbmciOjIuMCwiUGFkZGluZyI6eyIkcmVmIjoiNjEifSwiU2hhcGVTdHlsZSI6eyIkaWQiOiIxNzEiLCJNYXJnaW4iOnsiJHJlZiI6IjYzIn0sIlBhZGRpbmciOnsiJHJlZiI6IjY0In0sIkJhY2tncm91bmQiOnsiJGlkIjoiMTcyIiwiQ29sb3IiOnsiJGlkIjoiMTczIiwiQSI6MjU1LCJSIjoyMzAsIkciOjcyLCJCIjozNX19LCJJc1Zpc2libGUiOnRydWUsIldpZHRoIjoxMi4wLCJIZWlnaHQiOjE0LjAsIkJvcmRlclN0eWxlIjp7IiRpZCI6IjE3NCIsIkxpbmVDb2xvciI6eyIkcmVmIjoiNjgifSwiTGluZVdlaWdodCI6MC4wLCJMaW5lVHlwZSI6MCwiUGFyZW50U3R5bGUiOnsiJHJlZiI6IjY3In19LCJQYXJlbnRTdHlsZSI6eyIkcmVmIjoiNjIifX0sIlRpdGxlU3R5bGUiOnsiJGlkIjoiMTc1IiwiRm9udFNldHRpbmdzIjp7IiRpZCI6IjE3NiIsIkZvbnRTaXplIjoxMSwiRm9udE5hbWUiOiJDYWxpYnJpIiwiSXNCb2xkIjp0cnVlLCJJc0l0YWxpYyI6ZmFsc2UsIklzVW5kZXJsaW5lZCI6ZmFsc2UsIlBhcmVudFN0eWxlIjp7IiRyZWYiOiI3MSJ9fSwiQXV0b1NpemUiOjAsIkZvcmVncm91bmQiOnsiJGlkIjoiMTc3IiwiQ29sb3IiOnsiJGlkIjoiMTc4IiwiQSI6MjU1LCJSIjowLCJHIjowLCJCIjowfX0sIk1heFdpZHRoIjoyMDAuMCwiTWF4SGVpZ2h0IjoiSW5maW5pdHkiLCJTbWFydEZvcmVncm91bmRJc0FjdGl2ZSI6ZmFsc2UsIkhvcml6b250YWxBbGlnbm1lbnQiOjEsIlZlcnRpY2FsQWxpZ25tZW50IjowLCJTbWFydEZvcmVncm91bmQiOm51bGwsIkJhY2tncm91bmRGaWxsVHlwZSI6MCwiTWFyZ2luIjp7IiRyZWYiOiI3NCJ9LCJQYWRkaW5nIjp7IiRyZWYiOiI3NSJ9LCJCYWNrZ3JvdW5kIjp7IiRyZWYiOiI3NiJ9LCJJc1Zpc2libGUiOnRydWUsIldpZHRoIjowLjAsIkhlaWdodCI6MC4wLCJCb3JkZXJTdHlsZSI6eyIkaWQiOiIxNzkiLCJMaW5lQ29sb3IiOm51bGwsIkxpbmVXZWlnaHQiOjAuMCwiTGluZVR5cGUiOjAsIlBhcmVudFN0eWxlIjpudWxsfSwiUGFyZW50U3R5bGUiOnsiJHJlZiI6IjcwIn19LCJEYXRlU3R5bGUiOnsiJGlkIjoiMTgwIiwiRm9udFNldHRpbmdzIjp7IiRpZCI6IjE4MSIsIkZvbnRTaXplIjoxMCwiRm9udE5hbWUiOiJDYWxpYnJpIiwiSXNCb2xkIjpmYWxzZSwiSXNJdGFsaWMiOmZhbHNlLCJJc1VuZGVybGluZWQiOmZhbHNlLCJQYXJlbnRTdHlsZSI6eyIkcmVmIjoiNzgifX0sIkF1dG9TaXplIjowLCJGb3JlZ3JvdW5kIjp7IiRpZCI6IjE4MiIsIkNvbG9yIjp7IiRpZCI6IjE4MyIsIkEiOjI1NSwiUiI6MjMwLCJHIjo3MiwiQiI6MzV9fSwiTWF4V2lkdGgiOjIwMC4wLCJNYXhIZWlnaHQiOiJJbmZpbml0eSIsIlNtYXJ0Rm9yZWdyb3VuZElzQWN0aXZlIjpmYWxzZSwiSG9yaXpvbnRhbEFsaWdubWVudCI6MSwiVmVydGljYWxBbGlnbm1lbnQiOjAsIlNtYXJ0Rm9yZWdyb3VuZCI6bnVsbCwiQmFja2dyb3VuZEZpbGxUeXBlIjowLCJNYXJnaW4iOnsiJHJlZiI6IjgxIn0sIlBhZGRpbmciOnsiJHJlZiI6IjgyIn0sIkJhY2tncm91bmQiOnsiJHJlZiI6IjgzIn0sIklzVmlzaWJsZSI6dHJ1ZSwiV2lkdGgiOjAuMCwiSGVpZ2h0IjowLjAsIkJvcmRlclN0eWxlIjp7IiRpZCI6IjE4NCIsIkxpbmVDb2xvciI6bnVsbCwiTGluZVdlaWdodCI6MC4wLCJMaW5lVHlwZSI6MCwiUGFyZW50U3R5bGUiOm51bGx9LCJQYXJlbnRTdHlsZSI6eyIkcmVmIjoiNzcifX0sIkRhdGVGb3JtYXQiOnsiJHJlZiI6Ijg0In0sIklzVmlzaWJsZSI6dHJ1ZSwiUGFyZW50U3R5bGUiOnsiJHJlZiI6IjU2In19LCJJbmRleCI6MCwiUGVyY2VudGFnZUNvbXBsZXRlIjpudWxsLCJQb3NpdGlvbiI6eyJSYXRpbyI6MC4wLCJJc0N1c3RvbSI6ZmFsc2V9LCJEYXRlRm9ybWF0Ijp7IiRyZWYiOiI4NCJ9LCJSZWxhdGVkVGFza0lkIjoiMDAwMDAwMDAtMDAwMC0wMDAwLTAwMDAtMDAwMDAwMDAwMDAwIiwiSWQiOiI0NzRkMjk3MS05OGQ1LTQyNWMtOTQ4Ny1lOWFiZGM0MDFkOGQiLCJJbXBvcnRJZCI6bnVsbCwiVGl0bGUiOiJFbnRlciB5b3VyIG1pbGVzdG9uZSBoZXJlIiwiTm90ZSI6bnVsbCwiSHlwZXJsaW5rIjp7IiRpZCI6IjE4NSIsIkFkZHJlc3MiOiIiLCJTdWJBZGRyZXNzIjoiIn0sIklzQ2hhbmdlZCI6ZmFsc2UsIklzTmV3IjpmYWxzZX0seyIkaWQiOiIxODYiLCJEYXRlIjoiMjAyMS0wMi0wMVQyMzo1OTowMFoiLCJTdHlsZSI6eyIkaWQiOiIxODciLCJTaGFwZSI6MywiQ29ubmVjdG9yTWFyZ2luIjp7IiRyZWYiOiI1NyJ9LCJDb25uZWN0b3JTdHlsZSI6eyIkaWQiOiIxODgiLCJMaW5lQ29sb3IiOnsiJGlkIjoiMTg5IiwiJHR5cGUiOiJOTFJFLkNvbW1vbi5Eb20uU29saWRDb2xvckJydXNoLCBOTFJFLkNvbW1vbiIsIkNvbG9yIjp7IiRpZCI6IjE5MCIsIkEiOjI1NSwiUiI6MjU1LCJHIjoyMDIsIkIiOjh9fSwiTGluZVdlaWdodCI6MS4wLCJMaW5lVHlwZSI6MCwiUGFyZW50U3R5bGUiOnsiJHJlZiI6IjU4In19LCJJc0JlbG93VGltZWJhbmQiOmZhbHNlLCJQb3NpdGlvbk9uVGFzayI6MCwiSGlkZURhdGUiOmZhbHNlLCJTaGFwZVNpemUiOjAsIlNwYWNpbmciOjIuMCwiUGFkZGluZyI6eyIkcmVmIjoiNjEifSwiU2hhcGVTdHlsZSI6eyIkaWQiOiIxOTEiLCJNYXJnaW4iOnsiJHJlZiI6IjYzIn0sIlBhZGRpbmciOnsiJHJlZiI6IjY0In0sIkJhY2tncm91bmQiOnsiJGlkIjoiMTkyIiwiQ29sb3IiOnsiJGlkIjoiMTkzIiwiQSI6MjU1LCJSIjoyMzAsIkciOjcyLCJCIjozNX19LCJJc1Zpc2libGUiOnRydWUsIldpZHRoIjoxMi4wLCJIZWlnaHQiOjE0LjAsIkJvcmRlclN0eWxlIjp7IiRpZCI6IjE5NCIsIkxpbmVDb2xvciI6eyIkcmVmIjoiNjgifSwiTGluZVdlaWdodCI6MC4wLCJMaW5lVHlwZSI6MCwiUGFyZW50U3R5bGUiOnsiJHJlZiI6IjY3In19LCJQYXJlbnRTdHlsZSI6eyIkcmVmIjoiNjIifX0sIlRpdGxlU3R5bGUiOnsiJGlkIjoiMTk1IiwiRm9udFNldHRpbmdzIjp7IiRpZCI6IjE5NiIsIkZvbnRTaXplIjoxMSwiRm9udE5hbWUiOiJDYWxpYnJpIiwiSXNCb2xkIjp0cnVlLCJJc0l0YWxpYyI6ZmFsc2UsIklzVW5kZXJsaW5lZCI6ZmFsc2UsIlBhcmVudFN0eWxlIjp7IiRyZWYiOiI3MSJ9fSwiQXV0b1NpemUiOjAsIkZvcmVncm91bmQiOnsiJGlkIjoiMTk3IiwiQ29sb3IiOnsiJGlkIjoiMTk4IiwiQSI6MjU1LCJSIjowLCJHIjowLCJCIjowfX0sIk1heFdpZHRoIjoyMDAuMCwiTWF4SGVpZ2h0IjoiSW5maW5pdHkiLCJTbWFydEZvcmVncm91bmRJc0FjdGl2ZSI6ZmFsc2UsIkhvcml6b250YWxBbGlnbm1lbnQiOjEsIlZlcnRpY2FsQWxpZ25tZW50IjowLCJTbWFydEZvcmVncm91bmQiOm51bGwsIkJhY2tncm91bmRGaWxsVHlwZSI6MCwiTWFyZ2luIjp7IiRyZWYiOiI3NCJ9LCJQYWRkaW5nIjp7IiRyZWYiOiI3NSJ9LCJCYWNrZ3JvdW5kIjp7IiRyZWYiOiI3NiJ9LCJJc1Zpc2libGUiOnRydWUsIldpZHRoIjowLjAsIkhlaWdodCI6MC4wLCJCb3JkZXJTdHlsZSI6eyIkaWQiOiIxOTkiLCJMaW5lQ29sb3IiOm51bGwsIkxpbmVXZWlnaHQiOjAuMCwiTGluZVR5cGUiOjAsIlBhcmVudFN0eWxlIjpudWxsfSwiUGFyZW50U3R5bGUiOnsiJHJlZiI6IjcwIn19LCJEYXRlU3R5bGUiOnsiJGlkIjoiMjAwIiwiRm9udFNldHRpbmdzIjp7IiRpZCI6IjIwMSIsIkZvbnRTaXplIjoxMCwiRm9udE5hbWUiOiJDYWxpYnJpIiwiSXNCb2xkIjpmYWxzZSwiSXNJdGFsaWMiOmZhbHNlLCJJc1VuZGVybGluZWQiOmZhbHNlLCJQYXJlbnRTdHlsZSI6eyIkcmVmIjoiNzgifX0sIkF1dG9TaXplIjowLCJGb3JlZ3JvdW5kIjp7IiRpZCI6IjIwMiIsIkNvbG9yIjp7IiRpZCI6IjIwMyIsIkEiOjI1NSwiUiI6MTk3LCJHIjoxNTUsIkIiOjB9fSwiTWF4V2lkdGgiOjIwMC4wLCJNYXhIZWlnaHQiOiJJbmZpbml0eSIsIlNtYXJ0Rm9yZWdyb3VuZElzQWN0aXZlIjpmYWxzZSwiSG9yaXpvbnRhbEFsaWdubWVudCI6MSwiVmVydGljYWxBbGlnbm1lbnQiOjAsIlNtYXJ0Rm9yZWdyb3VuZCI6bnVsbCwiQmFja2dyb3VuZEZpbGxUeXBlIjowLCJNYXJnaW4iOnsiJHJlZiI6IjgxIn0sIlBhZGRpbmciOnsiJHJlZiI6IjgyIn0sIkJhY2tncm91bmQiOnsiJHJlZiI6IjgzIn0sIklzVmlzaWJsZSI6dHJ1ZSwiV2lkdGgiOjAuMCwiSGVpZ2h0IjowLjAsIkJvcmRlclN0eWxlIjp7IiRpZCI6IjIwNCIsIkxpbmVDb2xvciI6bnVsbCwiTGluZVdlaWdodCI6MC4wLCJMaW5lVHlwZSI6MCwiUGFyZW50U3R5bGUiOm51bGx9LCJQYXJlbnRTdHlsZSI6eyIkcmVmIjoiNzcifX0sIkRhdGVGb3JtYXQiOnsiJHJlZiI6Ijg0In0sIklzVmlzaWJsZSI6dHJ1ZSwiUGFyZW50U3R5bGUiOnsiJHJlZiI6IjU2In19LCJJbmRleCI6MSwiUGVyY2VudGFnZUNvbXBsZXRlIjpudWxsLCJQb3NpdGlvbiI6eyJSYXRpbyI6MC4wLCJJc0N1c3RvbSI6ZmFsc2V9LCJEYXRlRm9ybWF0Ijp7IiRyZWYiOiI4NCJ9LCJSZWxhdGVkVGFza0lkIjoiMDAwMDAwMDAtMDAwMC0wMDAwLTAwMDAtMDAwMDAwMDAwMDAwIiwiSWQiOiIwNTdkMzMzOS1jODc5LTQ0NGUtOTcyNC1jOWJiYjY2ZDVmYTIiLCJJbXBvcnRJZCI6bnVsbCwiVGl0bGUiOiJFbnRlciB5b3VyIG1pbGVzdG9uZSBoZXJlIiwiTm90ZSI6bnVsbCwiSHlwZXJsaW5rIjp7IiRpZCI6IjIwNSIsIkFkZHJlc3MiOiIiLCJTdWJBZGRyZXNzIjoiIn0sIklzQ2hhbmdlZCI6ZmFsc2UsIklzTmV3IjpmYWxzZX0seyIkaWQiOiIyMDYiLCJEYXRlIjoiMjAyMS0wNC0yOVQyMzo1OTowMFoiLCJTdHlsZSI6eyIkaWQiOiIyMDciLCJTaGFwZSI6NywiQ29ubmVjdG9yTWFyZ2luIjp7IiRyZWYiOiI1NyJ9LCJDb25uZWN0b3JTdHlsZSI6eyIkaWQiOiIyMDgiLCJMaW5lQ29sb3IiOnsiJGlkIjoiMjA5IiwiJHR5cGUiOiJOTFJFLkNvbW1vbi5Eb20uU29saWRDb2xvckJydXNoLCBOTFJFLkNvbW1vbiIsIkNvbG9yIjp7IiRpZCI6IjIxMCIsIkEiOjI1NSwiUiI6MjQ4LCJHIjoxNDcsIkIiOjI5fX0sIkxpbmVXZWlnaHQiOjEuMCwiTGluZVR5cGUiOjAsIlBhcmVudFN0eWxlIjp7IiRyZWYiOiI1OCJ9fSwiSXNCZWxvd1RpbWViYW5kIjpmYWxzZSwiUG9zaXRpb25PblRhc2siOjAsIkhpZGVEYXRlIjpmYWxzZSwiU2hhcGVTaXplIjowLCJTcGFjaW5nIjoyLjAsIlBhZGRpbmciOnsiJHJlZiI6IjYxIn0sIlNoYXBlU3R5bGUiOnsiJGlkIjoiMjExIiwiTWFyZ2luIjp7IiRyZWYiOiI2MyJ9LCJQYWRkaW5nIjp7IiRyZWYiOiI2NCJ9LCJCYWNrZ3JvdW5kIjp7IiRpZCI6IjIxMiIsIkNvbG9yIjp7IiRpZCI6IjIxMyIsIkEiOjI1NSwiUiI6MjQ4LCJHIjoxNDcsIkIiOjI5fX0sIklzVmlzaWJsZSI6dHJ1ZSwiV2lkdGgiOjEyLjAsIkhlaWdodCI6MTQuMCwiQm9yZGVyU3R5bGUiOnsiJGlkIjoiMjE0IiwiTGluZUNvbG9yIjp7IiRyZWYiOiI2OCJ9LCJMaW5lV2VpZ2h0IjowLjAsIkxpbmVUeXBlIjowLCJQYXJlbnRTdHlsZSI6eyIkcmVmIjoiNjcifX0sIlBhcmVudFN0eWxlIjp7IiRyZWYiOiI2MiJ9fSwiVGl0bGVTdHlsZSI6eyIkaWQiOiIyMTUiLCJGb250U2V0dGluZ3MiOnsiJGlkIjoiMjE2IiwiRm9udFNpemUiOjExLCJGb250TmFtZSI6IkNhbGlicmkiLCJJc0JvbGQiOnRydWUsIklzSXRhbGljIjpmYWxzZSwiSXNVbmRlcmxpbmVkIjpmYWxzZSwiUGFyZW50U3R5bGUiOnsiJHJlZiI6IjcxIn19LCJBdXRvU2l6ZSI6MCwiRm9yZWdyb3VuZCI6eyIkaWQiOiIyMTciLCJDb2xvciI6eyIkaWQiOiIyMTgiLCJBIjoyNTUsIlIiOjAsIkciOjAsIkIiOjB9fSwiTWF4V2lkdGgiOjIwMC4wLCJNYXhIZWlnaHQiOiJJbmZpbml0eSIsIlNtYXJ0Rm9yZWdyb3VuZElzQWN0aXZlIjpmYWxzZSwiSG9yaXpvbnRhbEFsaWdubWVudCI6MSwiVmVydGljYWxBbGlnbm1lbnQiOjAsIlNtYXJ0Rm9yZWdyb3VuZCI6bnVsbCwiQmFja2dyb3VuZEZpbGxUeXBlIjowLCJNYXJnaW4iOnsiJHJlZiI6Ijc0In0sIlBhZGRpbmciOnsiJHJlZiI6Ijc1In0sIkJhY2tncm91bmQiOnsiJHJlZiI6Ijc2In0sIklzVmlzaWJsZSI6dHJ1ZSwiV2lkdGgiOjAuMCwiSGVpZ2h0IjowLjAsIkJvcmRlclN0eWxlIjp7IiRpZCI6IjIxOSIsIkxpbmVDb2xvciI6bnVsbCwiTGluZVdlaWdodCI6MC4wLCJMaW5lVHlwZSI6MCwiUGFyZW50U3R5bGUiOm51bGx9LCJQYXJlbnRTdHlsZSI6eyIkcmVmIjoiNzAifX0sIkRhdGVTdHlsZSI6eyIkaWQiOiIyMjAiLCJGb250U2V0dGluZ3MiOnsiJGlkIjoiMjIxIiwiRm9udFNpemUiOjEwLCJGb250TmFtZSI6IkNhbGlicmkiLCJJc0JvbGQiOmZhbHNlLCJJc0l0YWxpYyI6ZmFsc2UsIklzVW5kZXJsaW5lZCI6ZmFsc2UsIlBhcmVudFN0eWxlIjp7IiRyZWYiOiI3OCJ9fSwiQXV0b1NpemUiOjAsIkZvcmVncm91bmQiOnsiJGlkIjoiMjIyIiwiQ29sb3IiOnsiJGlkIjoiMjIzIiwiQSI6MjU1LCJSIjoyNDgsIkciOjE0NywiQiI6Mjl9fSwiTWF4V2lkdGgiOjIwMC4wLCJNYXhIZWlnaHQiOiJJbmZpbml0eSIsIlNtYXJ0Rm9yZWdyb3VuZElzQWN0aXZlIjpmYWxzZSwiSG9yaXpvbnRhbEFsaWdubWVudCI6MSwiVmVydGljYWxBbGlnbm1lbnQiOjAsIlNtYXJ0Rm9yZWdyb3VuZCI6bnVsbCwiQmFja2dyb3VuZEZpbGxUeXBlIjowLCJNYXJnaW4iOnsiJHJlZiI6IjgxIn0sIlBhZGRpbmciOnsiJHJlZiI6IjgyIn0sIkJhY2tncm91bmQiOnsiJHJlZiI6IjgzIn0sIklzVmlzaWJsZSI6dHJ1ZSwiV2lkdGgiOjAuMCwiSGVpZ2h0IjowLjAsIkJvcmRlclN0eWxlIjp7IiRpZCI6IjIyNCIsIkxpbmVDb2xvciI6bnVsbCwiTGluZVdlaWdodCI6MC4wLCJMaW5lVHlwZSI6MCwiUGFyZW50U3R5bGUiOm51bGx9LCJQYXJlbnRTdHlsZSI6eyIkcmVmIjoiNzcifX0sIkRhdGVGb3JtYXQiOnsiJHJlZiI6Ijg0In0sIklzVmlzaWJsZSI6dHJ1ZSwiUGFyZW50U3R5bGUiOnsiJHJlZiI6IjU2In19LCJJbmRleCI6MiwiUGVyY2VudGFnZUNvbXBsZXRlIjpudWxsLCJQb3NpdGlvbiI6eyJSYXRpbyI6MC4wLCJJc0N1c3RvbSI6ZmFsc2V9LCJEYXRlRm9ybWF0Ijp7IiRyZWYiOiI4NCJ9LCJSZWxhdGVkVGFza0lkIjoiMDAwMDAwMDAtMDAwMC0wMDAwLTAwMDAtMDAwMDAwMDAwMDAwIiwiSWQiOiIyM2FiZTY0My1kNzY2LTRjMTYtYTg3ZC0wOTkzODc2Y2IzMGEiLCJJbXBvcnRJZCI6bnVsbCwiVGl0bGUiOiJFbnRlciB5b3VyIG1pbGVzdG9uZSBoZXJlIiwiTm90ZSI6bnVsbCwiSHlwZXJsaW5rIjp7IiRpZCI6IjIyNSIsIkFkZHJlc3MiOiIiLCJTdWJBZGRyZXNzIjoiIn0sIklzQ2hhbmdlZCI6ZmFsc2UsIklzTmV3IjpmYWxzZX0seyIkaWQiOiIyMjYiLCJEYXRlIjoiMjAyMS0wNi0xN1QyMzo1OTowMFoiLCJTdHlsZSI6eyIkaWQiOiIyMjciLCJTaGFwZSI6NywiQ29ubmVjdG9yTWFyZ2luIjp7IiRyZWYiOiI1NyJ9LCJDb25uZWN0b3JTdHlsZSI6eyIkaWQiOiIyMjgiLCJMaW5lQ29sb3IiOnsiJGlkIjoiMjI5IiwiJHR5cGUiOiJOTFJFLkNvbW1vbi5Eb20uU29saWRDb2xvckJydXNoLCBOTFJFLkNvbW1vbiIsIkNvbG9yIjp7IiRpZCI6IjIzMCIsIkEiOjI1NSwiUiI6MjA2LCJHIjoxNDEsIkIiOjYyfX0sIkxpbmVXZWlnaHQiOjEuMCwiTGluZVR5cGUiOjAsIlBhcmVudFN0eWxlIjp7IiRyZWYiOiI1OCJ9fSwiSXNCZWxvd1RpbWViYW5kIjpmYWxzZSwiUG9zaXRpb25PblRhc2siOjAsIkhpZGVEYXRlIjpmYWxzZSwiU2hhcGVTaXplIjowLCJTcGFjaW5nIjoyLjAsIlBhZGRpbmciOnsiJHJlZiI6IjYxIn0sIlNoYXBlU3R5bGUiOnsiJGlkIjoiMjMxIiwiTWFyZ2luIjp7IiRyZWYiOiI2MyJ9LCJQYWRkaW5nIjp7IiRyZWYiOiI2NCJ9LCJCYWNrZ3JvdW5kIjp7IiRpZCI6IjIzMiIsIkNvbG9yIjp7IiRpZCI6IjIzMyIsIkEiOjI1NSwiUiI6MTU2LCJHIjoxMDYsIkIiOjEwNn19LCJJc1Zpc2libGUiOnRydWUsIldpZHRoIjoxMi4wLCJIZWlnaHQiOjE0LjAsIkJvcmRlclN0eWxlIjp7IiRpZCI6IjIzNCIsIkxpbmVDb2xvciI6eyIkcmVmIjoiNjgifSwiTGluZVdlaWdodCI6MC4wLCJMaW5lVHlwZSI6MCwiUGFyZW50U3R5bGUiOnsiJHJlZiI6IjY3In19LCJQYXJlbnRTdHlsZSI6eyIkcmVmIjoiNjIifX0sIlRpdGxlU3R5bGUiOnsiJGlkIjoiMjM1IiwiRm9udFNldHRpbmdzIjp7IiRpZCI6IjIzNiIsIkZvbnRTaXplIjoxMSwiRm9udE5hbWUiOiJDYWxpYnJpIiwiSXNCb2xkIjp0cnVlLCJJc0l0YWxpYyI6ZmFsc2UsIklzVW5kZXJsaW5lZCI6ZmFsc2UsIlBhcmVudFN0eWxlIjp7IiRyZWYiOiI3MSJ9fSwiQXV0b1NpemUiOjAsIkZvcmVncm91bmQiOnsiJGlkIjoiMjM3IiwiQ29sb3IiOnsiJGlkIjoiMjM4IiwiQSI6MjU1LCJSIjowLCJHIjowLCJCIjowfX0sIk1heFdpZHRoIjoyMDAuMCwiTWF4SGVpZ2h0IjoiSW5maW5pdHkiLCJTbWFydEZvcmVncm91bmRJc0FjdGl2ZSI6ZmFsc2UsIkhvcml6b250YWxBbGlnbm1lbnQiOjEsIlZlcnRpY2FsQWxpZ25tZW50IjowLCJTbWFydEZvcmVncm91bmQiOm51bGwsIkJhY2tncm91bmRGaWxsVHlwZSI6MCwiTWFyZ2luIjp7IiRyZWYiOiI3NCJ9LCJQYWRkaW5nIjp7IiRyZWYiOiI3NSJ9LCJCYWNrZ3JvdW5kIjp7IiRyZWYiOiI3NiJ9LCJJc1Zpc2libGUiOnRydWUsIldpZHRoIjowLjAsIkhlaWdodCI6MC4wLCJCb3JkZXJTdHlsZSI6eyIkaWQiOiIyMzkiLCJMaW5lQ29sb3IiOm51bGwsIkxpbmVXZWlnaHQiOjAuMCwiTGluZVR5cGUiOjAsIlBhcmVudFN0eWxlIjpudWxsfSwiUGFyZW50U3R5bGUiOnsiJHJlZiI6IjcwIn19LCJEYXRlU3R5bGUiOnsiJGlkIjoiMjQwIiwiRm9udFNldHRpbmdzIjp7IiRpZCI6IjI0MSIsIkZvbnRTaXplIjoxMCwiRm9udE5hbWUiOiJDYWxpYnJpIiwiSXNCb2xkIjpmYWxzZSwiSXNJdGFsaWMiOmZhbHNlLCJJc1VuZGVybGluZWQiOmZhbHNlLCJQYXJlbnRTdHlsZSI6eyIkcmVmIjoiNzgifX0sIkF1dG9TaXplIjowLCJGb3JlZ3JvdW5kIjp7IiRpZCI6IjI0MiIsIkNvbG9yIjp7IiRpZCI6IjI0MyIsIkEiOjI1NSwiUiI6MTU2LCJHIjoxMDYsIkIiOjEwNn19LCJNYXhXaWR0aCI6MjAwLjAsIk1heEhlaWdodCI6IkluZmluaXR5IiwiU21hcnRGb3JlZ3JvdW5kSXNBY3RpdmUiOmZhbHNlLCJIb3Jpem9udGFsQWxpZ25tZW50IjoxLCJWZXJ0aWNhbEFsaWdubWVudCI6MCwiU21hcnRGb3JlZ3JvdW5kIjpudWxsLCJCYWNrZ3JvdW5kRmlsbFR5cGUiOjAsIk1hcmdpbiI6eyIkcmVmIjoiODEifSwiUGFkZGluZyI6eyIkcmVmIjoiODIifSwiQmFja2dyb3VuZCI6eyIkcmVmIjoiODMifSwiSXNWaXNpYmxlIjp0cnVlLCJXaWR0aCI6MC4wLCJIZWlnaHQiOjAuMCwiQm9yZGVyU3R5bGUiOnsiJGlkIjoiMjQ0IiwiTGluZUNvbG9yIjpudWxsLCJMaW5lV2VpZ2h0IjowLjAsIkxpbmVUeXBlIjowLCJQYXJlbnRTdHlsZSI6bnVsbH0sIlBhcmVudFN0eWxlIjp7IiRyZWYiOiI3NyJ9fSwiRGF0ZUZvcm1hdCI6eyIkcmVmIjoiODQifSwiSXNWaXNpYmxlIjp0cnVlLCJQYXJlbnRTdHlsZSI6eyIkcmVmIjoiNTYifX0sIkluZGV4IjozLCJQZXJjZW50YWdlQ29tcGxldGUiOm51bGwsIlBvc2l0aW9uIjp7IlJhdGlvIjowLjE0ODY0MTg4MzAwMjM4NzE1LCJJc0N1c3RvbSI6dHJ1ZX0sIkRhdGVGb3JtYXQiOnsiJHJlZiI6Ijg0In0sIlJlbGF0ZWRUYXNrSWQiOiIwMDAwMDAwMC0wMDAwLTAwMDAtMDAwMC0wMDAwMDAwMDAwMDAiLCJJZCI6ImUxYzdjZjg0LWM1ODktNDdlMi05ZDM5LWI4YWU2MGY0NTQ5OCIsIkltcG9ydElkIjpudWxsLCJUaXRsZSI6IkVudGVyIHlvdXIgbWlsZXN0b25lIGhlcmUiLCJOb3RlIjpudWxsLCJIeXBlcmxpbmsiOnsiJGlkIjoiMjQ1IiwiQWRkcmVzcyI6IiIsIlN1YkFkZHJlc3MiOiIifSwiSXNDaGFuZ2VkIjpmYWxzZSwiSXNOZXciOmZhbHNlfSx7IiRpZCI6IjI0NiIsIkRhdGUiOiIyMDIxLTA4LTA1VDIzOjU5OjAwWiIsIlN0eWxlIjp7IiRpZCI6IjI0NyIsIlNoYXBlIjoxMiwiQ29ubmVjdG9yTWFyZ2luIjp7IiRyZWYiOiI1NyJ9LCJDb25uZWN0b3JTdHlsZSI6eyIkaWQiOiIyNDgiLCJMaW5lQ29sb3IiOnsiJGlkIjoiMjQ5IiwiJHR5cGUiOiJOTFJFLkNvbW1vbi5Eb20uU29saWRDb2xvckJydXNoLCBOTFJFLkNvbW1vbiIsIkNvbG9yIjp7IiRpZCI6IjI1MCIsIkEiOjI1NSwiUiI6MjM2LCJHIjoxMTIsIkIiOjIyfX0sIkxpbmVXZWlnaHQiOjEuMCwiTGluZVR5cGUiOjAsIlBhcmVudFN0eWxlIjp7IiRyZWYiOiI1OCJ9fSwiSXNCZWxvd1RpbWViYW5kIjpmYWxzZSwiUG9zaXRpb25PblRhc2siOjAsIkhpZGVEYXRlIjpmYWxzZSwiU2hhcGVTaXplIjowLCJTcGFjaW5nIjoyLjAsIlBhZGRpbmciOnsiJHJlZiI6IjYxIn0sIlNoYXBlU3R5bGUiOnsiJGlkIjoiMjUxIiwiTWFyZ2luIjp7IiRyZWYiOiI2MyJ9LCJQYWRkaW5nIjp7IiRyZWYiOiI2NCJ9LCJCYWNrZ3JvdW5kIjp7IiRpZCI6IjI1MiIsIkNvbG9yIjp7IiRpZCI6IjI1MyIsIkEiOjI1NSwiUiI6MjM2LCJHIjoxMTIsIkIiOjIyfX0sIklzVmlzaWJsZSI6dHJ1ZSwiV2lkdGgiOjEyLjAsIkhlaWdodCI6MTQuMCwiQm9yZGVyU3R5bGUiOnsiJGlkIjoiMjU0IiwiTGluZUNvbG9yIjp7IiRyZWYiOiI2OCJ9LCJMaW5lV2VpZ2h0IjowLjAsIkxpbmVUeXBlIjowLCJQYXJlbnRTdHlsZSI6eyIkcmVmIjoiNjcifX0sIlBhcmVudFN0eWxlIjp7IiRyZWYiOiI2MiJ9fSwiVGl0bGVTdHlsZSI6eyIkaWQiOiIyNTUiLCJGb250U2V0dGluZ3MiOnsiJGlkIjoiMjU2IiwiRm9udFNpemUiOjExLCJGb250TmFtZSI6IkNhbGlicmkiLCJJc0JvbGQiOnRydWUsIklzSXRhbGljIjpmYWxzZSwiSXNVbmRlcmxpbmVkIjpmYWxzZSwiUGFyZW50U3R5bGUiOnsiJHJlZiI6IjcxIn19LCJBdXRvU2l6ZSI6MCwiRm9yZWdyb3VuZCI6eyIkaWQiOiIyNTciLCJDb2xvciI6eyIkaWQiOiIyNTgiLCJBIjoyNTUsIlIiOjAsIkciOjAsIkIiOjB9fSwiTWF4V2lkdGgiOjIwMC4wLCJNYXhIZWlnaHQiOiJJbmZpbml0eSIsIlNtYXJ0Rm9yZWdyb3VuZElzQWN0aXZlIjpmYWxzZSwiSG9yaXpvbnRhbEFsaWdubWVudCI6MSwiVmVydGljYWxBbGlnbm1lbnQiOjAsIlNtYXJ0Rm9yZWdyb3VuZCI6bnVsbCwiQmFja2dyb3VuZEZpbGxUeXBlIjowLCJNYXJnaW4iOnsiJHJlZiI6Ijc0In0sIlBhZGRpbmciOnsiJHJlZiI6Ijc1In0sIkJhY2tncm91bmQiOnsiJHJlZiI6Ijc2In0sIklzVmlzaWJsZSI6dHJ1ZSwiV2lkdGgiOjAuMCwiSGVpZ2h0IjowLjAsIkJvcmRlclN0eWxlIjp7IiRpZCI6IjI1OSIsIkxpbmVDb2xvciI6bnVsbCwiTGluZVdlaWdodCI6MC4wLCJMaW5lVHlwZSI6MCwiUGFyZW50U3R5bGUiOm51bGx9LCJQYXJlbnRTdHlsZSI6eyIkcmVmIjoiNzAifX0sIkRhdGVTdHlsZSI6eyIkaWQiOiIyNjAiLCJGb250U2V0dGluZ3MiOnsiJGlkIjoiMjYxIiwiRm9udFNpemUiOjEwLCJGb250TmFtZSI6IkNhbGlicmkiLCJJc0JvbGQiOmZhbHNlLCJJc0l0YWxpYyI6ZmFsc2UsIklzVW5kZXJsaW5lZCI6ZmFsc2UsIlBhcmVudFN0eWxlIjp7IiRyZWYiOiI3OCJ9fSwiQXV0b1NpemUiOjAsIkZvcmVncm91bmQiOnsiJGlkIjoiMjYyIiwiQ29sb3IiOnsiJGlkIjoiMjYzIiwiQSI6MjU1LCJSIjoyNDgsIkciOjE0NywiQiI6Mjl9fSwiTWF4V2lkdGgiOjIwMC4wLCJNYXhIZWlnaHQiOiJJbmZpbml0eSIsIlNtYXJ0Rm9yZWdyb3VuZElzQWN0aXZlIjpmYWxzZSwiSG9yaXpvbnRhbEFsaWdubWVudCI6MSwiVmVydGljYWxBbGlnbm1lbnQiOjAsIlNtYXJ0Rm9yZWdyb3VuZCI6bnVsbCwiQmFja2dyb3VuZEZpbGxUeXBlIjowLCJNYXJnaW4iOnsiJHJlZiI6IjgxIn0sIlBhZGRpbmciOnsiJHJlZiI6IjgyIn0sIkJhY2tncm91bmQiOnsiJHJlZiI6IjgzIn0sIklzVmlzaWJsZSI6dHJ1ZSwiV2lkdGgiOjAuMCwiSGVpZ2h0IjowLjAsIkJvcmRlclN0eWxlIjp7IiRpZCI6IjI2NCIsIkxpbmVDb2xvciI6bnVsbCwiTGluZVdlaWdodCI6MC4wLCJMaW5lVHlwZSI6MCwiUGFyZW50U3R5bGUiOm51bGx9LCJQYXJlbnRTdHlsZSI6eyIkcmVmIjoiNzcifX0sIkRhdGVGb3JtYXQiOnsiJHJlZiI6Ijg0In0sIklzVmlzaWJsZSI6dHJ1ZSwiUGFyZW50U3R5bGUiOnsiJHJlZiI6IjU2In19LCJJbmRleCI6NCwiUGVyY2VudGFnZUNvbXBsZXRlIjpudWxsLCJQb3NpdGlvbiI6eyJSYXRpbyI6MC4wODA4MDIyOTU4MjYwOTk1MzIsIklzQ3VzdG9tIjp0cnVlfSwiRGF0ZUZvcm1hdCI6eyIkcmVmIjoiODQifSwiUmVsYXRlZFRhc2tJZCI6IjAwMDAwMDAwLTAwMDAtMDAwMC0wMDAwLTAwMDAwMDAwMDAwMCIsIklkIjoiY2NlYmE4MWUtMDI2Ni00NWFlLTlkZTUtYzYzYWU0YWQ0Nzc4IiwiSW1wb3J0SWQiOm51bGwsIlRpdGxlIjoiRW50ZXIgeW91ciBtaWxlc3RvbmUgaGVyZSIsIk5vdGUiOm51bGwsIkh5cGVybGluayI6eyIkaWQiOiIyNjUiLCJBZGRyZXNzIjoiIiwiU3ViQWRkcmVzcyI6IiJ9LCJJc0NoYW5nZWQiOmZhbHNlLCJJc05ldyI6ZmFsc2V9LHsiJGlkIjoiMjY2IiwiRGF0ZSI6IjIwMjEtMTAtMjNUMjM6NTk6MDBaIiwiU3R5bGUiOnsiJGlkIjoiMjY3IiwiU2hhcGUiOjYsIkNvbm5lY3Rvck1hcmdpbiI6eyIkcmVmIjoiNTcifSwiQ29ubmVjdG9yU3R5bGUiOnsiJGlkIjoiMjY4IiwiTGluZUNvbG9yIjp7IiRpZCI6IjI2OSIsIiR0eXBlIjoiTkxSRS5Db21tb24uRG9tLlNvbGlkQ29sb3JCcnVzaCwgTkxSRS5Db21tb24iLCJDb2xvciI6eyIkaWQiOiIyNzAiLCJBIjoyNTUsIlIiOjIzMCwiRyI6NzIsIkIiOjM1fX0sIkxpbmVXZWlnaHQiOjEuMCwiTGluZVR5cGUiOjAsIlBhcmVudFN0eWxlIjp7IiRyZWYiOiI1OCJ9fSwiSXNCZWxvd1RpbWViYW5kIjpmYWxzZSwiUG9zaXRpb25PblRhc2siOjAsIkhpZGVEYXRlIjpmYWxzZSwiU2hhcGVTaXplIjowLCJTcGFjaW5nIjoyLjAsIlBhZGRpbmciOnsiJHJlZiI6IjYxIn0sIlNoYXBlU3R5bGUiOnsiJGlkIjoiMjcxIiwiTWFyZ2luIjp7IiRyZWYiOiI2MyJ9LCJQYWRkaW5nIjp7IiRyZWYiOiI2NCJ9LCJCYWNrZ3JvdW5kIjp7IiRpZCI6IjI3MiIsIkNvbG9yIjp7IiRpZCI6IjI3MyIsIkEiOjI1NSwiUiI6MjMwLCJHIjo3MiwiQiI6MzV9fSwiSXNWaXNpYmxlIjp0cnVlLCJXaWR0aCI6MTIuMCwiSGVpZ2h0IjoxNC4wLCJCb3JkZXJTdHlsZSI6eyIkaWQiOiIyNzQiLCJMaW5lQ29sb3IiOnsiJHJlZiI6IjY4In0sIkxpbmVXZWlnaHQiOjAuMCwiTGluZVR5cGUiOjAsIlBhcmVudFN0eWxlIjp7IiRyZWYiOiI2NyJ9fSwiUGFyZW50U3R5bGUiOnsiJHJlZiI6IjYyIn19LCJUaXRsZVN0eWxlIjp7IiRpZCI6IjI3NSIsIkZvbnRTZXR0aW5ncyI6eyIkaWQiOiIyNzYiLCJGb250U2l6ZSI6MTEsIkZvbnROYW1lIjoiQ2FsaWJyaSIsIklzQm9sZCI6dHJ1ZSwiSXNJdGFsaWMiOmZhbHNlLCJJc1VuZGVybGluZWQiOmZhbHNlLCJQYXJlbnRTdHlsZSI6eyIkcmVmIjoiNzEifX0sIkF1dG9TaXplIjowLCJGb3JlZ3JvdW5kIjp7IiRpZCI6IjI3NyIsIkNvbG9yIjp7IiRpZCI6IjI3OCIsIkEiOjI1NSwiUiI6MCwiRyI6MCwiQiI6MH19LCJNYXhXaWR0aCI6MjAwLjAsIk1heEhlaWdodCI6IkluZmluaXR5IiwiU21hcnRGb3JlZ3JvdW5kSXNBY3RpdmUiOmZhbHNlLCJIb3Jpem9udGFsQWxpZ25tZW50IjoxLCJWZXJ0aWNhbEFsaWdubWVudCI6MCwiU21hcnRGb3JlZ3JvdW5kIjpudWxsLCJCYWNrZ3JvdW5kRmlsbFR5cGUiOjAsIk1hcmdpbiI6eyIkcmVmIjoiNzQifSwiUGFkZGluZyI6eyIkcmVmIjoiNzUifSwiQmFja2dyb3VuZCI6eyIkcmVmIjoiNzYifSwiSXNWaXNpYmxlIjp0cnVlLCJXaWR0aCI6MC4wLCJIZWlnaHQiOjAuMCwiQm9yZGVyU3R5bGUiOnsiJGlkIjoiMjc5IiwiTGluZUNvbG9yIjpudWxsLCJMaW5lV2VpZ2h0IjowLjAsIkxpbmVUeXBlIjowLCJQYXJlbnRTdHlsZSI6bnVsbH0sIlBhcmVudFN0eWxlIjp7IiRyZWYiOiI3MCJ9fSwiRGF0ZVN0eWxlIjp7IiRpZCI6IjI4MCIsIkZvbnRTZXR0aW5ncyI6eyIkaWQiOiIyODEiLCJGb250U2l6ZSI6MTAsIkZvbnROYW1lIjoiQ2FsaWJyaSIsIklzQm9sZCI6ZmFsc2UsIklzSXRhbGljIjpmYWxzZSwiSXNVbmRlcmxpbmVkIjpmYWxzZSwiUGFyZW50U3R5bGUiOnsiJHJlZiI6Ijc4In19LCJBdXRvU2l6ZSI6MCwiRm9yZWdyb3VuZCI6eyIkaWQiOiIyODIiLCJDb2xvciI6eyIkaWQiOiIyODMiLCJBIjoyNTUsIlIiOjIzMCwiRyI6NzIsIkIiOjM1fX0sIk1heFdpZHRoIjoyMDAuMCwiTWF4SGVpZ2h0IjoiSW5maW5pdHkiLCJTbWFydEZvcmVncm91bmRJc0FjdGl2ZSI6ZmFsc2UsIkhvcml6b250YWxBbGlnbm1lbnQiOjEsIlZlcnRpY2FsQWxpZ25tZW50IjowLCJTbWFydEZvcmVncm91bmQiOm51bGwsIkJhY2tncm91bmRGaWxsVHlwZSI6MCwiTWFyZ2luIjp7IiRyZWYiOiI4MSJ9LCJQYWRkaW5nIjp7IiRyZWYiOiI4MiJ9LCJCYWNrZ3JvdW5kIjp7IiRyZWYiOiI4MyJ9LCJJc1Zpc2libGUiOnRydWUsIldpZHRoIjowLjAsIkhlaWdodCI6MC4wLCJCb3JkZXJTdHlsZSI6eyIkaWQiOiIyODQiLCJMaW5lQ29sb3IiOm51bGwsIkxpbmVXZWlnaHQiOjAuMCwiTGluZVR5cGUiOjAsIlBhcmVudFN0eWxlIjpudWxsfSwiUGFyZW50U3R5bGUiOnsiJHJlZiI6Ijc3In19LCJEYXRlRm9ybWF0Ijp7IiRyZWYiOiI4NCJ9LCJJc1Zpc2libGUiOnRydWUsIlBhcmVudFN0eWxlIjp7IiRyZWYiOiI1NiJ9fSwiSW5kZXgiOjUsIlBlcmNlbnRhZ2VDb21wbGV0ZSI6bnVsbCwiUG9zaXRpb24iOnsiUmF0aW8iOjAuMjg0MzIwODAzMDQxODExMzQsIklzQ3VzdG9tIjp0cnVlfSwiRGF0ZUZvcm1hdCI6eyIkcmVmIjoiODQifSwiUmVsYXRlZFRhc2tJZCI6IjAwMDAwMDAwLTAwMDAtMDAwMC0wMDAwLTAwMDAwMDAwMDAwMCIsIklkIjoiZWM1ZTY4ZDItNDYxZS00NGIxLWE2N2EtMmZhZTVkY2JhYTBmIiwiSW1wb3J0SWQiOm51bGwsIlRpdGxlIjoiRW50ZXIgeW91ciBtaWxlc3RvbmUgaGVyZSIsIk5vdGUiOm51bGwsIkh5cGVybGluayI6eyIkaWQiOiIyODUiLCJBZGRyZXNzIjoiIiwiU3ViQWRkcmVzcyI6IiJ9LCJJc0NoYW5nZWQiOmZhbHNlLCJJc05ldyI6ZmFsc2V9LHsiJGlkIjoiMjg2IiwiRGF0ZSI6IjIwMjEtMTEtMTFUMjM6NTk6MDBaIiwiU3R5bGUiOnsiJGlkIjoiMjg3IiwiU2hhcGUiOjYsIkNvbm5lY3Rvck1hcmdpbiI6eyIkcmVmIjoiNTcifSwiQ29ubmVjdG9yU3R5bGUiOnsiJGlkIjoiMjg4IiwiTGluZUNvbG9yIjp7IiRpZCI6IjI4OSIsIiR0eXBlIjoiTkxSRS5Db21tb24uRG9tLlNvbGlkQ29sb3JCcnVzaCwgTkxSRS5Db21tb24iLCJDb2xvciI6eyIkaWQiOiIyOTAiLCJBIjoyNTUsIlIiOjE1NiwiRyI6MTA2LCJCIjoxMDZ9fSwiTGluZVdlaWdodCI6MS4wLCJMaW5lVHlwZSI6MCwiUGFyZW50U3R5bGUiOnsiJHJlZiI6IjU4In19LCJJc0JlbG93VGltZWJhbmQiOmZhbHNlLCJQb3NpdGlvbk9uVGFzayI6MCwiSGlkZURhdGUiOmZhbHNlLCJTaGFwZVNpemUiOjAsIlNwYWNpbmciOjIuMCwiUGFkZGluZyI6eyIkcmVmIjoiNjEifSwiU2hhcGVTdHlsZSI6eyIkaWQiOiIyOTEiLCJNYXJnaW4iOnsiJHJlZiI6IjYzIn0sIlBhZGRpbmciOnsiJHJlZiI6IjY0In0sIkJhY2tncm91bmQiOnsiJGlkIjoiMjkyIiwiQ29sb3IiOnsiJGlkIjoiMjkzIiwiQSI6MjU1LCJSIjoxNTYsIkciOjEwNiwiQiI6MTA2fX0sIklzVmlzaWJsZSI6dHJ1ZSwiV2lkdGgiOjEyLjAsIkhlaWdodCI6MTQuMCwiQm9yZGVyU3R5bGUiOnsiJGlkIjoiMjk0IiwiTGluZUNvbG9yIjp7IiRyZWYiOiI2OCJ9LCJMaW5lV2VpZ2h0IjowLjAsIkxpbmVUeXBlIjowLCJQYXJlbnRTdHlsZSI6eyIkcmVmIjoiNjcifX0sIlBhcmVudFN0eWxlIjp7IiRyZWYiOiI2MiJ9fSwiVGl0bGVTdHlsZSI6eyIkaWQiOiIyOTUiLCJGb250U2V0dGluZ3MiOnsiJGlkIjoiMjk2IiwiRm9udFNpemUiOjExLCJGb250TmFtZSI6IkNhbGlicmkiLCJJc0JvbGQiOnRydWUsIklzSXRhbGljIjpmYWxzZSwiSXNVbmRlcmxpbmVkIjpmYWxzZSwiUGFyZW50U3R5bGUiOnsiJHJlZiI6IjcxIn19LCJBdXRvU2l6ZSI6MCwiRm9yZWdyb3VuZCI6eyIkaWQiOiIyOTciLCJDb2xvciI6eyIkaWQiOiIyOTgiLCJBIjoyNTUsIlIiOjAsIkciOjAsIkIiOjB9fSwiTWF4V2lkdGgiOjIwMC4wLCJNYXhIZWlnaHQiOiJJbmZpbml0eSIsIlNtYXJ0Rm9yZWdyb3VuZElzQWN0aXZlIjpmYWxzZSwiSG9yaXpvbnRhbEFsaWdubWVudCI6MSwiVmVydGljYWxBbGlnbm1lbnQiOjAsIlNtYXJ0Rm9yZWdyb3VuZCI6bnVsbCwiQmFja2dyb3VuZEZpbGxUeXBlIjowLCJNYXJnaW4iOnsiJHJlZiI6Ijc0In0sIlBhZGRpbmciOnsiJHJlZiI6Ijc1In0sIkJhY2tncm91bmQiOnsiJHJlZiI6Ijc2In0sIklzVmlzaWJsZSI6dHJ1ZSwiV2lkdGgiOjAuMCwiSGVpZ2h0IjowLjAsIkJvcmRlclN0eWxlIjp7IiRpZCI6IjI5OSIsIkxpbmVDb2xvciI6bnVsbCwiTGluZVdlaWdodCI6MC4wLCJMaW5lVHlwZSI6MCwiUGFyZW50U3R5bGUiOm51bGx9LCJQYXJlbnRTdHlsZSI6eyIkcmVmIjoiNzAifX0sIkRhdGVTdHlsZSI6eyIkaWQiOiIzMDAiLCJGb250U2V0dGluZ3MiOnsiJGlkIjoiMzAxIiwiRm9udFNpemUiOjEwLCJGb250TmFtZSI6IkNhbGlicmkiLCJJc0JvbGQiOmZhbHNlLCJJc0l0YWxpYyI6ZmFsc2UsIklzVW5kZXJsaW5lZCI6ZmFsc2UsIlBhcmVudFN0eWxlIjp7IiRyZWYiOiI3OCJ9fSwiQXV0b1NpemUiOjAsIkZvcmVncm91bmQiOnsiJGlkIjoiMzAyIiwiQ29sb3IiOnsiJGlkIjoiMzAzIiwiQSI6MjU1LCJSIjoxNTYsIkciOjEwNiwiQiI6MTA2fX0sIk1heFdpZHRoIjoyMDAuMCwiTWF4SGVpZ2h0IjoiSW5maW5pdHkiLCJTbWFydEZvcmVncm91bmRJc0FjdGl2ZSI6ZmFsc2UsIkhvcml6b250YWxBbGlnbm1lbnQiOjEsIlZlcnRpY2FsQWxpZ25tZW50IjowLCJTbWFydEZvcmVncm91bmQiOm51bGwsIkJhY2tncm91bmRGaWxsVHlwZSI6MCwiTWFyZ2luIjp7IiRyZWYiOiI4MSJ9LCJQYWRkaW5nIjp7IiRyZWYiOiI4MiJ9LCJCYWNrZ3JvdW5kIjp7IiRyZWYiOiI4MyJ9LCJJc1Zpc2libGUiOnRydWUsIldpZHRoIjowLjAsIkhlaWdodCI6MC4wLCJCb3JkZXJTdHlsZSI6eyIkaWQiOiIzMDQiLCJMaW5lQ29sb3IiOm51bGwsIkxpbmVXZWlnaHQiOjAuMCwiTGluZVR5cGUiOjAsIlBhcmVudFN0eWxlIjpudWxsfSwiUGFyZW50U3R5bGUiOnsiJHJlZiI6Ijc3In19LCJEYXRlRm9ybWF0Ijp7IiRyZWYiOiI4NCJ9LCJJc1Zpc2libGUiOnRydWUsIlBhcmVudFN0eWxlIjp7IiRyZWYiOiI1NiJ9fSwiSW5kZXgiOjYsIlBlcmNlbnRhZ2VDb21wbGV0ZSI6bnVsbCwiUG9zaXRpb24iOnsiUmF0aW8iOjAuMCwiSXNDdXN0b20iOmZhbHNlfSwiRGF0ZUZvcm1hdCI6eyIkcmVmIjoiODQifSwiUmVsYXRlZFRhc2tJZCI6IjAwMDAwMDAwLTAwMDAtMDAwMC0wMDAwLTAwMDAwMDAwMDAwMCIsIklkIjoiYTZlYzRmNDctN2M3Ni00ZWU0LWE4YzAtNTFjMDc3NWE4NmIwIiwiSW1wb3J0SWQiOm51bGwsIlRpdGxlIjoiRW50ZXIgeW91ciBtaWxlc3RvbmUgaGVyZSIsIk5vdGUiOm51bGwsIkh5cGVybGluayI6eyIkaWQiOiIzMDUiLCJBZGRyZXNzIjoiIiwiU3ViQWRkcmVzcyI6IiJ9LCJJc0NoYW5nZWQiOmZhbHNlLCJJc05ldyI6ZmFsc2V9LHsiJGlkIjoiMzA2IiwiRGF0ZSI6IjIwMjEtMTItMDFUMjM6NTk6MDBaIiwiU3R5bGUiOnsiJGlkIjoiMzA3IiwiU2hhcGUiOjYsIkNvbm5lY3Rvck1hcmdpbiI6eyIkcmVmIjoiNTcifSwiQ29ubmVjdG9yU3R5bGUiOnsiJGlkIjoiMzA4IiwiTGluZUNvbG9yIjp7IiRpZCI6IjMwOSIsIiR0eXBlIjoiTkxSRS5Db21tb24uRG9tLlNvbGlkQ29sb3JCcnVzaCwgTkxSRS5Db21tb24iLCJDb2xvciI6eyIkaWQiOiIzMTAiLCJBIjoyNTUsIlIiOjU3LCJHIjo0OCwiQiI6NDJ9fSwiTGluZVdlaWdodCI6MS4wLCJMaW5lVHlwZSI6MCwiUGFyZW50U3R5bGUiOnsiJHJlZiI6IjU4In19LCJJc0JlbG93VGltZWJhbmQiOmZhbHNlLCJQb3NpdGlvbk9uVGFzayI6MCwiSGlkZURhdGUiOmZhbHNlLCJTaGFwZVNpemUiOjAsIlNwYWNpbmciOjIuMCwiUGFkZGluZyI6eyIkcmVmIjoiNjEifSwiU2hhcGVTdHlsZSI6eyIkaWQiOiIzMTEiLCJNYXJnaW4iOnsiJHJlZiI6IjYzIn0sIlBhZGRpbmciOnsiJHJlZiI6IjY0In0sIkJhY2tncm91bmQiOnsiJGlkIjoiMzEyIiwiQ29sb3IiOnsiJGlkIjoiMzEzIiwiQSI6MjU1LCJSIjo1NywiRyI6NDgsIkIiOjQyfX0sIklzVmlzaWJsZSI6dHJ1ZSwiV2lkdGgiOjEyLjAsIkhlaWdodCI6MTQuMCwiQm9yZGVyU3R5bGUiOnsiJGlkIjoiMzE0IiwiTGluZUNvbG9yIjp7IiRyZWYiOiI2OCJ9LCJMaW5lV2VpZ2h0IjowLjAsIkxpbmVUeXBlIjowLCJQYXJlbnRTdHlsZSI6eyIkcmVmIjoiNjcifX0sIlBhcmVudFN0eWxlIjp7IiRyZWYiOiI2MiJ9fSwiVGl0bGVTdHlsZSI6eyIkaWQiOiIzMTUiLCJGb250U2V0dGluZ3MiOnsiJGlkIjoiMzE2IiwiRm9udFNpemUiOjExLCJGb250TmFtZSI6IkNhbGlicmkiLCJJc0JvbGQiOnRydWUsIklzSXRhbGljIjpmYWxzZSwiSXNVbmRlcmxpbmVkIjpmYWxzZSwiUGFyZW50U3R5bGUiOnsiJHJlZiI6IjcxIn19LCJBdXRvU2l6ZSI6MCwiRm9yZWdyb3VuZCI6eyIkaWQiOiIzMTciLCJDb2xvciI6eyIkaWQiOiIzMTgiLCJBIjoyNTUsIlIiOjAsIkciOjAsIkIiOjB9fSwiTWF4V2lkdGgiOjIwMC4wLCJNYXhIZWlnaHQiOiJJbmZpbml0eSIsIlNtYXJ0Rm9yZWdyb3VuZElzQWN0aXZlIjpmYWxzZSwiSG9yaXpvbnRhbEFsaWdubWVudCI6MSwiVmVydGljYWxBbGlnbm1lbnQiOjAsIlNtYXJ0Rm9yZWdyb3VuZCI6bnVsbCwiQmFja2dyb3VuZEZpbGxUeXBlIjowLCJNYXJnaW4iOnsiJHJlZiI6Ijc0In0sIlBhZGRpbmciOnsiJHJlZiI6Ijc1In0sIkJhY2tncm91bmQiOnsiJHJlZiI6Ijc2In0sIklzVmlzaWJsZSI6dHJ1ZSwiV2lkdGgiOjAuMCwiSGVpZ2h0IjowLjAsIkJvcmRlclN0eWxlIjp7IiRpZCI6IjMxOSIsIkxpbmVDb2xvciI6bnVsbCwiTGluZVdlaWdodCI6MC4wLCJMaW5lVHlwZSI6MCwiUGFyZW50U3R5bGUiOm51bGx9LCJQYXJlbnRTdHlsZSI6eyIkcmVmIjoiNzAifX0sIkRhdGVTdHlsZSI6eyIkaWQiOiIzMjAiLCJGb250U2V0dGluZ3MiOnsiJGlkIjoiMzIxIiwiRm9udFNpemUiOjEwLCJGb250TmFtZSI6IkNhbGlicmkiLCJJc0JvbGQiOmZhbHNlLCJJc0l0YWxpYyI6ZmFsc2UsIklzVW5kZXJsaW5lZCI6ZmFsc2UsIlBhcmVudFN0eWxlIjp7IiRyZWYiOiI3OCJ9fSwiQXV0b1NpemUiOjAsIkZvcmVncm91bmQiOnsiJGlkIjoiMzIyIiwiQ29sb3IiOnsiJGlkIjoiMzIzIiwiQSI6MjU1LCJSIjo1NywiRyI6NDgsIkIiOjQyfX0sIk1heFdpZHRoIjoyMDAuMCwiTWF4SGVpZ2h0IjoiSW5maW5pdHkiLCJTbWFydEZvcmVncm91bmRJc0FjdGl2ZSI6ZmFsc2UsIkhvcml6b250YWxBbGlnbm1lbnQiOjEsIlZlcnRpY2FsQWxpZ25tZW50IjowLCJTbWFydEZvcmVncm91bmQiOm51bGwsIkJhY2tncm91bmRGaWxsVHlwZSI6MCwiTWFyZ2luIjp7IiRyZWYiOiI4MSJ9LCJQYWRkaW5nIjp7IiRyZWYiOiI4MiJ9LCJCYWNrZ3JvdW5kIjp7IiRyZWYiOiI4MyJ9LCJJc1Zpc2libGUiOnRydWUsIldpZHRoIjowLjAsIkhlaWdodCI6MC4wLCJCb3JkZXJTdHlsZSI6eyIkaWQiOiIzMjQiLCJMaW5lQ29sb3IiOm51bGwsIkxpbmVXZWlnaHQiOjAuMCwiTGluZVR5cGUiOjAsIlBhcmVudFN0eWxlIjpudWxsfSwiUGFyZW50U3R5bGUiOnsiJHJlZiI6Ijc3In19LCJEYXRlRm9ybWF0Ijp7IiRyZWYiOiI4NCJ9LCJJc1Zpc2libGUiOnRydWUsIlBhcmVudFN0eWxlIjp7IiRyZWYiOiI1NiJ9fSwiSW5kZXgiOjcsIlBlcmNlbnRhZ2VDb21wbGV0ZSI6bnVsbCwiUG9zaXRpb24iOnsiUmF0aW8iOjAuMCwiSXNDdXN0b20iOmZhbHNlfSwiRGF0ZUZvcm1hdCI6eyIkcmVmIjoiODQifSwiUmVsYXRlZFRhc2tJZCI6IjAwMDAwMDAwLTAwMDAtMDAwMC0wMDAwLTAwMDAwMDAwMDAwMCIsIklkIjoiZmMzMmRlMjgtNTVkYy00MjdkLWE3ZjAtZTI5OGY5ZjA0MjlhIiwiSW1wb3J0SWQiOm51bGwsIlRpdGxlIjoiRW50ZXIgeW91ciBtaWxlc3RvbmUgaGVyZSIsIk5vdGUiOm51bGwsIkh5cGVybGluayI6eyIkaWQiOiIzMjUiLCJBZGRyZXNzIjoiIiwiU3ViQWRkcmVzcyI6IiJ9LCJJc0NoYW5nZWQiOmZhbHNlLCJJc05ldyI6ZmFsc2V9LHsiJGlkIjoiMzI2IiwiRGF0ZSI6IjIwMjItMDItMTdUMjM6NTk6MDBaIiwiU3R5bGUiOnsiJGlkIjoiMzI3IiwiU2hhcGUiOjcsIkNvbm5lY3Rvck1hcmdpbiI6eyIkcmVmIjoiNTcifSwiQ29ubmVjdG9yU3R5bGUiOnsiJGlkIjoiMzI4IiwiTGluZUNvbG9yIjp7IiRpZCI6IjMyOSIsIiR0eXBlIjoiTkxSRS5Db21tb24uRG9tLlNvbGlkQ29sb3JCcnVzaCwgTkxSRS5Db21tb24iLCJDb2xvciI6eyIkaWQiOiIzMzAiLCJBIjoyNTUsIlIiOjI1NSwiRyI6MjAyLCJCIjo4fX0sIkxpbmVXZWlnaHQiOjEuMCwiTGluZVR5cGUiOjAsIlBhcmVudFN0eWxlIjp7IiRyZWYiOiI1OCJ9fSwiSXNCZWxvd1RpbWViYW5kIjpmYWxzZSwiUG9zaXRpb25PblRhc2siOjAsIkhpZGVEYXRlIjpmYWxzZSwiU2hhcGVTaXplIjowLCJTcGFjaW5nIjoyLjAsIlBhZGRpbmciOnsiJHJlZiI6IjYxIn0sIlNoYXBlU3R5bGUiOnsiJGlkIjoiMzMxIiwiTWFyZ2luIjp7IiRyZWYiOiI2MyJ9LCJQYWRkaW5nIjp7IiRyZWYiOiI2NCJ9LCJCYWNrZ3JvdW5kIjp7IiRpZCI6IjMzMiIsIkNvbG9yIjp7IiRpZCI6IjMzMyIsIkEiOjI1NSwiUiI6MjU1LCJHIjoyMDIsIkIiOjh9fSwiSXNWaXNpYmxlIjp0cnVlLCJXaWR0aCI6MTIuMCwiSGVpZ2h0IjoxNC4wLCJCb3JkZXJTdHlsZSI6eyIkaWQiOiIzMzQiLCJMaW5lQ29sb3IiOnsiJHJlZiI6IjY4In0sIkxpbmVXZWlnaHQiOjAuMCwiTGluZVR5cGUiOjAsIlBhcmVudFN0eWxlIjp7IiRyZWYiOiI2NyJ9fSwiUGFyZW50U3R5bGUiOnsiJHJlZiI6IjYyIn19LCJUaXRsZVN0eWxlIjp7IiRpZCI6IjMzNSIsIkZvbnRTZXR0aW5ncyI6eyIkaWQiOiIzMzYiLCJGb250U2l6ZSI6MTEsIkZvbnROYW1lIjoiQ2FsaWJyaSIsIklzQm9sZCI6dHJ1ZSwiSXNJdGFsaWMiOmZhbHNlLCJJc1VuZGVybGluZWQiOmZhbHNlLCJQYXJlbnRTdHlsZSI6eyIkcmVmIjoiNzEifX0sIkF1dG9TaXplIjowLCJGb3JlZ3JvdW5kIjp7IiRpZCI6IjMzNyIsIkNvbG9yIjp7IiRpZCI6IjMzOCIsIkEiOjI1NSwiUiI6MCwiRyI6MCwiQiI6MH19LCJNYXhXaWR0aCI6MjAwLjAsIk1heEhlaWdodCI6IkluZmluaXR5IiwiU21hcnRGb3JlZ3JvdW5kSXNBY3RpdmUiOmZhbHNlLCJIb3Jpem9udGFsQWxpZ25tZW50IjoxLCJWZXJ0aWNhbEFsaWdubWVudCI6MCwiU21hcnRGb3JlZ3JvdW5kIjpudWxsLCJCYWNrZ3JvdW5kRmlsbFR5cGUiOjAsIk1hcmdpbiI6eyIkcmVmIjoiNzQifSwiUGFkZGluZyI6eyIkcmVmIjoiNzUifSwiQmFja2dyb3VuZCI6eyIkcmVmIjoiNzYifSwiSXNWaXNpYmxlIjp0cnVlLCJXaWR0aCI6MC4wLCJIZWlnaHQiOjAuMCwiQm9yZGVyU3R5bGUiOnsiJGlkIjoiMzM5IiwiTGluZUNvbG9yIjpudWxsLCJMaW5lV2VpZ2h0IjowLjAsIkxpbmVUeXBlIjowLCJQYXJlbnRTdHlsZSI6bnVsbH0sIlBhcmVudFN0eWxlIjp7IiRyZWYiOiI3MCJ9fSwiRGF0ZVN0eWxlIjp7IiRpZCI6IjM0MCIsIkZvbnRTZXR0aW5ncyI6eyIkaWQiOiIzNDEiLCJGb250U2l6ZSI6MTAsIkZvbnROYW1lIjoiQ2FsaWJyaSIsIklzQm9sZCI6ZmFsc2UsIklzSXRhbGljIjpmYWxzZSwiSXNVbmRlcmxpbmVkIjpmYWxzZSwiUGFyZW50U3R5bGUiOnsiJHJlZiI6Ijc4In19LCJBdXRvU2l6ZSI6MCwiRm9yZWdyb3VuZCI6eyIkaWQiOiIzNDIiLCJDb2xvciI6eyIkaWQiOiIzNDMiLCJBIjoyNTUsIlIiOjE5NywiRyI6MTU1LCJCIjowfX0sIk1heFdpZHRoIjoyMDAuMCwiTWF4SGVpZ2h0IjoiSW5maW5pdHkiLCJTbWFydEZvcmVncm91bmRJc0FjdGl2ZSI6ZmFsc2UsIkhvcml6b250YWxBbGlnbm1lbnQiOjEsIlZlcnRpY2FsQWxpZ25tZW50IjowLCJTbWFydEZvcmVncm91bmQiOm51bGwsIkJhY2tncm91bmRGaWxsVHlwZSI6MCwiTWFyZ2luIjp7IiRyZWYiOiI4MSJ9LCJQYWRkaW5nIjp7IiRyZWYiOiI4MiJ9LCJCYWNrZ3JvdW5kIjp7IiRyZWYiOiI4MyJ9LCJJc1Zpc2libGUiOnRydWUsIldpZHRoIjowLjAsIkhlaWdodCI6MC4wLCJCb3JkZXJTdHlsZSI6eyIkaWQiOiIzNDQiLCJMaW5lQ29sb3IiOm51bGwsIkxpbmVXZWlnaHQiOjAuMCwiTGluZVR5cGUiOjAsIlBhcmVudFN0eWxlIjpudWxsfSwiUGFyZW50U3R5bGUiOnsiJHJlZiI6Ijc3In19LCJEYXRlRm9ybWF0Ijp7IiRyZWYiOiI4NCJ9LCJJc1Zpc2libGUiOnRydWUsIlBhcmVudFN0eWxlIjp7IiRyZWYiOiI1NiJ9fSwiSW5kZXgiOjgsIlBlcmNlbnRhZ2VDb21wbGV0ZSI6bnVsbCwiUG9zaXRpb24iOnsiUmF0aW8iOjAuMCwiSXNDdXN0b20iOmZhbHNlfSwiRGF0ZUZvcm1hdCI6eyIkcmVmIjoiODQifSwiUmVsYXRlZFRhc2tJZCI6IjAwMDAwMDAwLTAwMDAtMDAwMC0wMDAwLTAwMDAwMDAwMDAwMCIsIklkIjoiMDQyOGViMzEtNTZkOC00NjQyLTkzZjItOGI4YmY5MDcyMWRjIiwiSW1wb3J0SWQiOm51bGwsIlRpdGxlIjoiRW50ZXIgeW91ciBtaWxlc3RvbmUgaGVyZSIsIk5vdGUiOm51bGwsIkh5cGVybGluayI6eyIkaWQiOiIzNDUiLCJBZGRyZXNzIjoiIiwiU3ViQWRkcmVzcyI6IiJ9LCJJc0NoYW5nZWQiOmZhbHNlLCJJc05ldyI6ZmFsc2V9LHsiJGlkIjoiMzQ2IiwiRGF0ZSI6IjIwMjItMDQtMDdUMjM6NTk6MDBaIiwiU3R5bGUiOnsiJGlkIjoiMzQ3IiwiU2hhcGUiOjcsIkNvbm5lY3Rvck1hcmdpbiI6eyIkcmVmIjoiNTcifSwiQ29ubmVjdG9yU3R5bGUiOnsiJGlkIjoiMzQ4IiwiTGluZUNvbG9yIjp7IiRpZCI6IjM0OSIsIiR0eXBlIjoiTkxSRS5Db21tb24uRG9tLlNvbGlkQ29sb3JCcnVzaCwgTkxSRS5Db21tb24iLCJDb2xvciI6eyIkaWQiOiIzNTAiLCJBIjoyNTUsIlIiOjI0OCwiRyI6MTQ3LCJCIjoyOX19LCJMaW5lV2VpZ2h0IjoxLjAsIkxpbmVUeXBlIjowLCJQYXJlbnRTdHlsZSI6eyIkcmVmIjoiNTgifX0sIklzQmVsb3dUaW1lYmFuZCI6ZmFsc2UsIlBvc2l0aW9uT25UYXNrIjowLCJIaWRlRGF0ZSI6ZmFsc2UsIlNoYXBlU2l6ZSI6MCwiU3BhY2luZyI6Mi4wLCJQYWRkaW5nIjp7IiRyZWYiOiI2MSJ9LCJTaGFwZVN0eWxlIjp7IiRpZCI6IjM1MSIsIk1hcmdpbiI6eyIkcmVmIjoiNjMifSwiUGFkZGluZyI6eyIkcmVmIjoiNjQifSwiQmFja2dyb3VuZCI6eyIkaWQiOiIzNTIiLCJDb2xvciI6eyIkaWQiOiIzNTMiLCJBIjoyNTUsIlIiOjI0OCwiRyI6MTQ3LCJCIjoyOX19LCJJc1Zpc2libGUiOnRydWUsIldpZHRoIjoxMi4wLCJIZWlnaHQiOjE0LjAsIkJvcmRlclN0eWxlIjp7IiRpZCI6IjM1NCIsIkxpbmVDb2xvciI6eyIkcmVmIjoiNjgifSwiTGluZVdlaWdodCI6MC4wLCJMaW5lVHlwZSI6MCwiUGFyZW50U3R5bGUiOnsiJHJlZiI6IjY3In19LCJQYXJlbnRTdHlsZSI6eyIkcmVmIjoiNjIifX0sIlRpdGxlU3R5bGUiOnsiJGlkIjoiMzU1IiwiRm9udFNldHRpbmdzIjp7IiRpZCI6IjM1NiIsIkZvbnRTaXplIjoxMSwiRm9udE5hbWUiOiJDYWxpYnJpIiwiSXNCb2xkIjp0cnVlLCJJc0l0YWxpYyI6ZmFsc2UsIklzVW5kZXJsaW5lZCI6ZmFsc2UsIlBhcmVudFN0eWxlIjp7IiRyZWYiOiI3MSJ9fSwiQXV0b1NpemUiOjAsIkZvcmVncm91bmQiOnsiJGlkIjoiMzU3IiwiQ29sb3IiOnsiJGlkIjoiMzU4IiwiQSI6MjU1LCJSIjowLCJHIjowLCJCIjowfX0sIk1heFdpZHRoIjo3OC4wMDE2NTU1Nzg2MTMyODEsIk1heEhlaWdodCI6IkluZmluaXR5IiwiU21hcnRGb3JlZ3JvdW5kSXNBY3RpdmUiOmZhbHNlLCJIb3Jpem9udGFsQWxpZ25tZW50IjoxLCJWZXJ0aWNhbEFsaWdubWVudCI6MCwiU21hcnRGb3JlZ3JvdW5kIjpudWxsLCJCYWNrZ3JvdW5kRmlsbFR5cGUiOjAsIk1hcmdpbiI6eyIkcmVmIjoiNzQifSwiUGFkZGluZyI6eyIkcmVmIjoiNzUifSwiQmFja2dyb3VuZCI6eyIkcmVmIjoiNzYifSwiSXNWaXNpYmxlIjp0cnVlLCJXaWR0aCI6MC4wLCJIZWlnaHQiOjAuMCwiQm9yZGVyU3R5bGUiOnsiJGlkIjoiMzU5IiwiTGluZUNvbG9yIjpudWxsLCJMaW5lV2VpZ2h0IjowLjAsIkxpbmVUeXBlIjowLCJQYXJlbnRTdHlsZSI6bnVsbH0sIlBhcmVudFN0eWxlIjp7IiRyZWYiOiI3MCJ9fSwiRGF0ZVN0eWxlIjp7IiRpZCI6IjM2MCIsIkZvbnRTZXR0aW5ncyI6eyIkaWQiOiIzNjEiLCJGb250U2l6ZSI6MTAsIkZvbnROYW1lIjoiQ2FsaWJyaSIsIklzQm9sZCI6ZmFsc2UsIklzSXRhbGljIjpmYWxzZSwiSXNVbmRlcmxpbmVkIjpmYWxzZSwiUGFyZW50U3R5bGUiOnsiJHJlZiI6Ijc4In19LCJBdXRvU2l6ZSI6MCwiRm9yZWdyb3VuZCI6eyIkaWQiOiIzNjIiLCJDb2xvciI6eyIkaWQiOiIzNjMiLCJBIjoyNTUsIlIiOjI0OCwiRyI6MTQ3LCJCIjoyOX19LCJNYXhXaWR0aCI6MjAwLjAsIk1heEhlaWdodCI6IkluZmluaXR5IiwiU21hcnRGb3JlZ3JvdW5kSXNBY3RpdmUiOmZhbHNlLCJIb3Jpem9udGFsQWxpZ25tZW50IjoxLCJWZXJ0aWNhbEFsaWdubWVudCI6MCwiU21hcnRGb3JlZ3JvdW5kIjpudWxsLCJCYWNrZ3JvdW5kRmlsbFR5cGUiOjAsIk1hcmdpbiI6eyIkcmVmIjoiODEifSwiUGFkZGluZyI6eyIkcmVmIjoiODIifSwiQmFja2dyb3VuZCI6eyIkcmVmIjoiODMifSwiSXNWaXNpYmxlIjp0cnVlLCJXaWR0aCI6MC4wLCJIZWlnaHQiOjAuMCwiQm9yZGVyU3R5bGUiOnsiJGlkIjoiMzY0IiwiTGluZUNvbG9yIjpudWxsLCJMaW5lV2VpZ2h0IjowLjAsIkxpbmVUeXBlIjowLCJQYXJlbnRTdHlsZSI6bnVsbH0sIlBhcmVudFN0eWxlIjp7IiRyZWYiOiI3NyJ9fSwiRGF0ZUZvcm1hdCI6eyIkcmVmIjoiODQifSwiSXNWaXNpYmxlIjp0cnVlLCJQYXJlbnRTdHlsZSI6eyIkcmVmIjoiNTYifX0sIkluZGV4Ijo5LCJQZXJjZW50YWdlQ29tcGxldGUiOm51bGwsIlBvc2l0aW9uIjp7IlJhdGlvIjowLjIyMzkxMTQ4MzE5OTUwODEsIklzQ3VzdG9tIjp0cnVlfSwiRGF0ZUZvcm1hdCI6eyIkcmVmIjoiODQifSwiUmVsYXRlZFRhc2tJZCI6IjAwMDAwMDAwLTAwMDAtMDAwMC0wMDAwLTAwMDAwMDAwMDAwMCIsIklkIjoiMTAyM2Y5Y2YtOGU3Mi00ZGU1LThhYmQtNjYwMDkwZmZkYTk4IiwiSW1wb3J0SWQiOm51bGwsIlRpdGxlIjoiRW50ZXIgeW91ciBtaWxlc3RvbmUgaGVyZSIsIk5vdGUiOm51bGwsIkh5cGVybGluayI6eyIkaWQiOiIzNjUiLCJBZGRyZXNzIjoiIiwiU3ViQWRkcmVzcyI6IiJ9LCJJc0NoYW5nZWQiOmZhbHNlLCJJc05ldyI6ZmFsc2V9LHsiJGlkIjoiMzY2IiwiRGF0ZSI6IjIwMjItMDUtMjZUMjM6NTk6MDBaIiwiU3R5bGUiOnsiJGlkIjoiMzY3IiwiU2hhcGUiOjcsIkNvbm5lY3Rvck1hcmdpbiI6eyIkcmVmIjoiNTcifSwiQ29ubmVjdG9yU3R5bGUiOnsiJGlkIjoiMzY4IiwiTGluZUNvbG9yIjp7IiRpZCI6IjM2OSIsIiR0eXBlIjoiTkxSRS5Db21tb24uRG9tLlNvbGlkQ29sb3JCcnVzaCwgTkxSRS5Db21tb24iLCJDb2xvciI6eyIkaWQiOiIzNzAiLCJBIjoyNTUsIlIiOjE1NiwiRyI6MTA2LCJCIjoxMDZ9fSwiTGluZVdlaWdodCI6MS4wLCJMaW5lVHlwZSI6MCwiUGFyZW50U3R5bGUiOnsiJHJlZiI6IjU4In19LCJJc0JlbG93VGltZWJhbmQiOmZhbHNlLCJQb3NpdGlvbk9uVGFzayI6MCwiSGlkZURhdGUiOmZhbHNlLCJTaGFwZVNpemUiOjAsIlNwYWNpbmciOjIuMCwiUGFkZGluZyI6eyIkcmVmIjoiNjEifSwiU2hhcGVTdHlsZSI6eyIkaWQiOiIzNzEiLCJNYXJnaW4iOnsiJHJlZiI6IjYzIn0sIlBhZGRpbmciOnsiJHJlZiI6IjY0In0sIkJhY2tncm91bmQiOnsiJGlkIjoiMzcyIiwiQ29sb3IiOnsiJGlkIjoiMzczIiwiQSI6MjU1LCJSIjoxNTYsIkciOjEwNiwiQiI6MTA2fX0sIklzVmlzaWJsZSI6dHJ1ZSwiV2lkdGgiOjEyLjAsIkhlaWdodCI6MTQuMCwiQm9yZGVyU3R5bGUiOnsiJGlkIjoiMzc0IiwiTGluZUNvbG9yIjp7IiRyZWYiOiI2OCJ9LCJMaW5lV2VpZ2h0IjowLjAsIkxpbmVUeXBlIjowLCJQYXJlbnRTdHlsZSI6eyIkcmVmIjoiNjcifX0sIlBhcmVudFN0eWxlIjp7IiRyZWYiOiI2MiJ9fSwiVGl0bGVTdHlsZSI6eyIkaWQiOiIzNzUiLCJGb250U2V0dGluZ3MiOnsiJGlkIjoiMzc2IiwiRm9udFNpemUiOjExLCJGb250TmFtZSI6IkNhbGlicmkiLCJJc0JvbGQiOnRydWUsIklzSXRhbGljIjpmYWxzZSwiSXNVbmRlcmxpbmVkIjpmYWxzZSwiUGFyZW50U3R5bGUiOnsiJHJlZiI6IjcxIn19LCJBdXRvU2l6ZSI6MCwiRm9yZWdyb3VuZCI6eyIkaWQiOiIzNzciLCJDb2xvciI6eyIkaWQiOiIzNzgiLCJBIjoyNTUsIlIiOjAsIkciOjAsIkIiOjB9fSwiTWF4V2lkdGgiOjIwMC4wLCJNYXhIZWlnaHQiOiJJbmZpbml0eSIsIlNtYXJ0Rm9yZWdyb3VuZElzQWN0aXZlIjpmYWxzZSwiSG9yaXpvbnRhbEFsaWdubWVudCI6MSwiVmVydGljYWxBbGlnbm1lbnQiOjAsIlNtYXJ0Rm9yZWdyb3VuZCI6bnVsbCwiQmFja2dyb3VuZEZpbGxUeXBlIjowLCJNYXJnaW4iOnsiJHJlZiI6Ijc0In0sIlBhZGRpbmciOnsiJHJlZiI6Ijc1In0sIkJhY2tncm91bmQiOnsiJHJlZiI6Ijc2In0sIklzVmlzaWJsZSI6dHJ1ZSwiV2lkdGgiOjAuMCwiSGVpZ2h0IjowLjAsIkJvcmRlclN0eWxlIjp7IiRpZCI6IjM3OSIsIkxpbmVDb2xvciI6bnVsbCwiTGluZVdlaWdodCI6MC4wLCJMaW5lVHlwZSI6MCwiUGFyZW50U3R5bGUiOm51bGx9LCJQYXJlbnRTdHlsZSI6eyIkcmVmIjoiNzAifX0sIkRhdGVTdHlsZSI6eyIkaWQiOiIzODAiLCJGb250U2V0dGluZ3MiOnsiJGlkIjoiMzgxIiwiRm9udFNpemUiOjEwLCJGb250TmFtZSI6IkNhbGlicmkiLCJJc0JvbGQiOmZhbHNlLCJJc0l0YWxpYyI6ZmFsc2UsIklzVW5kZXJsaW5lZCI6ZmFsc2UsIlBhcmVudFN0eWxlIjp7IiRyZWYiOiI3OCJ9fSwiQXV0b1NpemUiOjAsIkZvcmVncm91bmQiOnsiJGlkIjoiMzgyIiwiQ29sb3IiOnsiJGlkIjoiMzgzIiwiQSI6MjU1LCJSIjoxNTYsIkciOjEwNiwiQiI6MTA2fX0sIk1heFdpZHRoIjoyMDAuMCwiTWF4SGVpZ2h0IjoiSW5maW5pdHkiLCJTbWFydEZvcmVncm91bmRJc0FjdGl2ZSI6ZmFsc2UsIkhvcml6b250YWxBbGlnbm1lbnQiOjEsIlZlcnRpY2FsQWxpZ25tZW50IjowLCJTbWFydEZvcmVncm91bmQiOm51bGwsIkJhY2tncm91bmRGaWxsVHlwZSI6MCwiTWFyZ2luIjp7IiRyZWYiOiI4MSJ9LCJQYWRkaW5nIjp7IiRyZWYiOiI4MiJ9LCJCYWNrZ3JvdW5kIjp7IiRyZWYiOiI4MyJ9LCJJc1Zpc2libGUiOnRydWUsIldpZHRoIjowLjAsIkhlaWdodCI6MC4wLCJCb3JkZXJTdHlsZSI6eyIkaWQiOiIzODQiLCJMaW5lQ29sb3IiOm51bGwsIkxpbmVXZWlnaHQiOjAuMCwiTGluZVR5cGUiOjAsIlBhcmVudFN0eWxlIjpudWxsfSwiUGFyZW50U3R5bGUiOnsiJHJlZiI6Ijc3In19LCJEYXRlRm9ybWF0Ijp7IiRyZWYiOiI4NCJ9LCJJc1Zpc2libGUiOnRydWUsIlBhcmVudFN0eWxlIjp7IiRyZWYiOiI1NiJ9fSwiSW5kZXgiOjEwLCJQZXJjZW50YWdlQ29tcGxldGUiOm51bGwsIlBvc2l0aW9uIjp7IlJhdGlvIjowLjAsIklzQ3VzdG9tIjpmYWxzZX0sIkRhdGVGb3JtYXQiOnsiJHJlZiI6Ijg0In0sIlJlbGF0ZWRUYXNrSWQiOiIwMDAwMDAwMC0wMDAwLTAwMDAtMDAwMC0wMDAwMDAwMDAwMDAiLCJJZCI6ImUyODRjOGMzLWY0YTMtNDQ0NC05YjdiLTlkYmZhZWYwZmRhOCIsIkltcG9ydElkIjpudWxsLCJUaXRsZSI6IkVudGVyIHlvdXIgbWlsZXN0b25lIGhlcmUiLCJOb3RlIjpudWxsLCJIeXBlcmxpbmsiOnsiJGlkIjoiMzg1IiwiQWRkcmVzcyI6IiIsIlN1YkFkZHJlc3MiOiIifSwiSXNDaGFuZ2VkIjpmYWxzZSwiSXNOZXciOmZhbHNlfSx7IiRpZCI6IjM4NiIsIkRhdGUiOiIyMDIyLTA3LTE0VDIzOjU5OjAwWiIsIlN0eWxlIjp7IiRpZCI6IjM4NyIsIlNoYXBlIjo3LCJDb25uZWN0b3JNYXJnaW4iOnsiJHJlZiI6IjU3In0sIkNvbm5lY3RvclN0eWxlIjp7IiRpZCI6IjM4OCIsIkxpbmVDb2xvciI6eyIkaWQiOiIzODkiLCIkdHlwZSI6Ik5MUkUuQ29tbW9uLkRvbS5Tb2xpZENvbG9yQnJ1c2gsIE5MUkUuQ29tbW9uIiwiQ29sb3IiOnsiJGlkIjoiMzkwIiwiQSI6MjU1LCJSIjoyMzYsIkciOjExMiwiQiI6MjJ9fSwiTGluZVdlaWdodCI6MS4wLCJMaW5lVHlwZSI6MCwiUGFyZW50U3R5bGUiOnsiJHJlZiI6IjU4In19LCJJc0JlbG93VGltZWJhbmQiOmZhbHNlLCJQb3NpdGlvbk9uVGFzayI6MCwiSGlkZURhdGUiOmZhbHNlLCJTaGFwZVNpemUiOjAsIlNwYWNpbmciOjIuMCwiUGFkZGluZyI6eyIkcmVmIjoiNjEifSwiU2hhcGVTdHlsZSI6eyIkaWQiOiIzOTEiLCJNYXJnaW4iOnsiJHJlZiI6IjYzIn0sIlBhZGRpbmciOnsiJHJlZiI6IjY0In0sIkJhY2tncm91bmQiOnsiJGlkIjoiMzkyIiwiQ29sb3IiOnsiJGlkIjoiMzkzIiwiQSI6MjU1LCJSIjoyMzYsIkciOjExMiwiQiI6MjJ9fSwiSXNWaXNpYmxlIjp0cnVlLCJXaWR0aCI6MTIuMCwiSGVpZ2h0IjoxNC4wLCJCb3JkZXJTdHlsZSI6eyIkaWQiOiIzOTQiLCJMaW5lQ29sb3IiOnsiJHJlZiI6IjY4In0sIkxpbmVXZWlnaHQiOjAuMCwiTGluZVR5cGUiOjAsIlBhcmVudFN0eWxlIjp7IiRyZWYiOiI2NyJ9fSwiUGFyZW50U3R5bGUiOnsiJHJlZiI6IjYyIn19LCJUaXRsZVN0eWxlIjp7IiRpZCI6IjM5NSIsIkZvbnRTZXR0aW5ncyI6eyIkaWQiOiIzOTYiLCJGb250U2l6ZSI6MTEsIkZvbnROYW1lIjoiQ2FsaWJyaSIsIklzQm9sZCI6dHJ1ZSwiSXNJdGFsaWMiOmZhbHNlLCJJc1VuZGVybGluZWQiOmZhbHNlLCJQYXJlbnRTdHlsZSI6eyIkcmVmIjoiNzEifX0sIkF1dG9TaXplIjowLCJGb3JlZ3JvdW5kIjp7IiRpZCI6IjM5NyIsIkNvbG9yIjp7IiRpZCI6IjM5OCIsIkEiOjI1NSwiUiI6MCwiRyI6MCwiQiI6MH19LCJNYXhXaWR0aCI6ODkuNTc5MzY4NTkxMzA4NiwiTWF4SGVpZ2h0IjoiSW5maW5pdHkiLCJTbWFydEZvcmVncm91bmRJc0FjdGl2ZSI6ZmFsc2UsIkhvcml6b250YWxBbGlnbm1lbnQiOjEsIlZlcnRpY2FsQWxpZ25tZW50IjowLCJTbWFydEZvcmVncm91bmQiOm51bGwsIkJhY2tncm91bmRGaWxsVHlwZSI6MCwiTWFyZ2luIjp7IiRyZWYiOiI3NCJ9LCJQYWRkaW5nIjp7IiRyZWYiOiI3NSJ9LCJCYWNrZ3JvdW5kIjp7IiRyZWYiOiI3NiJ9LCJJc1Zpc2libGUiOnRydWUsIldpZHRoIjowLjAsIkhlaWdodCI6MC4wLCJCb3JkZXJTdHlsZSI6eyIkaWQiOiIzOTkiLCJMaW5lQ29sb3IiOm51bGwsIkxpbmVXZWlnaHQiOjAuMCwiTGluZVR5cGUiOjAsIlBhcmVudFN0eWxlIjpudWxsfSwiUGFyZW50U3R5bGUiOnsiJHJlZiI6IjcwIn19LCJEYXRlU3R5bGUiOnsiJGlkIjoiNDAwIiwiRm9udFNldHRpbmdzIjp7IiRpZCI6IjQwMSIsIkZvbnRTaXplIjoxMCwiRm9udE5hbWUiOiJDYWxpYnJpIiwiSXNCb2xkIjpmYWxzZSwiSXNJdGFsaWMiOmZhbHNlLCJJc1VuZGVybGluZWQiOmZhbHNlLCJQYXJlbnRTdHlsZSI6eyIkcmVmIjoiNzgifX0sIkF1dG9TaXplIjowLCJGb3JlZ3JvdW5kIjp7IiRpZCI6IjQwMiIsIkNvbG9yIjp7IiRpZCI6IjQwMyIsIkEiOjI1NSwiUiI6MjM2LCJHIjoxMTIsIkIiOjIyfX0sIk1heFdpZHRoIjoyMDAuMCwiTWF4SGVpZ2h0IjoiSW5maW5pdHkiLCJTbWFydEZvcmVncm91bmRJc0FjdGl2ZSI6ZmFsc2UsIkhvcml6b250YWxBbGlnbm1lbnQiOjEsIlZlcnRpY2FsQWxpZ25tZW50IjowLCJTbWFydEZvcmVncm91bmQiOm51bGwsIkJhY2tncm91bmRGaWxsVHlwZSI6MCwiTWFyZ2luIjp7IiRyZWYiOiI4MSJ9LCJQYWRkaW5nIjp7IiRyZWYiOiI4MiJ9LCJCYWNrZ3JvdW5kIjp7IiRyZWYiOiI4MyJ9LCJJc1Zpc2libGUiOnRydWUsIldpZHRoIjowLjAsIkhlaWdodCI6MC4wLCJCb3JkZXJTdHlsZSI6eyIkaWQiOiI0MDQiLCJMaW5lQ29sb3IiOm51bGwsIkxpbmVXZWlnaHQiOjAuMCwiTGluZVR5cGUiOjAsIlBhcmVudFN0eWxlIjpudWxsfSwiUGFyZW50U3R5bGUiOnsiJHJlZiI6Ijc3In19LCJEYXRlRm9ybWF0Ijp7IiRyZWYiOiI4NCJ9LCJJc1Zpc2libGUiOnRydWUsIlBhcmVudFN0eWxlIjp7IiRyZWYiOiI1NiJ9fSwiSW5kZXgiOjExLCJQZXJjZW50YWdlQ29tcGxldGUiOm51bGwsIlBvc2l0aW9uIjp7IlJhdGlvIjowLjAsIklzQ3VzdG9tIjpmYWxzZX0sIkRhdGVGb3JtYXQiOnsiJHJlZiI6Ijg0In0sIlJlbGF0ZWRUYXNrSWQiOiIwMDAwMDAwMC0wMDAwLTAwMDAtMDAwMC0wMDAwMDAwMDAwMDAiLCJJZCI6ImE3MmExZTgzLWY0MjMtNGY5Yi05Zjc3LWExNWQyMzEzZTZkYyIsIkltcG9ydElkIjpudWxsLCJUaXRsZSI6IkVudGVyIHlvdXIgbWlsZXN0b25lIGhlcmUiLCJOb3RlIjpudWxsLCJIeXBlcmxpbmsiOnsiJGlkIjoiNDA1IiwiQWRkcmVzcyI6IiIsIlN1YkFkZHJlc3MiOiIifSwiSXNDaGFuZ2VkIjpmYWxzZSwiSXNOZXciOmZhbHNlfV0sIlRhc2tzIjpbXSwiU3dpbWxhbmVzIjpbXSwiTXNQcm9qZWN0SXRlbXNUcmVlIjp7IiRpZCI6IjQwNiIsIlJvb3QiOnsiSW1wb3J0SWQiOm51bGwsIklzSW1wb3J0ZWQiOmZhbHNlLCJDaGlsZHJlbiI6W119fSwiTWV0YWRhdGEiOnsiJGlkIjoiNDA3IiwiUmVjZW50Q29sb3JzQ29sbGVjdGlvbiI6IltdIn0sIlNldHRpbmdzIjp7IiRpZCI6IjQwOCIsIkltcGFPcHRpb25zIjp7IiRpZCI6IjQwOSIsIkxlZnRUb1JpZ2h0IjpmYWxzZSwiUGF5bG9hZE9wdGlvbnMiOjJ9LCJVc2VDb21wcmVzc2lvbiI6ZmFsc2UsIkNvbXByZXNpb25QZXJjZW50YWdlIjowLjAsIkluYWN0aXZlSW50ZXJ2YWxXaWR0aFRocmVzaG9sZCI6MC4wLCJJbmFjdGl2ZUludGVydmFsV2lkdGgiOjAuMCwiU3BsaXRUYXNrcyI6ZmFsc2UsIlVzZUNsdXN0ZXIiOmZhbHNlLCJFcHNpbG9uIjowLjAsIk1pblBvaW50c1RvRm9ybUFDbHVzdGVyIjowLCJHZW5lcmF0ZUludmlzaWJsZVNoYXBlcyI6ZmFsc2UsIlNtYXJ0VGltZWxpbmVUYXNrUGVyY2VudGFnZUZpdCI6ZmFsc2V9LCJJc05ldyI6ZmFsc2UsIkltcG9ydFR5cGUiOjAsIkZpbGVQYXRoIjpudWxsLCJUaW1lQ29uZmlndXJhdGlvbiI6eyIkaWQiOiI0MTAiLCJVc2VUaW1lIjpmYWxzZSwiV29ya0RheVN0YXJ0IjoiMDA6MDA6MDAiLCJXb3JrRGF5RW5kIjoiMjM6NTk6MDAifSwiTGFzdFVzZWRUZW1wbGF0ZUlkIjoiOTVmYmYwZjctY2E2Yy00YmI5LWFlNzgtMWFhZjJjYTk2MGViIn0="/>
  <p:tag name="__MASTER" val="__part_0"/>
</p:tagLst>
</file>

<file path=ppt/tags/tag2.xml><?xml version="1.0" encoding="utf-8"?>
<p:tagLst xmlns:a="http://schemas.openxmlformats.org/drawingml/2006/main" xmlns:r="http://schemas.openxmlformats.org/officeDocument/2006/relationships" xmlns:p="http://schemas.openxmlformats.org/presentationml/2006/main">
  <p:tag name="OTLMARKERSHAPE" val="OTL"/>
</p:tagLst>
</file>

<file path=ppt/tags/tag3.xml><?xml version="1.0" encoding="utf-8"?>
<p:tagLst xmlns:a="http://schemas.openxmlformats.org/drawingml/2006/main" xmlns:r="http://schemas.openxmlformats.org/officeDocument/2006/relationships" xmlns:p="http://schemas.openxmlformats.org/presentationml/2006/main">
  <p:tag name="OTLMARKERSHAPE" val="OTL"/>
</p:tagLst>
</file>

<file path=ppt/tags/tag4.xml><?xml version="1.0" encoding="utf-8"?>
<p:tagLst xmlns:a="http://schemas.openxmlformats.org/drawingml/2006/main" xmlns:r="http://schemas.openxmlformats.org/officeDocument/2006/relationships" xmlns:p="http://schemas.openxmlformats.org/presentationml/2006/main">
  <p:tag name="OTLMARKERSHAPE" val="OTL"/>
</p:tagLst>
</file>

<file path=ppt/theme/theme1.xml><?xml version="1.0" encoding="utf-8"?>
<a:theme xmlns:a="http://schemas.openxmlformats.org/drawingml/2006/main" name="BID_PPT">
  <a:themeElements>
    <a:clrScheme name="BID">
      <a:dk1>
        <a:srgbClr val="FFFFFF"/>
      </a:dk1>
      <a:lt1>
        <a:sysClr val="window" lastClr="FFFFFF"/>
      </a:lt1>
      <a:dk2>
        <a:srgbClr val="6D6E71"/>
      </a:dk2>
      <a:lt2>
        <a:srgbClr val="6D6E71"/>
      </a:lt2>
      <a:accent1>
        <a:srgbClr val="6D6E71"/>
      </a:accent1>
      <a:accent2>
        <a:srgbClr val="418CC8"/>
      </a:accent2>
      <a:accent3>
        <a:srgbClr val="ED6929"/>
      </a:accent3>
      <a:accent4>
        <a:srgbClr val="F4A32C"/>
      </a:accent4>
      <a:accent5>
        <a:srgbClr val="6DA943"/>
      </a:accent5>
      <a:accent6>
        <a:srgbClr val="C2B59B"/>
      </a:accent6>
      <a:hlink>
        <a:srgbClr val="418CC8"/>
      </a:hlink>
      <a:folHlink>
        <a:srgbClr val="6D6E7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a:solidFill>
              <a:schemeClr val="bg2"/>
            </a:solidFill>
          </a:defRPr>
        </a:defPPr>
      </a:lstStyle>
    </a:txDef>
  </a:objectDefaults>
  <a:extraClrSchemeLst/>
</a:theme>
</file>

<file path=ppt/theme/theme2.xml><?xml version="1.0" encoding="utf-8"?>
<a:theme xmlns:a="http://schemas.openxmlformats.org/drawingml/2006/main" name="1_BID_PPT">
  <a:themeElements>
    <a:clrScheme name="BID">
      <a:dk1>
        <a:srgbClr val="FFFFFF"/>
      </a:dk1>
      <a:lt1>
        <a:sysClr val="window" lastClr="FFFFFF"/>
      </a:lt1>
      <a:dk2>
        <a:srgbClr val="6D6E71"/>
      </a:dk2>
      <a:lt2>
        <a:srgbClr val="6D6E71"/>
      </a:lt2>
      <a:accent1>
        <a:srgbClr val="6D6E71"/>
      </a:accent1>
      <a:accent2>
        <a:srgbClr val="418CC8"/>
      </a:accent2>
      <a:accent3>
        <a:srgbClr val="ED6929"/>
      </a:accent3>
      <a:accent4>
        <a:srgbClr val="F4A32C"/>
      </a:accent4>
      <a:accent5>
        <a:srgbClr val="6DA943"/>
      </a:accent5>
      <a:accent6>
        <a:srgbClr val="C2B59B"/>
      </a:accent6>
      <a:hlink>
        <a:srgbClr val="418CC8"/>
      </a:hlink>
      <a:folHlink>
        <a:srgbClr val="6D6E7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a:solidFill>
              <a:schemeClr val="bg2"/>
            </a:solidFill>
          </a:defRPr>
        </a:defPPr>
      </a:lstStyle>
    </a:txDef>
  </a:objectDefaults>
  <a:extraClrSchemeLst/>
</a:theme>
</file>

<file path=ppt/theme/theme3.xml><?xml version="1.0" encoding="utf-8"?>
<a:theme xmlns:a="http://schemas.openxmlformats.org/drawingml/2006/main" name="PATH2018_ColorTheme1">
  <a:themeElements>
    <a:clrScheme name="Custom 1">
      <a:dk1>
        <a:srgbClr val="000000"/>
      </a:dk1>
      <a:lt1>
        <a:srgbClr val="FFFFFF"/>
      </a:lt1>
      <a:dk2>
        <a:srgbClr val="454E5F"/>
      </a:dk2>
      <a:lt2>
        <a:srgbClr val="F8F3D9"/>
      </a:lt2>
      <a:accent1>
        <a:srgbClr val="5050CE"/>
      </a:accent1>
      <a:accent2>
        <a:srgbClr val="F74F50"/>
      </a:accent2>
      <a:accent3>
        <a:srgbClr val="F8F3D9"/>
      </a:accent3>
      <a:accent4>
        <a:srgbClr val="697D8B"/>
      </a:accent4>
      <a:accent5>
        <a:srgbClr val="008C9B"/>
      </a:accent5>
      <a:accent6>
        <a:srgbClr val="00545C"/>
      </a:accent6>
      <a:hlink>
        <a:srgbClr val="F74F50"/>
      </a:hlink>
      <a:folHlink>
        <a:srgbClr val="F74F50"/>
      </a:folHlink>
    </a:clrScheme>
    <a:fontScheme name="PATH201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9525">
          <a:solidFill>
            <a:srgbClr val="454E60"/>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noAutofit/>
      </a:bodyPr>
      <a:lstStyle>
        <a:defPPr algn="l">
          <a:defRPr sz="1600" dirty="0" err="1" smtClean="0">
            <a:solidFill>
              <a:srgbClr val="454E60"/>
            </a:solidFill>
            <a:latin typeface="Helvetica" pitchFamily="2" charset="0"/>
          </a:defRPr>
        </a:defPPr>
      </a:lstStyle>
    </a:txDef>
  </a:objectDefaults>
  <a:extraClrSchemeLst/>
  <a:extLst>
    <a:ext uri="{05A4C25C-085E-4340-85A3-A5531E510DB2}">
      <thm15:themeFamily xmlns:thm15="http://schemas.microsoft.com/office/thememl/2012/main" name="PATH2018_ColorTheme1" id="{B901C515-A1CA-4289-9C30-5E57AFC7B92B}" vid="{577BA82B-A20B-4473-8EB7-4E5E20FD2D39}"/>
    </a:ext>
  </a:extLst>
</a:theme>
</file>

<file path=ppt/theme/theme4.xml><?xml version="1.0" encoding="utf-8"?>
<a:theme xmlns:a="http://schemas.openxmlformats.org/drawingml/2006/main" name="1_PATH2018_ColorTheme1">
  <a:themeElements>
    <a:clrScheme name="Custom 1">
      <a:dk1>
        <a:srgbClr val="000000"/>
      </a:dk1>
      <a:lt1>
        <a:srgbClr val="FFFFFF"/>
      </a:lt1>
      <a:dk2>
        <a:srgbClr val="454E5F"/>
      </a:dk2>
      <a:lt2>
        <a:srgbClr val="F8F3D9"/>
      </a:lt2>
      <a:accent1>
        <a:srgbClr val="5050CE"/>
      </a:accent1>
      <a:accent2>
        <a:srgbClr val="F74F50"/>
      </a:accent2>
      <a:accent3>
        <a:srgbClr val="F8F3D9"/>
      </a:accent3>
      <a:accent4>
        <a:srgbClr val="697D8B"/>
      </a:accent4>
      <a:accent5>
        <a:srgbClr val="008C9B"/>
      </a:accent5>
      <a:accent6>
        <a:srgbClr val="00545C"/>
      </a:accent6>
      <a:hlink>
        <a:srgbClr val="F74F50"/>
      </a:hlink>
      <a:folHlink>
        <a:srgbClr val="F74F50"/>
      </a:folHlink>
    </a:clrScheme>
    <a:fontScheme name="PATH201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9525">
          <a:solidFill>
            <a:srgbClr val="454E60"/>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noAutofit/>
      </a:bodyPr>
      <a:lstStyle>
        <a:defPPr algn="l">
          <a:defRPr sz="1600" dirty="0" err="1" smtClean="0">
            <a:solidFill>
              <a:srgbClr val="454E60"/>
            </a:solidFill>
            <a:latin typeface="Helvetica" pitchFamily="2" charset="0"/>
          </a:defRPr>
        </a:defPPr>
      </a:lstStyle>
    </a:txDef>
  </a:objectDefaults>
  <a:extraClrSchemeLst/>
  <a:extLst>
    <a:ext uri="{05A4C25C-085E-4340-85A3-A5531E510DB2}">
      <thm15:themeFamily xmlns:thm15="http://schemas.microsoft.com/office/thememl/2012/main" name="PATH2018_ColorTheme1" id="{B901C515-A1CA-4289-9C30-5E57AFC7B92B}" vid="{577BA82B-A20B-4473-8EB7-4E5E20FD2D39}"/>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1AF8DF3A394F24CABCB4C44CAA5C6E6" ma:contentTypeVersion="10" ma:contentTypeDescription="Create a new document." ma:contentTypeScope="" ma:versionID="3cc011b3ae7ce4088cdaa7ae9ebfc660">
  <xsd:schema xmlns:xsd="http://www.w3.org/2001/XMLSchema" xmlns:xs="http://www.w3.org/2001/XMLSchema" xmlns:p="http://schemas.microsoft.com/office/2006/metadata/properties" xmlns:ns3="76f4b1c1-7fb4-47e0-ba18-3d0b32346882" targetNamespace="http://schemas.microsoft.com/office/2006/metadata/properties" ma:root="true" ma:fieldsID="c11cc7514748b3602f8ca7c800443750" ns3:_="">
    <xsd:import namespace="76f4b1c1-7fb4-47e0-ba18-3d0b32346882"/>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6f4b1c1-7fb4-47e0-ba18-3d0b3234688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Location" ma:index="12" nillable="true" ma:displayName="MediaServiceLocation" ma:internalName="MediaServiceLocation"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1E93968-7B10-4919-BAE0-9B0FB2C50D8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6f4b1c1-7fb4-47e0-ba18-3d0b3234688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8B3ABEB-7FF6-4C18-9B16-A9C09197B534}">
  <ds:schemaRefs>
    <ds:schemaRef ds:uri="http://schemas.microsoft.com/sharepoint/v3/contenttype/forms"/>
  </ds:schemaRefs>
</ds:datastoreItem>
</file>

<file path=customXml/itemProps3.xml><?xml version="1.0" encoding="utf-8"?>
<ds:datastoreItem xmlns:ds="http://schemas.openxmlformats.org/officeDocument/2006/customXml" ds:itemID="{5136B83A-8A21-46AA-8F99-BB64231D0D2F}">
  <ds:schemaRefs>
    <ds:schemaRef ds:uri="http://schemas.microsoft.com/office/2006/metadata/properties"/>
    <ds:schemaRef ds:uri="http://purl.org/dc/elements/1.1/"/>
    <ds:schemaRef ds:uri="76f4b1c1-7fb4-47e0-ba18-3d0b32346882"/>
    <ds:schemaRef ds:uri="http://schemas.openxmlformats.org/package/2006/metadata/core-properties"/>
    <ds:schemaRef ds:uri="http://purl.org/dc/terms/"/>
    <ds:schemaRef ds:uri="http://schemas.microsoft.com/office/infopath/2007/PartnerControls"/>
    <ds:schemaRef ds:uri="http://schemas.microsoft.com/office/2006/documentManagement/typ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5230</TotalTime>
  <Words>3615</Words>
  <Application>Microsoft Office PowerPoint</Application>
  <PresentationFormat>On-screen Show (4:3)</PresentationFormat>
  <Paragraphs>424</Paragraphs>
  <Slides>30</Slides>
  <Notes>23</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30</vt:i4>
      </vt:variant>
    </vt:vector>
  </HeadingPairs>
  <TitlesOfParts>
    <vt:vector size="43" baseType="lpstr">
      <vt:lpstr>Arial</vt:lpstr>
      <vt:lpstr>Calibri</vt:lpstr>
      <vt:lpstr>Courier New</vt:lpstr>
      <vt:lpstr>Helvetica</vt:lpstr>
      <vt:lpstr>Proxima Nova</vt:lpstr>
      <vt:lpstr>ProximaNova-Regular</vt:lpstr>
      <vt:lpstr>Roboto</vt:lpstr>
      <vt:lpstr>Times New Roman</vt:lpstr>
      <vt:lpstr>Wingdings</vt:lpstr>
      <vt:lpstr>BID_PPT</vt:lpstr>
      <vt:lpstr>1_BID_PPT</vt:lpstr>
      <vt:lpstr>PATH2018_ColorTheme1</vt:lpstr>
      <vt:lpstr>1_PATH2018_ColorTheme1</vt:lpstr>
      <vt:lpstr>BLN Webinar: Electronic Immunization Registries in Tanzania and Zambia: From Design to Deployment                                                                        BID Regional Mentors</vt:lpstr>
      <vt:lpstr>PowerPoint Presentation</vt:lpstr>
      <vt:lpstr>Webinar housekeeping</vt:lpstr>
      <vt:lpstr>Electronic IMMUNIZATION REGISTRIES IN TANZANIA AND Zambia : from design to deployment  </vt:lpstr>
      <vt:lpstr>Introducing the Speakers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Solution Architecture </vt:lpstr>
      <vt:lpstr>Technologies Used.</vt:lpstr>
      <vt:lpstr>PowerPoint Presentation</vt:lpstr>
      <vt:lpstr>PowerPoint Presentation</vt:lpstr>
      <vt:lpstr>PowerPoint Presentation</vt:lpstr>
      <vt:lpstr>Limitations/Technical challenges.</vt:lpstr>
      <vt:lpstr>PowerPoint Presentation</vt:lpstr>
      <vt:lpstr>Questions?</vt:lpstr>
      <vt:lpstr>Thank you for connecting with 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Master Slides BID Initiative Overview</dc:title>
  <dc:creator>Kareiva, Celina</dc:creator>
  <cp:lastModifiedBy>Muyawala, Catherine</cp:lastModifiedBy>
  <cp:revision>428</cp:revision>
  <cp:lastPrinted>2020-06-17T10:14:39Z</cp:lastPrinted>
  <dcterms:modified xsi:type="dcterms:W3CDTF">2020-06-18T09:10:31Z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0x010100B1AF8DF3A394F24CABCB4C44CAA5C6E6</vt:lpwstr>
  </property>
  <property fmtid="{D5CDD505-2E9C-101B-9397-08002B2CF9AE}" pid="3" name="Geography">
    <vt:lpwstr>;#Global;#</vt:lpwstr>
  </property>
</Properties>
</file>