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526" r:id="rId6"/>
    <p:sldId id="519" r:id="rId7"/>
    <p:sldId id="490" r:id="rId8"/>
    <p:sldId id="529" r:id="rId9"/>
    <p:sldId id="513" r:id="rId10"/>
    <p:sldId id="514" r:id="rId11"/>
    <p:sldId id="525" r:id="rId12"/>
    <p:sldId id="442" r:id="rId13"/>
    <p:sldId id="443" r:id="rId14"/>
    <p:sldId id="444" r:id="rId15"/>
    <p:sldId id="452" r:id="rId16"/>
    <p:sldId id="445" r:id="rId17"/>
    <p:sldId id="447" r:id="rId18"/>
    <p:sldId id="454" r:id="rId19"/>
    <p:sldId id="448" r:id="rId20"/>
    <p:sldId id="449" r:id="rId21"/>
    <p:sldId id="456" r:id="rId22"/>
    <p:sldId id="450" r:id="rId23"/>
  </p:sldIdLst>
  <p:sldSz cx="9906000" cy="6858000" type="A4"/>
  <p:notesSz cx="6805613" cy="99393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23">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Lubinski" initials="djl" lastIdx="1" clrIdx="0"/>
  <p:cmAuthor id="1" name="kwilson" initials="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15478"/>
    <a:srgbClr val="84B1CD"/>
    <a:srgbClr val="3F6277"/>
    <a:srgbClr val="D9E7F0"/>
    <a:srgbClr val="6E6553"/>
    <a:srgbClr val="5B51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6441" autoAdjust="0"/>
  </p:normalViewPr>
  <p:slideViewPr>
    <p:cSldViewPr snapToGrid="0">
      <p:cViewPr>
        <p:scale>
          <a:sx n="70" d="100"/>
          <a:sy n="70" d="100"/>
        </p:scale>
        <p:origin x="408" y="90"/>
      </p:cViewPr>
      <p:guideLst>
        <p:guide orient="horz" pos="2223"/>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E22E2522-FA09-4CB8-B8E3-64ECFA92429C}" type="datetimeFigureOut">
              <a:rPr lang="en-US" smtClean="0"/>
              <a:pPr/>
              <a:t>2/2/2015</a:t>
            </a:fld>
            <a:endParaRPr lang="en-US"/>
          </a:p>
        </p:txBody>
      </p:sp>
      <p:sp>
        <p:nvSpPr>
          <p:cNvPr id="4" name="Slide Image Placeholder 3"/>
          <p:cNvSpPr>
            <a:spLocks noGrp="1" noRot="1" noChangeAspect="1"/>
          </p:cNvSpPr>
          <p:nvPr>
            <p:ph type="sldImg" idx="2"/>
          </p:nvPr>
        </p:nvSpPr>
        <p:spPr>
          <a:xfrm>
            <a:off x="712788" y="746125"/>
            <a:ext cx="5380037"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D33EFD78-C2EF-45AF-BBA7-F068AB687BB9}" type="slidenum">
              <a:rPr lang="en-US" smtClean="0"/>
              <a:pPr/>
              <a:t>‹#›</a:t>
            </a:fld>
            <a:endParaRPr lang="en-US"/>
          </a:p>
        </p:txBody>
      </p:sp>
    </p:spTree>
    <p:extLst>
      <p:ext uri="{BB962C8B-B14F-4D97-AF65-F5344CB8AC3E}">
        <p14:creationId xmlns:p14="http://schemas.microsoft.com/office/powerpoint/2010/main" val="55459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3EFD78-C2EF-45AF-BBA7-F068AB687BB9}" type="slidenum">
              <a:rPr lang="en-US" smtClean="0"/>
              <a:pPr/>
              <a:t>1</a:t>
            </a:fld>
            <a:endParaRPr lang="en-US"/>
          </a:p>
        </p:txBody>
      </p:sp>
    </p:spTree>
    <p:extLst>
      <p:ext uri="{BB962C8B-B14F-4D97-AF65-F5344CB8AC3E}">
        <p14:creationId xmlns:p14="http://schemas.microsoft.com/office/powerpoint/2010/main" val="2260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3A22D-B682-4790-AE32-23DC85D9BD89}" type="slidenum">
              <a:rPr lang="en-US" smtClean="0"/>
              <a:pPr/>
              <a:t>2</a:t>
            </a:fld>
            <a:endParaRPr lang="en-US"/>
          </a:p>
        </p:txBody>
      </p:sp>
    </p:spTree>
    <p:extLst>
      <p:ext uri="{BB962C8B-B14F-4D97-AF65-F5344CB8AC3E}">
        <p14:creationId xmlns:p14="http://schemas.microsoft.com/office/powerpoint/2010/main" val="3991001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7E1CB1-9CD0-4750-89F7-8C1884903007}" type="slidenum">
              <a:rPr lang="en-US">
                <a:cs typeface="Arial" charset="0"/>
              </a:rPr>
              <a:pPr fontAlgn="base">
                <a:spcBef>
                  <a:spcPct val="0"/>
                </a:spcBef>
                <a:spcAft>
                  <a:spcPct val="0"/>
                </a:spcAft>
                <a:defRPr/>
              </a:pPr>
              <a:t>3</a:t>
            </a:fld>
            <a:endParaRPr lang="en-US">
              <a:cs typeface="Arial" charset="0"/>
            </a:endParaRPr>
          </a:p>
        </p:txBody>
      </p:sp>
    </p:spTree>
    <p:extLst>
      <p:ext uri="{BB962C8B-B14F-4D97-AF65-F5344CB8AC3E}">
        <p14:creationId xmlns:p14="http://schemas.microsoft.com/office/powerpoint/2010/main" val="3616193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a:t>
            </a:r>
            <a:r>
              <a:rPr lang="en-US" baseline="0" dirty="0" smtClean="0"/>
              <a:t> often ask our team what are the benefit of these requirements and how do they relate to what we are doing in country…..Our focus is on the common but what does that mean?  Essentially, as systems people, we believe that there is some element of work that will be common amongst members.  You may all solve how you do enrollment for instance differently but you all need to identify a person and verify that they have coverage.  This is an example of a global common requirement.  In addition, many countries are struggling with the question on the usage of HL7 or whether or not to develop a standard set of formats.  Our job is to help offer some perspectives on this from across the JLN and other countries.</a:t>
            </a:r>
          </a:p>
          <a:p>
            <a:endParaRPr lang="en-US" baseline="0" dirty="0" smtClean="0"/>
          </a:p>
          <a:p>
            <a:r>
              <a:rPr lang="en-US" baseline="0" dirty="0" smtClean="0"/>
              <a:t>Let me emphasize, our work is not focused on telling any country what to do or not do but rather, help you understand what are some of the issues that then will need to grappled with at the country level.</a:t>
            </a:r>
            <a:endParaRPr lang="en-US" dirty="0"/>
          </a:p>
        </p:txBody>
      </p:sp>
      <p:sp>
        <p:nvSpPr>
          <p:cNvPr id="4" name="Slide Number Placeholder 3"/>
          <p:cNvSpPr>
            <a:spLocks noGrp="1"/>
          </p:cNvSpPr>
          <p:nvPr>
            <p:ph type="sldNum" sz="quarter" idx="10"/>
          </p:nvPr>
        </p:nvSpPr>
        <p:spPr/>
        <p:txBody>
          <a:bodyPr/>
          <a:lstStyle/>
          <a:p>
            <a:fld id="{D33EFD78-C2EF-45AF-BBA7-F068AB687BB9}" type="slidenum">
              <a:rPr lang="en-US" smtClean="0"/>
              <a:pPr/>
              <a:t>4</a:t>
            </a:fld>
            <a:endParaRPr lang="en-US"/>
          </a:p>
        </p:txBody>
      </p:sp>
    </p:spTree>
    <p:extLst>
      <p:ext uri="{BB962C8B-B14F-4D97-AF65-F5344CB8AC3E}">
        <p14:creationId xmlns:p14="http://schemas.microsoft.com/office/powerpoint/2010/main" val="281829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a:t>
            </a:r>
            <a:r>
              <a:rPr lang="en-US" baseline="0" dirty="0" smtClean="0"/>
              <a:t> often ask our team what are the benefit of these requirements and how do they relate to what we are doing in country…..Our focus is on the common but what does that mean?  Essentially, as systems people, we believe that there is some element of work that will be common amongst members.  You may all solve how you do enrollment for instance differently but you all need to identify a person and verify that they have coverage.  This is an example of a global common requirement.  In addition, many countries are struggling with the question on the usage of HL7 or whether or not to develop a standard set of formats.  Our job is to help offer some perspectives on this from across the JLN and other countries.</a:t>
            </a:r>
          </a:p>
          <a:p>
            <a:endParaRPr lang="en-US" baseline="0" dirty="0" smtClean="0"/>
          </a:p>
          <a:p>
            <a:r>
              <a:rPr lang="en-US" baseline="0" dirty="0" smtClean="0"/>
              <a:t>Let me emphasize, our work is not focused on telling any country what to do or not do but rather, help you understand what are some of the issues that then will need to grappled with at the country level.</a:t>
            </a:r>
            <a:endParaRPr lang="en-US" dirty="0"/>
          </a:p>
        </p:txBody>
      </p:sp>
      <p:sp>
        <p:nvSpPr>
          <p:cNvPr id="4" name="Slide Number Placeholder 3"/>
          <p:cNvSpPr>
            <a:spLocks noGrp="1"/>
          </p:cNvSpPr>
          <p:nvPr>
            <p:ph type="sldNum" sz="quarter" idx="10"/>
          </p:nvPr>
        </p:nvSpPr>
        <p:spPr/>
        <p:txBody>
          <a:bodyPr/>
          <a:lstStyle/>
          <a:p>
            <a:fld id="{D33EFD78-C2EF-45AF-BBA7-F068AB687BB9}" type="slidenum">
              <a:rPr lang="en-US" smtClean="0"/>
              <a:pPr/>
              <a:t>7</a:t>
            </a:fld>
            <a:endParaRPr lang="en-US"/>
          </a:p>
        </p:txBody>
      </p:sp>
    </p:spTree>
    <p:extLst>
      <p:ext uri="{BB962C8B-B14F-4D97-AF65-F5344CB8AC3E}">
        <p14:creationId xmlns:p14="http://schemas.microsoft.com/office/powerpoint/2010/main" val="3372225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Working with global experts, our team developed this overview of the main components of a national health insurance system.  The “Factory” and “AP” sections highlight some of the core aspects covered by an information system.  Our business process framework developed the key inputs/outputs at a general level of each of these categories and we are working on developing draft requirements which flesh out each of these areas.  </a:t>
            </a:r>
            <a:endParaRPr lang="en-US" dirty="0"/>
          </a:p>
        </p:txBody>
      </p:sp>
      <p:sp>
        <p:nvSpPr>
          <p:cNvPr id="4" name="Slide Number Placeholder 3"/>
          <p:cNvSpPr>
            <a:spLocks noGrp="1"/>
          </p:cNvSpPr>
          <p:nvPr>
            <p:ph type="sldNum" sz="quarter" idx="10"/>
          </p:nvPr>
        </p:nvSpPr>
        <p:spPr/>
        <p:txBody>
          <a:bodyPr/>
          <a:lstStyle/>
          <a:p>
            <a:fld id="{D33EFD78-C2EF-45AF-BBA7-F068AB687BB9}" type="slidenum">
              <a:rPr lang="en-US" smtClean="0"/>
              <a:pPr/>
              <a:t>10</a:t>
            </a:fld>
            <a:endParaRPr lang="en-US"/>
          </a:p>
        </p:txBody>
      </p:sp>
    </p:spTree>
    <p:extLst>
      <p:ext uri="{BB962C8B-B14F-4D97-AF65-F5344CB8AC3E}">
        <p14:creationId xmlns:p14="http://schemas.microsoft.com/office/powerpoint/2010/main" val="974110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6" name="Text Box 4"/>
          <p:cNvSpPr txBox="1">
            <a:spLocks noChangeArrowheads="1"/>
          </p:cNvSpPr>
          <p:nvPr userDrawn="1"/>
        </p:nvSpPr>
        <p:spPr bwMode="auto">
          <a:xfrm>
            <a:off x="1697435" y="5856288"/>
            <a:ext cx="6499092" cy="857250"/>
          </a:xfrm>
          <a:prstGeom prst="rect">
            <a:avLst/>
          </a:prstGeom>
          <a:solidFill>
            <a:schemeClr val="bg2"/>
          </a:solidFill>
          <a:ln w="9525">
            <a:noFill/>
            <a:miter lim="800000"/>
            <a:headEnd/>
            <a:tailEnd/>
          </a:ln>
          <a:effectLst/>
        </p:spPr>
        <p:txBody>
          <a:bodyPr/>
          <a:lstStyle/>
          <a:p>
            <a:pPr>
              <a:spcBef>
                <a:spcPct val="50000"/>
              </a:spcBef>
              <a:defRPr/>
            </a:pPr>
            <a:endParaRPr lang="en-US"/>
          </a:p>
        </p:txBody>
      </p:sp>
      <p:sp>
        <p:nvSpPr>
          <p:cNvPr id="2" name="Title 1"/>
          <p:cNvSpPr>
            <a:spLocks noGrp="1"/>
          </p:cNvSpPr>
          <p:nvPr>
            <p:ph type="ctrTitle"/>
          </p:nvPr>
        </p:nvSpPr>
        <p:spPr>
          <a:xfrm>
            <a:off x="577850" y="609600"/>
            <a:ext cx="8585200" cy="1600200"/>
          </a:xfrm>
        </p:spPr>
        <p:txBody>
          <a:bodyPr/>
          <a:lstStyle>
            <a:lvl1pPr algn="l">
              <a:lnSpc>
                <a:spcPts val="4000"/>
              </a:lnSpc>
              <a:defRPr b="1">
                <a:solidFill>
                  <a:srgbClr val="3F6277"/>
                </a:solidFill>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7850" y="2209800"/>
            <a:ext cx="6769100" cy="609600"/>
          </a:xfrm>
        </p:spPr>
        <p:txBody>
          <a:bodyPr/>
          <a:lstStyle>
            <a:lvl1pPr marL="0" indent="0" algn="l">
              <a:buNone/>
              <a:defRPr sz="2800" b="1">
                <a:solidFill>
                  <a:srgbClr val="5B513D"/>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12"/>
          <p:cNvSpPr>
            <a:spLocks noGrp="1"/>
          </p:cNvSpPr>
          <p:nvPr>
            <p:ph type="body" sz="quarter" idx="12"/>
          </p:nvPr>
        </p:nvSpPr>
        <p:spPr>
          <a:xfrm>
            <a:off x="577850" y="3124200"/>
            <a:ext cx="4705350" cy="1447800"/>
          </a:xfrm>
          <a:noFill/>
        </p:spPr>
        <p:txBody>
          <a:bodyPr/>
          <a:lstStyle>
            <a:lvl1pPr marL="0" marR="0" indent="-342900" algn="l" defTabSz="914400" rtl="0" eaLnBrk="1" fontAlgn="auto" latinLnBrk="0" hangingPunct="1">
              <a:lnSpc>
                <a:spcPts val="1600"/>
              </a:lnSpc>
              <a:spcBef>
                <a:spcPts val="0"/>
              </a:spcBef>
              <a:spcAft>
                <a:spcPts val="0"/>
              </a:spcAft>
              <a:buClrTx/>
              <a:buSzTx/>
              <a:buFont typeface="Arial" pitchFamily="34" charset="0"/>
              <a:buNone/>
              <a:tabLst/>
              <a:defRPr sz="1800" baseline="0">
                <a:solidFill>
                  <a:srgbClr val="5B513D"/>
                </a:solidFill>
                <a:latin typeface="Trebuchet MS"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Content Placeholder 14"/>
          <p:cNvSpPr>
            <a:spLocks noGrp="1"/>
          </p:cNvSpPr>
          <p:nvPr>
            <p:ph sz="quarter" idx="13"/>
          </p:nvPr>
        </p:nvSpPr>
        <p:spPr>
          <a:xfrm>
            <a:off x="577850" y="5486400"/>
            <a:ext cx="7924800" cy="304800"/>
          </a:xfrm>
        </p:spPr>
        <p:txBody>
          <a:bodyPr/>
          <a:lstStyle>
            <a:lvl1pPr marL="0">
              <a:spcBef>
                <a:spcPts val="0"/>
              </a:spcBef>
              <a:buNone/>
              <a:defRPr sz="1600" b="0">
                <a:solidFill>
                  <a:schemeClr val="bg2"/>
                </a:solidFill>
              </a:defRPr>
            </a:lvl1pPr>
          </a:lstStyle>
          <a:p>
            <a:pPr lvl="0"/>
            <a:r>
              <a:rPr lang="en-US" dirty="0" smtClean="0"/>
              <a:t>Click to edit Master text styles</a:t>
            </a:r>
          </a:p>
        </p:txBody>
      </p:sp>
      <p:pic>
        <p:nvPicPr>
          <p:cNvPr id="7" name="Content Placeholder 5" descr="large_standard.png"/>
          <p:cNvPicPr>
            <a:picLocks noChangeAspect="1"/>
          </p:cNvPicPr>
          <p:nvPr userDrawn="1"/>
        </p:nvPicPr>
        <p:blipFill>
          <a:blip r:embed="rId2" cstate="screen"/>
          <a:stretch>
            <a:fillRect/>
          </a:stretch>
        </p:blipFill>
        <p:spPr bwMode="auto">
          <a:xfrm>
            <a:off x="288143" y="5185161"/>
            <a:ext cx="6101227" cy="178522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content">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userDrawn="1"/>
        </p:nvSpPr>
        <p:spPr bwMode="auto">
          <a:xfrm>
            <a:off x="0" y="5989638"/>
            <a:ext cx="9906000" cy="857250"/>
          </a:xfrm>
          <a:prstGeom prst="rect">
            <a:avLst/>
          </a:prstGeom>
          <a:solidFill>
            <a:schemeClr val="bg2"/>
          </a:solidFill>
          <a:ln w="9525">
            <a:noFill/>
            <a:miter lim="800000"/>
            <a:headEnd/>
            <a:tailEnd/>
          </a:ln>
          <a:effectLst/>
        </p:spPr>
        <p:txBody>
          <a:bodyPr/>
          <a:lstStyle/>
          <a:p>
            <a:pPr>
              <a:spcBef>
                <a:spcPct val="50000"/>
              </a:spcBef>
              <a:defRPr/>
            </a:pPr>
            <a:endParaRPr lang="en-US"/>
          </a:p>
        </p:txBody>
      </p:sp>
      <p:sp>
        <p:nvSpPr>
          <p:cNvPr id="2" name="Title 1"/>
          <p:cNvSpPr>
            <a:spLocks noGrp="1"/>
          </p:cNvSpPr>
          <p:nvPr>
            <p:ph type="title"/>
          </p:nvPr>
        </p:nvSpPr>
        <p:spPr/>
        <p:txBody>
          <a:bodyPr/>
          <a:lstStyle>
            <a:lvl1pPr algn="l">
              <a:buFont typeface="Arial" pitchFamily="34" charset="0"/>
              <a:buNone/>
              <a:defRPr sz="4000" b="1">
                <a:solidFill>
                  <a:srgbClr val="3F6277"/>
                </a:solidFill>
                <a:latin typeface="Trebuchet MS" pitchFamily="34" charse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495300" y="2209800"/>
            <a:ext cx="8915400" cy="3733800"/>
          </a:xfrm>
        </p:spPr>
        <p:txBody>
          <a:bodyPr/>
          <a:lstStyle>
            <a:lvl1pPr>
              <a:buClr>
                <a:srgbClr val="3F6277"/>
              </a:buClr>
              <a:buFont typeface="Wingdings" pitchFamily="2" charset="2"/>
              <a:buChar char="§"/>
              <a:defRPr sz="2000">
                <a:solidFill>
                  <a:srgbClr val="5B513D"/>
                </a:solidFill>
                <a:latin typeface="Trebuchet MS" pitchFamily="34" charset="0"/>
              </a:defRPr>
            </a:lvl1pPr>
            <a:lvl2pPr>
              <a:buClr>
                <a:srgbClr val="3F6277"/>
              </a:buClr>
              <a:buFont typeface="Wingdings" pitchFamily="2" charset="2"/>
              <a:buChar char="§"/>
              <a:defRPr sz="1800">
                <a:solidFill>
                  <a:srgbClr val="5B513D"/>
                </a:solidFill>
                <a:latin typeface="Trebuchet MS" pitchFamily="34" charset="0"/>
              </a:defRPr>
            </a:lvl2pPr>
            <a:lvl3pPr>
              <a:buClr>
                <a:srgbClr val="3F6277"/>
              </a:buClr>
              <a:buFont typeface="Wingdings" pitchFamily="2" charset="2"/>
              <a:buChar char="§"/>
              <a:defRPr sz="1600">
                <a:solidFill>
                  <a:srgbClr val="5B513D"/>
                </a:solidFill>
                <a:latin typeface="Trebuchet MS" pitchFamily="34" charset="0"/>
              </a:defRPr>
            </a:lvl3pPr>
            <a:lvl4pPr>
              <a:buClr>
                <a:srgbClr val="3F6277"/>
              </a:buClr>
              <a:buFont typeface="Wingdings" pitchFamily="2" charset="2"/>
              <a:buChar char="§"/>
              <a:defRPr sz="1400">
                <a:solidFill>
                  <a:srgbClr val="5B513D"/>
                </a:solidFill>
                <a:latin typeface="Trebuchet MS" pitchFamily="34" charset="0"/>
              </a:defRPr>
            </a:lvl4pPr>
            <a:lvl5pPr>
              <a:buClr>
                <a:srgbClr val="3F6277"/>
              </a:buClr>
              <a:buFont typeface="Wingdings" pitchFamily="2" charset="2"/>
              <a:buChar char="§"/>
              <a:defRPr sz="1200">
                <a:solidFill>
                  <a:srgbClr val="5B513D"/>
                </a:solidFill>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0"/>
          </p:nvPr>
        </p:nvSpPr>
        <p:spPr>
          <a:xfrm>
            <a:off x="495300" y="1524000"/>
            <a:ext cx="8915400" cy="609600"/>
          </a:xfrm>
        </p:spPr>
        <p:txBody>
          <a:bodyPr/>
          <a:lstStyle>
            <a:lvl1pPr>
              <a:buNone/>
              <a:defRPr sz="2200" b="1" baseline="0">
                <a:solidFill>
                  <a:srgbClr val="5B513D"/>
                </a:solidFill>
              </a:defRPr>
            </a:lvl1pPr>
          </a:lstStyle>
          <a:p>
            <a:pPr lvl="0"/>
            <a:r>
              <a:rPr lang="en-US" dirty="0" smtClean="0"/>
              <a:t>Click to edit Master text styles</a:t>
            </a:r>
          </a:p>
        </p:txBody>
      </p:sp>
      <p:pic>
        <p:nvPicPr>
          <p:cNvPr id="6" name="Content Placeholder 5" descr="large_standard.png"/>
          <p:cNvPicPr>
            <a:picLocks noChangeAspect="1"/>
          </p:cNvPicPr>
          <p:nvPr userDrawn="1"/>
        </p:nvPicPr>
        <p:blipFill>
          <a:blip r:embed="rId3" cstate="screen"/>
          <a:srcRect/>
          <a:stretch>
            <a:fillRect/>
          </a:stretch>
        </p:blipFill>
        <p:spPr>
          <a:xfrm>
            <a:off x="203548" y="6356960"/>
            <a:ext cx="3501025" cy="400832"/>
          </a:xfrm>
          <a:prstGeom prst="rect">
            <a:avLst/>
          </a:prstGeom>
        </p:spPr>
      </p:pic>
      <p:pic>
        <p:nvPicPr>
          <p:cNvPr id="8" name="Content Placeholder 5" descr="large_standard.png"/>
          <p:cNvPicPr>
            <a:picLocks noChangeAspect="1"/>
          </p:cNvPicPr>
          <p:nvPr userDrawn="1"/>
        </p:nvPicPr>
        <p:blipFill>
          <a:blip r:embed="rId4" cstate="screen"/>
          <a:srcRect/>
          <a:stretch>
            <a:fillRect/>
          </a:stretch>
        </p:blipFill>
        <p:spPr>
          <a:xfrm>
            <a:off x="4478053" y="6267116"/>
            <a:ext cx="637784" cy="590884"/>
          </a:xfrm>
          <a:prstGeom prst="rect">
            <a:avLst/>
          </a:prstGeom>
        </p:spPr>
      </p:pic>
      <p:pic>
        <p:nvPicPr>
          <p:cNvPr id="10" name="Content Placeholder 5" descr="large_standard.png"/>
          <p:cNvPicPr>
            <a:picLocks noChangeAspect="1"/>
          </p:cNvPicPr>
          <p:nvPr userDrawn="1"/>
        </p:nvPicPr>
        <p:blipFill>
          <a:blip r:embed="rId5" cstate="screen"/>
          <a:srcRect/>
          <a:stretch>
            <a:fillRect/>
          </a:stretch>
        </p:blipFill>
        <p:spPr>
          <a:xfrm>
            <a:off x="5821471" y="6481794"/>
            <a:ext cx="4369496" cy="52025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blocks">
    <p:bg>
      <p:bgRef idx="1001">
        <a:schemeClr val="bg2"/>
      </p:bgRef>
    </p:bg>
    <p:spTree>
      <p:nvGrpSpPr>
        <p:cNvPr id="1" name=""/>
        <p:cNvGrpSpPr/>
        <p:nvPr/>
      </p:nvGrpSpPr>
      <p:grpSpPr>
        <a:xfrm>
          <a:off x="0" y="0"/>
          <a:ext cx="0" cy="0"/>
          <a:chOff x="0" y="0"/>
          <a:chExt cx="0" cy="0"/>
        </a:xfrm>
      </p:grpSpPr>
      <p:sp>
        <p:nvSpPr>
          <p:cNvPr id="11" name="Title 1"/>
          <p:cNvSpPr>
            <a:spLocks noGrp="1"/>
          </p:cNvSpPr>
          <p:nvPr>
            <p:ph type="title"/>
          </p:nvPr>
        </p:nvSpPr>
        <p:spPr>
          <a:xfrm>
            <a:off x="495300" y="274638"/>
            <a:ext cx="8915400" cy="1143000"/>
          </a:xfrm>
        </p:spPr>
        <p:txBody>
          <a:bodyPr/>
          <a:lstStyle>
            <a:lvl1pPr algn="l">
              <a:buFont typeface="Arial" pitchFamily="34" charset="0"/>
              <a:buNone/>
              <a:defRPr sz="3000" b="1">
                <a:solidFill>
                  <a:srgbClr val="315478"/>
                </a:solidFill>
                <a:latin typeface="Trebuchet MS"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95300" y="1600200"/>
            <a:ext cx="4292600" cy="4495800"/>
          </a:xfrm>
        </p:spPr>
        <p:txBody>
          <a:bodyPr/>
          <a:lstStyle>
            <a:lvl1pPr>
              <a:buClr>
                <a:srgbClr val="3F6277"/>
              </a:buClr>
              <a:buFont typeface="Wingdings" pitchFamily="2" charset="2"/>
              <a:buChar char="§"/>
              <a:defRPr sz="2000">
                <a:solidFill>
                  <a:srgbClr val="5B513D"/>
                </a:solidFill>
                <a:latin typeface="Trebuchet MS" pitchFamily="34" charset="0"/>
              </a:defRPr>
            </a:lvl1pPr>
            <a:lvl2pPr>
              <a:buClr>
                <a:srgbClr val="3F6277"/>
              </a:buClr>
              <a:buFont typeface="Wingdings" pitchFamily="2" charset="2"/>
              <a:buChar char="§"/>
              <a:defRPr sz="1800">
                <a:solidFill>
                  <a:srgbClr val="5B513D"/>
                </a:solidFill>
                <a:latin typeface="Trebuchet MS" pitchFamily="34" charset="0"/>
              </a:defRPr>
            </a:lvl2pPr>
            <a:lvl3pPr>
              <a:buClr>
                <a:srgbClr val="3F6277"/>
              </a:buClr>
              <a:buFont typeface="Wingdings" pitchFamily="2" charset="2"/>
              <a:buChar char="§"/>
              <a:defRPr sz="1600">
                <a:solidFill>
                  <a:srgbClr val="5B513D"/>
                </a:solidFill>
                <a:latin typeface="Trebuchet MS" pitchFamily="34" charset="0"/>
              </a:defRPr>
            </a:lvl3pPr>
            <a:lvl4pPr>
              <a:buClr>
                <a:srgbClr val="3F6277"/>
              </a:buClr>
              <a:buFont typeface="Wingdings" pitchFamily="2" charset="2"/>
              <a:buChar char="§"/>
              <a:defRPr sz="1400">
                <a:solidFill>
                  <a:srgbClr val="5B513D"/>
                </a:solidFill>
                <a:latin typeface="Trebuchet MS" pitchFamily="34" charset="0"/>
              </a:defRPr>
            </a:lvl4pPr>
            <a:lvl5pPr>
              <a:buClr>
                <a:srgbClr val="3F6277"/>
              </a:buClr>
              <a:buFont typeface="Wingdings" pitchFamily="2" charset="2"/>
              <a:buChar char="§"/>
              <a:defRPr sz="1200">
                <a:solidFill>
                  <a:srgbClr val="5B513D"/>
                </a:solidFill>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0"/>
          </p:nvPr>
        </p:nvSpPr>
        <p:spPr>
          <a:xfrm>
            <a:off x="5118100" y="1600200"/>
            <a:ext cx="4292600" cy="4495800"/>
          </a:xfrm>
        </p:spPr>
        <p:txBody>
          <a:bodyPr/>
          <a:lstStyle>
            <a:lvl1pPr>
              <a:buClr>
                <a:srgbClr val="3F6277"/>
              </a:buClr>
              <a:buFont typeface="Wingdings" pitchFamily="2" charset="2"/>
              <a:buChar char="§"/>
              <a:defRPr sz="2000">
                <a:solidFill>
                  <a:srgbClr val="5B513D"/>
                </a:solidFill>
                <a:latin typeface="Trebuchet MS" pitchFamily="34" charset="0"/>
              </a:defRPr>
            </a:lvl1pPr>
            <a:lvl2pPr>
              <a:buClr>
                <a:srgbClr val="3F6277"/>
              </a:buClr>
              <a:buFont typeface="Wingdings" pitchFamily="2" charset="2"/>
              <a:buChar char="§"/>
              <a:defRPr sz="1800">
                <a:solidFill>
                  <a:srgbClr val="5B513D"/>
                </a:solidFill>
                <a:latin typeface="Trebuchet MS" pitchFamily="34" charset="0"/>
              </a:defRPr>
            </a:lvl2pPr>
            <a:lvl3pPr>
              <a:buClr>
                <a:srgbClr val="3F6277"/>
              </a:buClr>
              <a:buFont typeface="Wingdings" pitchFamily="2" charset="2"/>
              <a:buChar char="§"/>
              <a:defRPr sz="1600">
                <a:solidFill>
                  <a:srgbClr val="5B513D"/>
                </a:solidFill>
                <a:latin typeface="Trebuchet MS" pitchFamily="34" charset="0"/>
              </a:defRPr>
            </a:lvl3pPr>
            <a:lvl4pPr>
              <a:buClr>
                <a:srgbClr val="3F6277"/>
              </a:buClr>
              <a:buFont typeface="Wingdings" pitchFamily="2" charset="2"/>
              <a:buChar char="§"/>
              <a:defRPr sz="1400">
                <a:solidFill>
                  <a:srgbClr val="5B513D"/>
                </a:solidFill>
                <a:latin typeface="Trebuchet MS" pitchFamily="34" charset="0"/>
              </a:defRPr>
            </a:lvl4pPr>
            <a:lvl5pPr>
              <a:buClr>
                <a:srgbClr val="3F6277"/>
              </a:buClr>
              <a:buFont typeface="Wingdings" pitchFamily="2" charset="2"/>
              <a:buChar char="§"/>
              <a:defRPr sz="1200">
                <a:solidFill>
                  <a:srgbClr val="5B513D"/>
                </a:solidFill>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Content Placeholder 5" descr="large_standard.png"/>
          <p:cNvPicPr>
            <a:picLocks noChangeAspect="1"/>
          </p:cNvPicPr>
          <p:nvPr userDrawn="1"/>
        </p:nvPicPr>
        <p:blipFill>
          <a:blip r:embed="rId2" cstate="screen"/>
          <a:srcRect/>
          <a:stretch>
            <a:fillRect/>
          </a:stretch>
        </p:blipFill>
        <p:spPr>
          <a:xfrm>
            <a:off x="203548" y="6356960"/>
            <a:ext cx="3501025" cy="400832"/>
          </a:xfrm>
          <a:prstGeom prst="rect">
            <a:avLst/>
          </a:prstGeom>
        </p:spPr>
      </p:pic>
      <p:pic>
        <p:nvPicPr>
          <p:cNvPr id="6" name="Content Placeholder 5" descr="large_standard.png"/>
          <p:cNvPicPr>
            <a:picLocks noChangeAspect="1"/>
          </p:cNvPicPr>
          <p:nvPr userDrawn="1"/>
        </p:nvPicPr>
        <p:blipFill>
          <a:blip r:embed="rId3" cstate="screen"/>
          <a:srcRect/>
          <a:stretch>
            <a:fillRect/>
          </a:stretch>
        </p:blipFill>
        <p:spPr>
          <a:xfrm>
            <a:off x="4478053" y="6267116"/>
            <a:ext cx="637784" cy="590884"/>
          </a:xfrm>
          <a:prstGeom prst="rect">
            <a:avLst/>
          </a:prstGeom>
        </p:spPr>
      </p:pic>
      <p:pic>
        <p:nvPicPr>
          <p:cNvPr id="7" name="Content Placeholder 5" descr="large_standard.png"/>
          <p:cNvPicPr>
            <a:picLocks noChangeAspect="1"/>
          </p:cNvPicPr>
          <p:nvPr userDrawn="1"/>
        </p:nvPicPr>
        <p:blipFill>
          <a:blip r:embed="rId4" cstate="screen"/>
          <a:srcRect/>
          <a:stretch>
            <a:fillRect/>
          </a:stretch>
        </p:blipFill>
        <p:spPr>
          <a:xfrm>
            <a:off x="5821471" y="6481794"/>
            <a:ext cx="4369496" cy="5202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1939925" y="2291520"/>
            <a:ext cx="6026150" cy="1450975"/>
          </a:xfrm>
        </p:spPr>
        <p:txBody>
          <a:bodyPr/>
          <a:lstStyle>
            <a:lvl1pPr>
              <a:defRPr i="0">
                <a:latin typeface="+mj-lt"/>
                <a:cs typeface="Arial" pitchFamily="34" charset="0"/>
              </a:defRPr>
            </a:lvl1pPr>
          </a:lstStyle>
          <a:p>
            <a:r>
              <a:rPr lang="en-US" smtClean="0"/>
              <a:t>Click to edit Master title style</a:t>
            </a:r>
            <a:endParaRPr lang="en-US" dirty="0"/>
          </a:p>
        </p:txBody>
      </p:sp>
      <p:pic>
        <p:nvPicPr>
          <p:cNvPr id="18" name="Picture 17" descr="i logo element.pn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650081" y="942975"/>
            <a:ext cx="495300" cy="1600200"/>
          </a:xfrm>
          <a:prstGeom prst="rect">
            <a:avLst/>
          </a:prstGeom>
          <a:noFill/>
          <a:ln w="9525">
            <a:noFill/>
            <a:miter lim="800000"/>
            <a:headEnd/>
            <a:tailEnd/>
          </a:ln>
          <a:effectLst>
            <a:outerShdw blurRad="63500" dist="250190" dir="8459995" algn="ctr" rotWithShape="0">
              <a:srgbClr val="000000">
                <a:alpha val="28000"/>
              </a:srgbClr>
            </a:outerShdw>
          </a:effectLst>
        </p:spPr>
      </p:pic>
      <p:pic>
        <p:nvPicPr>
          <p:cNvPr id="5" name="Picture 4" descr="http://www.masstor.com/assets/images/site_images/Networking1.jpg"/>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429000"/>
            <a:ext cx="4953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screen"/>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00C6576-48D6-487E-98FE-1FE2D07A3F91}" type="datetimeFigureOut">
              <a:rPr lang="en-US"/>
              <a:pPr>
                <a:defRPr/>
              </a:pPr>
              <a:t>2/2/2015</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08E042F-0C67-45F4-BA97-C96C4FF04F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player.vimeo.com/video/51764451?badge=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8665" y="609599"/>
            <a:ext cx="9234893" cy="2447499"/>
          </a:xfrm>
        </p:spPr>
        <p:txBody>
          <a:bodyPr/>
          <a:lstStyle/>
          <a:p>
            <a:pPr>
              <a:lnSpc>
                <a:spcPct val="100000"/>
              </a:lnSpc>
            </a:pPr>
            <a:r>
              <a:rPr lang="en-US" dirty="0" smtClean="0"/>
              <a:t>JLN Information Technology Track: </a:t>
            </a:r>
            <a:br>
              <a:rPr lang="en-US" dirty="0" smtClean="0"/>
            </a:br>
            <a:r>
              <a:rPr lang="en-US" sz="4000" i="1" dirty="0" smtClean="0"/>
              <a:t>Collaborating Across Countries for Health Insurance Information Systems </a:t>
            </a:r>
            <a:br>
              <a:rPr lang="en-US" sz="4000" i="1" dirty="0" smtClean="0"/>
            </a:br>
            <a:r>
              <a:rPr lang="en-US" sz="4000" i="1" dirty="0" smtClean="0"/>
              <a:t/>
            </a:r>
            <a:br>
              <a:rPr lang="en-US" sz="4000" i="1" dirty="0" smtClean="0"/>
            </a:br>
            <a:r>
              <a:rPr lang="en-US" sz="2400" i="1" dirty="0" smtClean="0"/>
              <a:t>An example of using a network and common tools</a:t>
            </a:r>
            <a:endParaRPr lang="en-US" sz="4000" i="1" dirty="0"/>
          </a:p>
        </p:txBody>
      </p:sp>
      <p:sp>
        <p:nvSpPr>
          <p:cNvPr id="5123" name="Text Placeholder 43"/>
          <p:cNvSpPr>
            <a:spLocks noGrp="1"/>
          </p:cNvSpPr>
          <p:nvPr>
            <p:ph type="body" sz="quarter" idx="12"/>
          </p:nvPr>
        </p:nvSpPr>
        <p:spPr>
          <a:xfrm>
            <a:off x="577850" y="3383512"/>
            <a:ext cx="4705350" cy="1816290"/>
          </a:xfrm>
        </p:spPr>
        <p:txBody>
          <a:bodyPr/>
          <a:lstStyle/>
          <a:p>
            <a:pPr>
              <a:lnSpc>
                <a:spcPct val="114000"/>
              </a:lnSpc>
            </a:pPr>
            <a:endParaRPr lang="en-US" dirty="0" smtClean="0"/>
          </a:p>
          <a:p>
            <a:pPr>
              <a:lnSpc>
                <a:spcPct val="114000"/>
              </a:lnSpc>
            </a:pPr>
            <a:endParaRPr lang="en-US" dirty="0" smtClean="0"/>
          </a:p>
          <a:p>
            <a:pPr>
              <a:lnSpc>
                <a:spcPct val="114000"/>
              </a:lnSpc>
            </a:pPr>
            <a:endParaRPr lang="en-US" dirty="0" smtClean="0"/>
          </a:p>
          <a:p>
            <a:pPr>
              <a:lnSpc>
                <a:spcPct val="114000"/>
              </a:lnSpc>
            </a:pPr>
            <a:r>
              <a:rPr lang="en-US" dirty="0" smtClean="0"/>
              <a:t>Kate Wilson, PATH</a:t>
            </a:r>
          </a:p>
          <a:p>
            <a:pPr>
              <a:lnSpc>
                <a:spcPct val="114000"/>
              </a:lnSpc>
            </a:pPr>
            <a:r>
              <a:rPr lang="en-US" dirty="0" smtClean="0"/>
              <a:t>October 11,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61" y="56945"/>
            <a:ext cx="9835197" cy="1143000"/>
          </a:xfrm>
        </p:spPr>
        <p:txBody>
          <a:bodyPr/>
          <a:lstStyle/>
          <a:p>
            <a:r>
              <a:rPr lang="en-US" dirty="0" smtClean="0"/>
              <a:t>What is the process framework? </a:t>
            </a:r>
            <a:endParaRPr lang="en-US" dirty="0"/>
          </a:p>
        </p:txBody>
      </p:sp>
      <p:grpSp>
        <p:nvGrpSpPr>
          <p:cNvPr id="3" name="Group 19"/>
          <p:cNvGrpSpPr/>
          <p:nvPr/>
        </p:nvGrpSpPr>
        <p:grpSpPr>
          <a:xfrm>
            <a:off x="2282007" y="1161155"/>
            <a:ext cx="3727577" cy="2276493"/>
            <a:chOff x="2282007" y="1161155"/>
            <a:chExt cx="3727577" cy="2276493"/>
          </a:xfrm>
        </p:grpSpPr>
        <p:sp>
          <p:nvSpPr>
            <p:cNvPr id="7" name="Oval 6"/>
            <p:cNvSpPr/>
            <p:nvPr/>
          </p:nvSpPr>
          <p:spPr>
            <a:xfrm>
              <a:off x="3310232" y="1161155"/>
              <a:ext cx="2699352" cy="2276493"/>
            </a:xfrm>
            <a:prstGeom prst="ellipse">
              <a:avLst/>
            </a:prstGeom>
            <a:solidFill>
              <a:schemeClr val="tx2"/>
            </a:solid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3787481" y="1529555"/>
              <a:ext cx="1724586" cy="1446550"/>
            </a:xfrm>
            <a:prstGeom prst="rect">
              <a:avLst/>
            </a:prstGeom>
            <a:noFill/>
          </p:spPr>
          <p:txBody>
            <a:bodyPr wrap="square" lIns="0" rIns="0" rtlCol="0">
              <a:spAutoFit/>
            </a:bodyPr>
            <a:lstStyle/>
            <a:p>
              <a:pPr algn="ctr"/>
              <a:r>
                <a:rPr lang="en-US" sz="1600" b="1" dirty="0" smtClean="0">
                  <a:solidFill>
                    <a:schemeClr val="bg1"/>
                  </a:solidFill>
                </a:rPr>
                <a:t>Scheme Policy</a:t>
              </a:r>
              <a:endParaRPr lang="en-US" sz="1600" dirty="0" smtClean="0">
                <a:solidFill>
                  <a:schemeClr val="bg1"/>
                </a:solidFill>
              </a:endParaRPr>
            </a:p>
            <a:p>
              <a:pPr algn="ctr"/>
              <a:r>
                <a:rPr lang="en-US" sz="1200" dirty="0" smtClean="0">
                  <a:solidFill>
                    <a:schemeClr val="bg1"/>
                  </a:solidFill>
                </a:rPr>
                <a:t>Benefit Package</a:t>
              </a:r>
            </a:p>
            <a:p>
              <a:pPr algn="ctr"/>
              <a:r>
                <a:rPr lang="en-US" sz="1200" dirty="0" smtClean="0">
                  <a:solidFill>
                    <a:schemeClr val="bg1"/>
                  </a:solidFill>
                </a:rPr>
                <a:t>Formulary</a:t>
              </a:r>
            </a:p>
            <a:p>
              <a:pPr algn="ctr"/>
              <a:r>
                <a:rPr lang="en-US" sz="1200" dirty="0" smtClean="0">
                  <a:solidFill>
                    <a:schemeClr val="bg1"/>
                  </a:solidFill>
                </a:rPr>
                <a:t>Provider Rates</a:t>
              </a:r>
            </a:p>
            <a:p>
              <a:pPr algn="ctr"/>
              <a:r>
                <a:rPr lang="en-US" sz="1200" dirty="0" smtClean="0">
                  <a:solidFill>
                    <a:schemeClr val="bg1"/>
                  </a:solidFill>
                </a:rPr>
                <a:t>Eligibility Requirements</a:t>
              </a:r>
            </a:p>
            <a:p>
              <a:pPr algn="ctr"/>
              <a:r>
                <a:rPr lang="en-US" sz="1200" dirty="0" smtClean="0">
                  <a:solidFill>
                    <a:schemeClr val="bg1"/>
                  </a:solidFill>
                </a:rPr>
                <a:t>Provider Policy Setting</a:t>
              </a:r>
            </a:p>
            <a:p>
              <a:pPr algn="ctr"/>
              <a:r>
                <a:rPr lang="en-US" sz="1200" dirty="0" smtClean="0">
                  <a:solidFill>
                    <a:schemeClr val="bg1"/>
                  </a:solidFill>
                </a:rPr>
                <a:t>Premium Setting</a:t>
              </a:r>
            </a:p>
          </p:txBody>
        </p:sp>
        <p:sp>
          <p:nvSpPr>
            <p:cNvPr id="14" name="Right Arrow 13"/>
            <p:cNvSpPr/>
            <p:nvPr/>
          </p:nvSpPr>
          <p:spPr>
            <a:xfrm>
              <a:off x="2282007" y="1704975"/>
              <a:ext cx="1061268" cy="742319"/>
            </a:xfrm>
            <a:prstGeom prst="rightArrow">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21"/>
          <p:cNvGrpSpPr/>
          <p:nvPr/>
        </p:nvGrpSpPr>
        <p:grpSpPr>
          <a:xfrm>
            <a:off x="5575540" y="1403534"/>
            <a:ext cx="3658270" cy="3362068"/>
            <a:chOff x="5575540" y="1403534"/>
            <a:chExt cx="3658270" cy="3362068"/>
          </a:xfrm>
        </p:grpSpPr>
        <p:sp>
          <p:nvSpPr>
            <p:cNvPr id="8" name="Curved Down Arrow 7"/>
            <p:cNvSpPr/>
            <p:nvPr/>
          </p:nvSpPr>
          <p:spPr>
            <a:xfrm rot="1787556">
              <a:off x="5782943" y="1403534"/>
              <a:ext cx="2176960" cy="687918"/>
            </a:xfrm>
            <a:prstGeom prst="curvedDownArrow">
              <a:avLst/>
            </a:prstGeom>
            <a:solidFill>
              <a:schemeClr val="tx2">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Oval 11"/>
            <p:cNvSpPr/>
            <p:nvPr/>
          </p:nvSpPr>
          <p:spPr>
            <a:xfrm>
              <a:off x="6534458" y="2489109"/>
              <a:ext cx="2699352" cy="2276493"/>
            </a:xfrm>
            <a:prstGeom prst="ellipse">
              <a:avLst/>
            </a:prstGeom>
            <a:solidFill>
              <a:schemeClr val="tx2"/>
            </a:solid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7021841" y="2641478"/>
              <a:ext cx="1912041" cy="1754326"/>
            </a:xfrm>
            <a:prstGeom prst="rect">
              <a:avLst/>
            </a:prstGeom>
            <a:noFill/>
          </p:spPr>
          <p:txBody>
            <a:bodyPr wrap="square" lIns="0" rIns="0" rtlCol="0">
              <a:spAutoFit/>
            </a:bodyPr>
            <a:lstStyle/>
            <a:p>
              <a:pPr algn="ctr"/>
              <a:r>
                <a:rPr lang="en-US" sz="1600" b="1" dirty="0" smtClean="0">
                  <a:solidFill>
                    <a:schemeClr val="bg1"/>
                  </a:solidFill>
                </a:rPr>
                <a:t>Fundamental System</a:t>
              </a:r>
            </a:p>
            <a:p>
              <a:pPr algn="ctr"/>
              <a:r>
                <a:rPr lang="en-US" sz="1600" b="1" i="1" dirty="0" smtClean="0">
                  <a:solidFill>
                    <a:schemeClr val="bg1"/>
                  </a:solidFill>
                </a:rPr>
                <a:t>“Factory” </a:t>
              </a:r>
              <a:endParaRPr lang="en-US" sz="1600" b="1" dirty="0" smtClean="0">
                <a:solidFill>
                  <a:schemeClr val="bg1"/>
                </a:solidFill>
              </a:endParaRPr>
            </a:p>
            <a:p>
              <a:pPr marL="231775" indent="-231775" algn="ctr">
                <a:buFont typeface="+mj-lt"/>
                <a:buAutoNum type="arabicPeriod"/>
              </a:pPr>
              <a:r>
                <a:rPr lang="en-US" sz="1200" dirty="0" smtClean="0">
                  <a:solidFill>
                    <a:schemeClr val="accent5">
                      <a:lumMod val="40000"/>
                      <a:lumOff val="60000"/>
                    </a:schemeClr>
                  </a:solidFill>
                </a:rPr>
                <a:t>Beneficiary Management</a:t>
              </a:r>
            </a:p>
            <a:p>
              <a:pPr marL="231775" indent="-231775" algn="ctr">
                <a:buFont typeface="+mj-lt"/>
                <a:buAutoNum type="arabicPeriod"/>
              </a:pPr>
              <a:r>
                <a:rPr lang="en-US" sz="1200" dirty="0" smtClean="0">
                  <a:solidFill>
                    <a:schemeClr val="accent5">
                      <a:lumMod val="40000"/>
                      <a:lumOff val="60000"/>
                    </a:schemeClr>
                  </a:solidFill>
                </a:rPr>
                <a:t>Provider Management</a:t>
              </a:r>
            </a:p>
            <a:p>
              <a:pPr marL="231775" indent="-231775" algn="ctr">
                <a:buFont typeface="+mj-lt"/>
                <a:buAutoNum type="arabicPeriod"/>
              </a:pPr>
              <a:r>
                <a:rPr lang="en-US" sz="1200" dirty="0" smtClean="0">
                  <a:solidFill>
                    <a:schemeClr val="accent5">
                      <a:lumMod val="40000"/>
                      <a:lumOff val="60000"/>
                    </a:schemeClr>
                  </a:solidFill>
                </a:rPr>
                <a:t>Premium Collection</a:t>
              </a:r>
            </a:p>
            <a:p>
              <a:pPr marL="231775" indent="-231775" algn="ctr">
                <a:buFont typeface="+mj-lt"/>
                <a:buAutoNum type="arabicPeriod"/>
              </a:pPr>
              <a:r>
                <a:rPr lang="en-US" sz="1200" dirty="0" smtClean="0">
                  <a:solidFill>
                    <a:schemeClr val="accent5">
                      <a:lumMod val="40000"/>
                      <a:lumOff val="60000"/>
                    </a:schemeClr>
                  </a:solidFill>
                </a:rPr>
                <a:t>Claims Management</a:t>
              </a:r>
            </a:p>
            <a:p>
              <a:pPr marL="231775" indent="-231775" algn="ctr">
                <a:buFont typeface="+mj-lt"/>
                <a:buAutoNum type="arabicPeriod"/>
              </a:pPr>
              <a:r>
                <a:rPr lang="en-US" sz="1200" dirty="0" smtClean="0">
                  <a:solidFill>
                    <a:schemeClr val="accent5">
                      <a:lumMod val="40000"/>
                      <a:lumOff val="60000"/>
                    </a:schemeClr>
                  </a:solidFill>
                </a:rPr>
                <a:t>Accounting</a:t>
              </a:r>
              <a:endParaRPr lang="en-US" sz="1200" dirty="0">
                <a:solidFill>
                  <a:schemeClr val="accent5">
                    <a:lumMod val="40000"/>
                    <a:lumOff val="60000"/>
                  </a:schemeClr>
                </a:solidFill>
              </a:endParaRPr>
            </a:p>
          </p:txBody>
        </p:sp>
        <p:sp>
          <p:nvSpPr>
            <p:cNvPr id="17" name="TextBox 16"/>
            <p:cNvSpPr txBox="1"/>
            <p:nvPr/>
          </p:nvSpPr>
          <p:spPr>
            <a:xfrm rot="1547574">
              <a:off x="5575540" y="1523917"/>
              <a:ext cx="2474406" cy="338554"/>
            </a:xfrm>
            <a:prstGeom prst="rect">
              <a:avLst/>
            </a:prstGeom>
            <a:noFill/>
            <a:ln>
              <a:noFill/>
            </a:ln>
          </p:spPr>
          <p:txBody>
            <a:bodyPr wrap="square" rtlCol="0">
              <a:spAutoFit/>
            </a:bodyPr>
            <a:lstStyle/>
            <a:p>
              <a:pPr algn="ctr"/>
              <a:r>
                <a:rPr lang="en-US" sz="1600" b="1" dirty="0" smtClean="0">
                  <a:solidFill>
                    <a:schemeClr val="accent2"/>
                  </a:solidFill>
                </a:rPr>
                <a:t>Rules</a:t>
              </a:r>
              <a:endParaRPr lang="en-US" sz="1600" b="1" dirty="0">
                <a:solidFill>
                  <a:schemeClr val="accent2"/>
                </a:solidFill>
              </a:endParaRPr>
            </a:p>
          </p:txBody>
        </p:sp>
      </p:grpSp>
      <p:grpSp>
        <p:nvGrpSpPr>
          <p:cNvPr id="5" name="Group 24"/>
          <p:cNvGrpSpPr/>
          <p:nvPr/>
        </p:nvGrpSpPr>
        <p:grpSpPr>
          <a:xfrm>
            <a:off x="2515581" y="2552284"/>
            <a:ext cx="5335340" cy="3819487"/>
            <a:chOff x="2515581" y="2552284"/>
            <a:chExt cx="5335340" cy="3819487"/>
          </a:xfrm>
        </p:grpSpPr>
        <p:grpSp>
          <p:nvGrpSpPr>
            <p:cNvPr id="6" name="Group 23"/>
            <p:cNvGrpSpPr/>
            <p:nvPr/>
          </p:nvGrpSpPr>
          <p:grpSpPr>
            <a:xfrm>
              <a:off x="2515581" y="2552284"/>
              <a:ext cx="1700495" cy="1770607"/>
              <a:chOff x="2515581" y="2552284"/>
              <a:chExt cx="1700495" cy="1770607"/>
            </a:xfrm>
          </p:grpSpPr>
          <p:sp>
            <p:nvSpPr>
              <p:cNvPr id="16" name="Curved Down Arrow 15"/>
              <p:cNvSpPr/>
              <p:nvPr/>
            </p:nvSpPr>
            <p:spPr>
              <a:xfrm rot="16377079">
                <a:off x="1990191" y="3077674"/>
                <a:ext cx="1770607" cy="719827"/>
              </a:xfrm>
              <a:prstGeom prst="curvedDownArrow">
                <a:avLst/>
              </a:prstGeom>
              <a:solidFill>
                <a:schemeClr val="tx2">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p:cNvSpPr txBox="1"/>
              <p:nvPr/>
            </p:nvSpPr>
            <p:spPr>
              <a:xfrm>
                <a:off x="2641456" y="3115687"/>
                <a:ext cx="1574620" cy="830996"/>
              </a:xfrm>
              <a:prstGeom prst="rect">
                <a:avLst/>
              </a:prstGeom>
              <a:noFill/>
              <a:ln>
                <a:noFill/>
              </a:ln>
            </p:spPr>
            <p:txBody>
              <a:bodyPr wrap="square" lIns="0" rIns="0" rtlCol="0">
                <a:spAutoFit/>
              </a:bodyPr>
              <a:lstStyle/>
              <a:p>
                <a:r>
                  <a:rPr lang="en-US" sz="1600" b="1" dirty="0" smtClean="0">
                    <a:solidFill>
                      <a:schemeClr val="accent2"/>
                    </a:solidFill>
                  </a:rPr>
                  <a:t>Data Provides </a:t>
                </a:r>
                <a:br>
                  <a:rPr lang="en-US" sz="1600" b="1" dirty="0" smtClean="0">
                    <a:solidFill>
                      <a:schemeClr val="accent2"/>
                    </a:solidFill>
                  </a:rPr>
                </a:br>
                <a:r>
                  <a:rPr lang="en-US" sz="1600" b="1" dirty="0" smtClean="0">
                    <a:solidFill>
                      <a:schemeClr val="accent2"/>
                    </a:solidFill>
                  </a:rPr>
                  <a:t>Policy Guidance</a:t>
                </a:r>
                <a:endParaRPr lang="en-US" sz="1600" b="1" dirty="0">
                  <a:solidFill>
                    <a:schemeClr val="accent2"/>
                  </a:solidFill>
                </a:endParaRPr>
              </a:p>
            </p:txBody>
          </p:sp>
        </p:grpSp>
        <p:grpSp>
          <p:nvGrpSpPr>
            <p:cNvPr id="20" name="Group 22"/>
            <p:cNvGrpSpPr/>
            <p:nvPr/>
          </p:nvGrpSpPr>
          <p:grpSpPr>
            <a:xfrm>
              <a:off x="3010304" y="3614058"/>
              <a:ext cx="4840617" cy="2757713"/>
              <a:chOff x="3010304" y="3614058"/>
              <a:chExt cx="4840617" cy="2757713"/>
            </a:xfrm>
          </p:grpSpPr>
          <p:sp>
            <p:nvSpPr>
              <p:cNvPr id="10" name="Oval 9"/>
              <p:cNvSpPr/>
              <p:nvPr/>
            </p:nvSpPr>
            <p:spPr>
              <a:xfrm>
                <a:off x="3010304" y="3614058"/>
                <a:ext cx="2924298" cy="2757713"/>
              </a:xfrm>
              <a:prstGeom prst="ellipse">
                <a:avLst/>
              </a:prstGeom>
              <a:solidFill>
                <a:schemeClr val="tx2"/>
              </a:solid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3291487" y="3766643"/>
                <a:ext cx="2343187" cy="2223686"/>
              </a:xfrm>
              <a:prstGeom prst="rect">
                <a:avLst/>
              </a:prstGeom>
              <a:noFill/>
            </p:spPr>
            <p:txBody>
              <a:bodyPr wrap="square" lIns="0" rIns="0" rtlCol="0">
                <a:spAutoFit/>
              </a:bodyPr>
              <a:lstStyle/>
              <a:p>
                <a:pPr algn="ctr"/>
                <a:r>
                  <a:rPr lang="en-US" sz="1600" b="1" dirty="0" smtClean="0">
                    <a:solidFill>
                      <a:schemeClr val="bg1"/>
                    </a:solidFill>
                  </a:rPr>
                  <a:t>Analyzing  </a:t>
                </a:r>
              </a:p>
              <a:p>
                <a:pPr algn="ctr"/>
                <a:r>
                  <a:rPr lang="en-US" sz="1600" b="1" dirty="0" smtClean="0">
                    <a:solidFill>
                      <a:schemeClr val="bg1"/>
                    </a:solidFill>
                  </a:rPr>
                  <a:t>Performance</a:t>
                </a:r>
              </a:p>
              <a:p>
                <a:pPr marL="228600" indent="-228600" algn="ctr">
                  <a:buFont typeface="+mj-lt"/>
                  <a:buAutoNum type="arabicPeriod" startAt="6"/>
                </a:pPr>
                <a:r>
                  <a:rPr lang="en-US" sz="1200" dirty="0" smtClean="0">
                    <a:solidFill>
                      <a:schemeClr val="bg1"/>
                    </a:solidFill>
                  </a:rPr>
                  <a:t>Care Management</a:t>
                </a:r>
              </a:p>
              <a:p>
                <a:pPr marL="228600" indent="-228600" algn="ctr">
                  <a:buFont typeface="+mj-lt"/>
                  <a:buAutoNum type="arabicPeriod" startAt="6"/>
                </a:pPr>
                <a:r>
                  <a:rPr lang="en-US" sz="1200" dirty="0" smtClean="0">
                    <a:solidFill>
                      <a:schemeClr val="bg1"/>
                    </a:solidFill>
                  </a:rPr>
                  <a:t>Utilization Management</a:t>
                </a:r>
              </a:p>
              <a:p>
                <a:pPr marL="228600" indent="-228600" algn="ctr">
                  <a:buFont typeface="+mj-lt"/>
                  <a:buAutoNum type="arabicPeriod" startAt="6"/>
                </a:pPr>
                <a:r>
                  <a:rPr lang="en-US" sz="1200" dirty="0" smtClean="0">
                    <a:solidFill>
                      <a:schemeClr val="bg1"/>
                    </a:solidFill>
                  </a:rPr>
                  <a:t>Provider Quality Management</a:t>
                </a:r>
              </a:p>
              <a:p>
                <a:pPr algn="ctr">
                  <a:spcAft>
                    <a:spcPts val="300"/>
                  </a:spcAft>
                </a:pPr>
                <a:r>
                  <a:rPr lang="en-US" sz="1600" b="1" dirty="0" smtClean="0">
                    <a:solidFill>
                      <a:schemeClr val="bg1"/>
                    </a:solidFill>
                  </a:rPr>
                  <a:t>Fiduciary Fund Management</a:t>
                </a:r>
              </a:p>
              <a:p>
                <a:pPr marL="228600" indent="-228600" algn="ctr">
                  <a:buFont typeface="+mj-lt"/>
                  <a:buAutoNum type="arabicPeriod" startAt="9"/>
                </a:pPr>
                <a:r>
                  <a:rPr lang="en-US" sz="1200" dirty="0" smtClean="0">
                    <a:solidFill>
                      <a:schemeClr val="bg1"/>
                    </a:solidFill>
                  </a:rPr>
                  <a:t>Actuarial Management</a:t>
                </a:r>
              </a:p>
              <a:p>
                <a:pPr marL="228600" indent="-228600" algn="ctr">
                  <a:buFont typeface="+mj-lt"/>
                  <a:buAutoNum type="arabicPeriod" startAt="9"/>
                </a:pPr>
                <a:r>
                  <a:rPr lang="en-US" sz="1200" dirty="0" smtClean="0">
                    <a:solidFill>
                      <a:schemeClr val="bg1"/>
                    </a:solidFill>
                  </a:rPr>
                  <a:t> Medical Loss</a:t>
                </a:r>
              </a:p>
              <a:p>
                <a:pPr marL="228600" indent="-228600" algn="ctr">
                  <a:buFont typeface="+mj-lt"/>
                  <a:buAutoNum type="arabicPeriod" startAt="9"/>
                </a:pPr>
                <a:r>
                  <a:rPr lang="en-US" sz="1200" dirty="0" smtClean="0">
                    <a:solidFill>
                      <a:schemeClr val="bg1"/>
                    </a:solidFill>
                  </a:rPr>
                  <a:t> Audit/Fraud</a:t>
                </a:r>
              </a:p>
            </p:txBody>
          </p:sp>
          <p:sp>
            <p:nvSpPr>
              <p:cNvPr id="15" name="Curved Down Arrow 14"/>
              <p:cNvSpPr/>
              <p:nvPr/>
            </p:nvSpPr>
            <p:spPr>
              <a:xfrm rot="9303496">
                <a:off x="5751425" y="5207493"/>
                <a:ext cx="2099496" cy="607065"/>
              </a:xfrm>
              <a:prstGeom prst="curvedDownArrow">
                <a:avLst/>
              </a:prstGeom>
              <a:solidFill>
                <a:schemeClr val="tx2">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p:cNvSpPr txBox="1"/>
              <p:nvPr/>
            </p:nvSpPr>
            <p:spPr>
              <a:xfrm rot="20230179">
                <a:off x="5892256" y="4687669"/>
                <a:ext cx="1574620" cy="830996"/>
              </a:xfrm>
              <a:prstGeom prst="rect">
                <a:avLst/>
              </a:prstGeom>
              <a:noFill/>
              <a:ln>
                <a:noFill/>
              </a:ln>
            </p:spPr>
            <p:txBody>
              <a:bodyPr wrap="square" rtlCol="0">
                <a:spAutoFit/>
              </a:bodyPr>
              <a:lstStyle/>
              <a:p>
                <a:pPr algn="ctr"/>
                <a:r>
                  <a:rPr lang="en-US" sz="1600" b="1" dirty="0" smtClean="0">
                    <a:solidFill>
                      <a:schemeClr val="accent2"/>
                    </a:solidFill>
                  </a:rPr>
                  <a:t>Data &amp; Feedback</a:t>
                </a:r>
                <a:br>
                  <a:rPr lang="en-US" sz="1600" b="1" dirty="0" smtClean="0">
                    <a:solidFill>
                      <a:schemeClr val="accent2"/>
                    </a:solidFill>
                  </a:rPr>
                </a:br>
                <a:r>
                  <a:rPr lang="en-US" sz="1600" b="1" dirty="0" smtClean="0">
                    <a:solidFill>
                      <a:schemeClr val="accent2"/>
                    </a:solidFill>
                  </a:rPr>
                  <a:t>Change Mgmt</a:t>
                </a:r>
                <a:endParaRPr lang="en-US" sz="1600" b="1" dirty="0">
                  <a:solidFill>
                    <a:schemeClr val="accent2"/>
                  </a:solidFill>
                </a:endParaRPr>
              </a:p>
            </p:txBody>
          </p:sp>
        </p:grpSp>
      </p:grpSp>
      <p:sp>
        <p:nvSpPr>
          <p:cNvPr id="21" name="Oval 20"/>
          <p:cNvSpPr/>
          <p:nvPr/>
        </p:nvSpPr>
        <p:spPr>
          <a:xfrm>
            <a:off x="638175" y="1086807"/>
            <a:ext cx="1922239" cy="1951667"/>
          </a:xfrm>
          <a:prstGeom prst="ellipse">
            <a:avLst/>
          </a:prstGeom>
          <a:solidFill>
            <a:schemeClr val="bg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0" tIns="182880" rIns="0" bIns="0"/>
          <a:lstStyle/>
          <a:p>
            <a:pPr algn="ctr"/>
            <a:r>
              <a:rPr lang="en-US" sz="1600" b="1" dirty="0" smtClean="0">
                <a:solidFill>
                  <a:srgbClr val="000000"/>
                </a:solidFill>
              </a:rPr>
              <a:t>National policy regarding target population set by country</a:t>
            </a:r>
            <a:endParaRPr lang="en-US" sz="1600" b="1" dirty="0">
              <a:solidFill>
                <a:srgbClr val="000000"/>
              </a:solidFill>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steps in CRDM?</a:t>
            </a:r>
            <a:endParaRPr lang="en-US" dirty="0"/>
          </a:p>
        </p:txBody>
      </p:sp>
      <p:sp>
        <p:nvSpPr>
          <p:cNvPr id="5" name="Content Placeholder 2"/>
          <p:cNvSpPr txBox="1">
            <a:spLocks/>
          </p:cNvSpPr>
          <p:nvPr/>
        </p:nvSpPr>
        <p:spPr bwMode="auto">
          <a:xfrm>
            <a:off x="415108" y="1535389"/>
            <a:ext cx="8263165"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Domain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set of functions and processes that define the work of a specific area of the larger health system, i.e. health financing</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Process Framework</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set of processes that define the boundaries of a domain and the relationships between them and other systems and domains.</a:t>
            </a:r>
          </a:p>
          <a:p>
            <a:pPr marL="461963" marR="0" lvl="0" indent="-461963"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Business Process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 set of activities and tasks that logically group together to accomplish a goal or produce something of value for the benefit of the organization, stakeholder, or customer</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Activity/Task Model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visual representation of a business process in terms of tasks, sets of tasks and decision points in a logical workflow used to enhance communication and collaboration among users, stakeholders, and engineers </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Requirement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a statement that describes what an information system must do to support a task, activity or decision.  These are non-technology statements that usually begin with “the system must or shall…”</a:t>
            </a:r>
          </a:p>
          <a:p>
            <a:pPr marL="857250" marR="0" lvl="1" indent="-4572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ounded Rectangle 5"/>
          <p:cNvSpPr/>
          <p:nvPr/>
        </p:nvSpPr>
        <p:spPr>
          <a:xfrm>
            <a:off x="207210" y="2941320"/>
            <a:ext cx="8658532" cy="1007806"/>
          </a:xfrm>
          <a:prstGeom prst="round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96258" name="Picture 2" descr="C:\Users\dlubinski\AppData\Local\Microsoft\Windows\Temporary Internet Files\Content.Outlook\SS1XVE7A\IMAG0387.jpg"/>
          <p:cNvPicPr>
            <a:picLocks noChangeAspect="1" noChangeArrowheads="1"/>
          </p:cNvPicPr>
          <p:nvPr/>
        </p:nvPicPr>
        <p:blipFill>
          <a:blip r:embed="rId2" cstate="screen"/>
          <a:srcRect/>
          <a:stretch>
            <a:fillRect/>
          </a:stretch>
        </p:blipFill>
        <p:spPr bwMode="auto">
          <a:xfrm>
            <a:off x="-784412" y="0"/>
            <a:ext cx="11474824"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92" y="97078"/>
            <a:ext cx="8915400" cy="1143000"/>
          </a:xfrm>
        </p:spPr>
        <p:txBody>
          <a:bodyPr/>
          <a:lstStyle/>
          <a:p>
            <a:r>
              <a:rPr lang="en-US" dirty="0" smtClean="0"/>
              <a:t>What is the business process matrix?</a:t>
            </a:r>
            <a:endParaRPr lang="en-US" dirty="0"/>
          </a:p>
        </p:txBody>
      </p:sp>
      <p:pic>
        <p:nvPicPr>
          <p:cNvPr id="1467" name="Picture 443"/>
          <p:cNvPicPr>
            <a:picLocks noChangeAspect="1" noChangeArrowheads="1"/>
          </p:cNvPicPr>
          <p:nvPr/>
        </p:nvPicPr>
        <p:blipFill>
          <a:blip r:embed="rId2" cstate="screen"/>
          <a:srcRect/>
          <a:stretch>
            <a:fillRect/>
          </a:stretch>
        </p:blipFill>
        <p:spPr bwMode="auto">
          <a:xfrm>
            <a:off x="216309" y="2621280"/>
            <a:ext cx="9468465" cy="3287363"/>
          </a:xfrm>
          <a:prstGeom prst="rect">
            <a:avLst/>
          </a:prstGeom>
          <a:noFill/>
          <a:ln w="9525">
            <a:noFill/>
            <a:miter lim="800000"/>
            <a:headEnd/>
            <a:tailEnd/>
          </a:ln>
          <a:effectLst/>
        </p:spPr>
      </p:pic>
      <p:sp>
        <p:nvSpPr>
          <p:cNvPr id="448" name="Content Placeholder 447"/>
          <p:cNvSpPr>
            <a:spLocks noGrp="1"/>
          </p:cNvSpPr>
          <p:nvPr>
            <p:ph idx="1"/>
          </p:nvPr>
        </p:nvSpPr>
        <p:spPr>
          <a:xfrm>
            <a:off x="403860" y="1722120"/>
            <a:ext cx="8915400" cy="3733800"/>
          </a:xfrm>
        </p:spPr>
        <p:txBody>
          <a:bodyPr/>
          <a:lstStyle/>
          <a:p>
            <a:r>
              <a:rPr lang="en-US" dirty="0" smtClean="0"/>
              <a:t>Illustration of all possible inputs, outputs and tasks a system may need to perform for </a:t>
            </a:r>
            <a:r>
              <a:rPr lang="en-US" u="sng" dirty="0" smtClean="0"/>
              <a:t>consideration</a:t>
            </a:r>
            <a:r>
              <a:rPr lang="en-US" dirty="0" smtClean="0"/>
              <a:t> purposes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steps in CRDM?</a:t>
            </a:r>
            <a:endParaRPr lang="en-US" dirty="0"/>
          </a:p>
        </p:txBody>
      </p:sp>
      <p:sp>
        <p:nvSpPr>
          <p:cNvPr id="5" name="Content Placeholder 2"/>
          <p:cNvSpPr txBox="1">
            <a:spLocks/>
          </p:cNvSpPr>
          <p:nvPr/>
        </p:nvSpPr>
        <p:spPr bwMode="auto">
          <a:xfrm>
            <a:off x="415108" y="1535389"/>
            <a:ext cx="8263165"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Domain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set of functions and processes that define the work of a specific area of the larger health system, i.e. health financing</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Process Framework</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set of processes that define the boundaries of a domain and the relationships between them and other systems and domains.</a:t>
            </a:r>
          </a:p>
          <a:p>
            <a:pPr marL="461963" marR="0" lvl="0" indent="-461963"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Business Process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 set of activities and tasks that logically group together to accomplish a goal or produce something of value for the benefit of the organization, stakeholder, or customer</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Activity/Task Model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visual representation of a business process in terms of tasks, sets of tasks and decision points in a logical workflow used to enhance communication and collaboration among users, stakeholders, and engineers </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Requirement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a statement that describes what an information system must do to support a task, activity or decision.  These are non-technology statements that usually begin with “the system must or shall…”</a:t>
            </a:r>
          </a:p>
          <a:p>
            <a:pPr marL="857250" marR="0" lvl="1" indent="-4572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ounded Rectangle 5"/>
          <p:cNvSpPr/>
          <p:nvPr/>
        </p:nvSpPr>
        <p:spPr>
          <a:xfrm>
            <a:off x="329130" y="3871920"/>
            <a:ext cx="8658532" cy="1142040"/>
          </a:xfrm>
          <a:prstGeom prst="round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94210" name="Picture 2" descr="C:\Users\dlubinski\Desktop\20111003-IMG_3452.jpg"/>
          <p:cNvPicPr>
            <a:picLocks noChangeAspect="1" noChangeArrowheads="1"/>
          </p:cNvPicPr>
          <p:nvPr/>
        </p:nvPicPr>
        <p:blipFill>
          <a:blip r:embed="rId2" cstate="screen"/>
          <a:srcRect/>
          <a:stretch>
            <a:fillRect/>
          </a:stretch>
        </p:blipFill>
        <p:spPr bwMode="auto">
          <a:xfrm>
            <a:off x="-204716" y="-914397"/>
            <a:ext cx="10580439" cy="793532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srcRect/>
          <a:stretch>
            <a:fillRect/>
          </a:stretch>
        </p:blipFill>
        <p:spPr bwMode="auto">
          <a:xfrm>
            <a:off x="0" y="1128168"/>
            <a:ext cx="9906000" cy="5772709"/>
          </a:xfrm>
          <a:prstGeom prst="rect">
            <a:avLst/>
          </a:prstGeom>
          <a:noFill/>
          <a:ln w="9525">
            <a:noFill/>
            <a:miter lim="800000"/>
            <a:headEnd/>
            <a:tailEnd/>
          </a:ln>
        </p:spPr>
      </p:pic>
      <p:grpSp>
        <p:nvGrpSpPr>
          <p:cNvPr id="2" name="Group 27"/>
          <p:cNvGrpSpPr>
            <a:grpSpLocks/>
          </p:cNvGrpSpPr>
          <p:nvPr/>
        </p:nvGrpSpPr>
        <p:grpSpPr bwMode="auto">
          <a:xfrm>
            <a:off x="2189798" y="3744278"/>
            <a:ext cx="1671637" cy="2138362"/>
            <a:chOff x="318817" y="-574691"/>
            <a:chExt cx="1672975" cy="2138948"/>
          </a:xfrm>
          <a:solidFill>
            <a:schemeClr val="tx1">
              <a:lumMod val="20000"/>
              <a:lumOff val="80000"/>
            </a:schemeClr>
          </a:solidFill>
        </p:grpSpPr>
        <p:sp>
          <p:nvSpPr>
            <p:cNvPr id="13" name="Rounded Rectangle 12"/>
            <p:cNvSpPr/>
            <p:nvPr/>
          </p:nvSpPr>
          <p:spPr>
            <a:xfrm>
              <a:off x="318817" y="878269"/>
              <a:ext cx="1672975" cy="6859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lumMod val="10000"/>
                    </a:schemeClr>
                  </a:solidFill>
                </a:rPr>
                <a:t>Discrete work activity </a:t>
              </a:r>
              <a:r>
                <a:rPr lang="en-US" dirty="0" smtClean="0">
                  <a:solidFill>
                    <a:schemeClr val="bg1">
                      <a:lumMod val="10000"/>
                    </a:schemeClr>
                  </a:solidFill>
                </a:rPr>
                <a:t>or task</a:t>
              </a:r>
              <a:endParaRPr lang="en-US" dirty="0">
                <a:solidFill>
                  <a:schemeClr val="bg1">
                    <a:lumMod val="10000"/>
                  </a:schemeClr>
                </a:solidFill>
              </a:endParaRPr>
            </a:p>
          </p:txBody>
        </p:sp>
        <p:cxnSp>
          <p:nvCxnSpPr>
            <p:cNvPr id="14" name="Straight Arrow Connector 13"/>
            <p:cNvCxnSpPr>
              <a:stCxn id="13" idx="0"/>
            </p:cNvCxnSpPr>
            <p:nvPr/>
          </p:nvCxnSpPr>
          <p:spPr>
            <a:xfrm rot="16200000" flipV="1">
              <a:off x="172238" y="-105592"/>
              <a:ext cx="1452960" cy="514762"/>
            </a:xfrm>
            <a:prstGeom prst="straightConnector1">
              <a:avLst/>
            </a:prstGeom>
            <a:grpFill/>
          </p:spPr>
          <p:style>
            <a:lnRef idx="2">
              <a:schemeClr val="accent1">
                <a:shade val="50000"/>
              </a:schemeClr>
            </a:lnRef>
            <a:fillRef idx="1">
              <a:schemeClr val="accent1"/>
            </a:fillRef>
            <a:effectRef idx="0">
              <a:schemeClr val="accent1"/>
            </a:effectRef>
            <a:fontRef idx="minor">
              <a:schemeClr val="lt1"/>
            </a:fontRef>
          </p:style>
        </p:cxnSp>
      </p:grpSp>
      <p:grpSp>
        <p:nvGrpSpPr>
          <p:cNvPr id="3" name="Group 27"/>
          <p:cNvGrpSpPr>
            <a:grpSpLocks/>
          </p:cNvGrpSpPr>
          <p:nvPr/>
        </p:nvGrpSpPr>
        <p:grpSpPr bwMode="auto">
          <a:xfrm>
            <a:off x="1350963" y="158750"/>
            <a:ext cx="2243137" cy="1595438"/>
            <a:chOff x="-152387" y="878457"/>
            <a:chExt cx="2243463" cy="1594877"/>
          </a:xfrm>
          <a:solidFill>
            <a:schemeClr val="tx1">
              <a:lumMod val="20000"/>
              <a:lumOff val="80000"/>
            </a:schemeClr>
          </a:solidFill>
        </p:grpSpPr>
        <p:cxnSp>
          <p:nvCxnSpPr>
            <p:cNvPr id="11" name="Straight Arrow Connector 10"/>
            <p:cNvCxnSpPr>
              <a:stCxn id="10" idx="2"/>
            </p:cNvCxnSpPr>
            <p:nvPr/>
          </p:nvCxnSpPr>
          <p:spPr>
            <a:xfrm rot="5400000">
              <a:off x="71709" y="1339920"/>
              <a:ext cx="909318" cy="1357509"/>
            </a:xfrm>
            <a:prstGeom prst="straightConnector1">
              <a:avLst/>
            </a:prstGeom>
            <a:grpFill/>
          </p:spPr>
          <p:style>
            <a:lnRef idx="2">
              <a:schemeClr val="accent1">
                <a:shade val="50000"/>
              </a:schemeClr>
            </a:lnRef>
            <a:fillRef idx="1">
              <a:schemeClr val="accent1"/>
            </a:fillRef>
            <a:effectRef idx="0">
              <a:schemeClr val="accent1"/>
            </a:effectRef>
            <a:fontRef idx="minor">
              <a:schemeClr val="lt1"/>
            </a:fontRef>
          </p:style>
        </p:cxnSp>
        <p:sp>
          <p:nvSpPr>
            <p:cNvPr id="10" name="Rounded Rectangle 9"/>
            <p:cNvSpPr/>
            <p:nvPr/>
          </p:nvSpPr>
          <p:spPr>
            <a:xfrm>
              <a:off x="319169" y="878457"/>
              <a:ext cx="1771907" cy="68555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bg1">
                      <a:lumMod val="10000"/>
                    </a:schemeClr>
                  </a:solidFill>
                </a:rPr>
                <a:t>Person who does the work</a:t>
              </a:r>
            </a:p>
          </p:txBody>
        </p:sp>
      </p:grpSp>
      <p:grpSp>
        <p:nvGrpSpPr>
          <p:cNvPr id="4" name="Group 27"/>
          <p:cNvGrpSpPr>
            <a:grpSpLocks/>
          </p:cNvGrpSpPr>
          <p:nvPr/>
        </p:nvGrpSpPr>
        <p:grpSpPr bwMode="auto">
          <a:xfrm>
            <a:off x="3825240" y="1280160"/>
            <a:ext cx="1632585" cy="1874521"/>
            <a:chOff x="-209101" y="527123"/>
            <a:chExt cx="2300177" cy="1878873"/>
          </a:xfrm>
          <a:solidFill>
            <a:schemeClr val="tx1">
              <a:lumMod val="20000"/>
              <a:lumOff val="80000"/>
            </a:schemeClr>
          </a:solidFill>
        </p:grpSpPr>
        <p:sp>
          <p:nvSpPr>
            <p:cNvPr id="16" name="Rounded Rectangle 15"/>
            <p:cNvSpPr/>
            <p:nvPr/>
          </p:nvSpPr>
          <p:spPr>
            <a:xfrm>
              <a:off x="319511" y="527123"/>
              <a:ext cx="1771565" cy="11609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bg1">
                      <a:lumMod val="10000"/>
                    </a:schemeClr>
                  </a:solidFill>
                </a:rPr>
                <a:t>Decision point in the work flow</a:t>
              </a:r>
            </a:p>
          </p:txBody>
        </p:sp>
        <p:cxnSp>
          <p:nvCxnSpPr>
            <p:cNvPr id="17" name="Straight Arrow Connector 16"/>
            <p:cNvCxnSpPr>
              <a:stCxn id="16" idx="2"/>
            </p:cNvCxnSpPr>
            <p:nvPr/>
          </p:nvCxnSpPr>
          <p:spPr>
            <a:xfrm flipH="1">
              <a:off x="-209101" y="1688052"/>
              <a:ext cx="1414395" cy="717944"/>
            </a:xfrm>
            <a:prstGeom prst="straightConnector1">
              <a:avLst/>
            </a:prstGeom>
            <a:grpFill/>
          </p:spPr>
          <p:style>
            <a:lnRef idx="2">
              <a:schemeClr val="accent1">
                <a:shade val="50000"/>
              </a:schemeClr>
            </a:lnRef>
            <a:fillRef idx="1">
              <a:schemeClr val="accent1"/>
            </a:fillRef>
            <a:effectRef idx="0">
              <a:schemeClr val="accent1"/>
            </a:effectRef>
            <a:fontRef idx="minor">
              <a:schemeClr val="lt1"/>
            </a:fontRef>
          </p:style>
        </p:cxnSp>
      </p:grpSp>
      <p:grpSp>
        <p:nvGrpSpPr>
          <p:cNvPr id="5" name="Group 27"/>
          <p:cNvGrpSpPr>
            <a:grpSpLocks/>
          </p:cNvGrpSpPr>
          <p:nvPr/>
        </p:nvGrpSpPr>
        <p:grpSpPr bwMode="auto">
          <a:xfrm>
            <a:off x="7697788" y="2200593"/>
            <a:ext cx="1673225" cy="1042987"/>
            <a:chOff x="3625543" y="-960977"/>
            <a:chExt cx="1672975" cy="1041959"/>
          </a:xfrm>
          <a:solidFill>
            <a:schemeClr val="tx1">
              <a:lumMod val="20000"/>
              <a:lumOff val="80000"/>
            </a:schemeClr>
          </a:solidFill>
        </p:grpSpPr>
        <p:sp>
          <p:nvSpPr>
            <p:cNvPr id="22" name="Rounded Rectangle 21"/>
            <p:cNvSpPr/>
            <p:nvPr/>
          </p:nvSpPr>
          <p:spPr>
            <a:xfrm>
              <a:off x="3625543" y="-960977"/>
              <a:ext cx="1672975" cy="86116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lumMod val="10000"/>
                    </a:schemeClr>
                  </a:solidFill>
                </a:rPr>
                <a:t>Critical clarification or annotation</a:t>
              </a:r>
            </a:p>
          </p:txBody>
        </p:sp>
        <p:cxnSp>
          <p:nvCxnSpPr>
            <p:cNvPr id="23" name="Straight Arrow Connector 22"/>
            <p:cNvCxnSpPr>
              <a:stCxn id="22" idx="2"/>
            </p:cNvCxnSpPr>
            <p:nvPr/>
          </p:nvCxnSpPr>
          <p:spPr>
            <a:xfrm rot="5400000">
              <a:off x="3990688" y="-390359"/>
              <a:ext cx="180797" cy="761886"/>
            </a:xfrm>
            <a:prstGeom prst="straightConnector1">
              <a:avLst/>
            </a:prstGeom>
            <a:grpFill/>
          </p:spPr>
          <p:style>
            <a:lnRef idx="2">
              <a:schemeClr val="accent1">
                <a:shade val="50000"/>
              </a:schemeClr>
            </a:lnRef>
            <a:fillRef idx="1">
              <a:schemeClr val="accent1"/>
            </a:fillRef>
            <a:effectRef idx="0">
              <a:schemeClr val="accent1"/>
            </a:effectRef>
            <a:fontRef idx="minor">
              <a:schemeClr val="lt1"/>
            </a:fontRef>
          </p:style>
        </p:cxnSp>
      </p:grpSp>
      <p:grpSp>
        <p:nvGrpSpPr>
          <p:cNvPr id="6" name="Group 61"/>
          <p:cNvGrpSpPr>
            <a:grpSpLocks/>
          </p:cNvGrpSpPr>
          <p:nvPr/>
        </p:nvGrpSpPr>
        <p:grpSpPr bwMode="auto">
          <a:xfrm>
            <a:off x="7772399" y="3943033"/>
            <a:ext cx="2091055" cy="2327275"/>
            <a:chOff x="6666614" y="4125433"/>
            <a:chExt cx="2328531" cy="2328530"/>
          </a:xfrm>
          <a:solidFill>
            <a:schemeClr val="tx1">
              <a:lumMod val="20000"/>
              <a:lumOff val="80000"/>
            </a:schemeClr>
          </a:solidFill>
        </p:grpSpPr>
        <p:sp>
          <p:nvSpPr>
            <p:cNvPr id="25" name="Rounded Rectangle 24"/>
            <p:cNvSpPr/>
            <p:nvPr/>
          </p:nvSpPr>
          <p:spPr>
            <a:xfrm>
              <a:off x="7481212" y="4571761"/>
              <a:ext cx="1513933" cy="147907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lumMod val="10000"/>
                    </a:schemeClr>
                  </a:solidFill>
                </a:rPr>
                <a:t>Capture </a:t>
              </a:r>
              <a:r>
                <a:rPr lang="en-US" dirty="0" smtClean="0">
                  <a:solidFill>
                    <a:schemeClr val="bg1">
                      <a:lumMod val="10000"/>
                    </a:schemeClr>
                  </a:solidFill>
                </a:rPr>
                <a:t>rules, comments </a:t>
              </a:r>
              <a:r>
                <a:rPr lang="en-US" dirty="0">
                  <a:solidFill>
                    <a:schemeClr val="bg1">
                      <a:lumMod val="10000"/>
                    </a:schemeClr>
                  </a:solidFill>
                </a:rPr>
                <a:t>and feedback</a:t>
              </a:r>
            </a:p>
          </p:txBody>
        </p:sp>
        <p:sp>
          <p:nvSpPr>
            <p:cNvPr id="26" name="Right Brace 25"/>
            <p:cNvSpPr/>
            <p:nvPr/>
          </p:nvSpPr>
          <p:spPr>
            <a:xfrm>
              <a:off x="6666614" y="4125433"/>
              <a:ext cx="626973" cy="2328530"/>
            </a:xfrm>
            <a:prstGeom prst="rightBrace">
              <a:avLst>
                <a:gd name="adj1" fmla="val 8333"/>
                <a:gd name="adj2" fmla="val 52740"/>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lumMod val="10000"/>
                  </a:schemeClr>
                </a:solidFill>
              </a:endParaRPr>
            </a:p>
          </p:txBody>
        </p:sp>
      </p:grpSp>
      <p:sp>
        <p:nvSpPr>
          <p:cNvPr id="27" name="Title 26"/>
          <p:cNvSpPr>
            <a:spLocks noGrp="1"/>
          </p:cNvSpPr>
          <p:nvPr>
            <p:ph type="title"/>
          </p:nvPr>
        </p:nvSpPr>
        <p:spPr/>
        <p:txBody>
          <a:bodyPr/>
          <a:lstStyle/>
          <a:p>
            <a:r>
              <a:rPr lang="en-US" dirty="0" smtClean="0"/>
              <a:t>What is common task flow?</a:t>
            </a:r>
            <a:endParaRPr lang="en-US" dirty="0"/>
          </a:p>
        </p:txBody>
      </p:sp>
      <p:grpSp>
        <p:nvGrpSpPr>
          <p:cNvPr id="9" name="Group 27"/>
          <p:cNvGrpSpPr>
            <a:grpSpLocks/>
          </p:cNvGrpSpPr>
          <p:nvPr/>
        </p:nvGrpSpPr>
        <p:grpSpPr bwMode="auto">
          <a:xfrm>
            <a:off x="244475" y="166688"/>
            <a:ext cx="1428750" cy="1322387"/>
            <a:chOff x="318818" y="878457"/>
            <a:chExt cx="1428750" cy="1322482"/>
          </a:xfrm>
          <a:solidFill>
            <a:schemeClr val="tx1">
              <a:lumMod val="20000"/>
              <a:lumOff val="80000"/>
            </a:schemeClr>
          </a:solidFill>
        </p:grpSpPr>
        <p:sp>
          <p:nvSpPr>
            <p:cNvPr id="7" name="Rounded Rectangle 6"/>
            <p:cNvSpPr/>
            <p:nvPr/>
          </p:nvSpPr>
          <p:spPr>
            <a:xfrm>
              <a:off x="318818" y="878457"/>
              <a:ext cx="1428750" cy="86524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bg1">
                      <a:lumMod val="10000"/>
                    </a:schemeClr>
                  </a:solidFill>
                </a:rPr>
                <a:t>Where the work takes place</a:t>
              </a:r>
              <a:endParaRPr lang="en-US" sz="1400" dirty="0">
                <a:solidFill>
                  <a:schemeClr val="bg1">
                    <a:lumMod val="10000"/>
                  </a:schemeClr>
                </a:solidFill>
              </a:endParaRPr>
            </a:p>
          </p:txBody>
        </p:sp>
        <p:cxnSp>
          <p:nvCxnSpPr>
            <p:cNvPr id="8" name="Straight Arrow Connector 7"/>
            <p:cNvCxnSpPr>
              <a:stCxn id="7" idx="2"/>
            </p:cNvCxnSpPr>
            <p:nvPr/>
          </p:nvCxnSpPr>
          <p:spPr>
            <a:xfrm rot="5400000">
              <a:off x="803784" y="1971529"/>
              <a:ext cx="457233" cy="1587"/>
            </a:xfrm>
            <a:prstGeom prst="straightConnector1">
              <a:avLst/>
            </a:prstGeom>
            <a:grp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steps in CRDM?</a:t>
            </a:r>
            <a:endParaRPr lang="en-US" dirty="0"/>
          </a:p>
        </p:txBody>
      </p:sp>
      <p:sp>
        <p:nvSpPr>
          <p:cNvPr id="5" name="Content Placeholder 2"/>
          <p:cNvSpPr txBox="1">
            <a:spLocks/>
          </p:cNvSpPr>
          <p:nvPr/>
        </p:nvSpPr>
        <p:spPr bwMode="auto">
          <a:xfrm>
            <a:off x="415108" y="1535389"/>
            <a:ext cx="8263165"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Domain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set of functions and processes that define the work of a specific area of the larger health system, i.e. health financing</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Process Framework</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set of processes that define the boundaries of a domain and the relationships between them and other systems and domains.</a:t>
            </a:r>
          </a:p>
          <a:p>
            <a:pPr marL="461963" marR="0" lvl="0" indent="-461963"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Business Process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 set of activities and tasks that logically group together to accomplish a goal or produce something of value for the benefit of the organization, stakeholder, or customer</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Activity/Task Model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visual representation of a business process in terms of tasks, sets of tasks and decision points in a logical workflow used to enhance communication and collaboration among users, stakeholders, and engineers </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Requirement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a statement that describes what an information system must do to support a task, activity or decision.  These are non-technology statements that usually begin with “the system must or shall…”</a:t>
            </a:r>
          </a:p>
          <a:p>
            <a:pPr marL="857250" marR="0" lvl="1" indent="-4572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ounded Rectangle 5"/>
          <p:cNvSpPr/>
          <p:nvPr/>
        </p:nvSpPr>
        <p:spPr>
          <a:xfrm>
            <a:off x="252930" y="5029200"/>
            <a:ext cx="8658532" cy="1249680"/>
          </a:xfrm>
          <a:prstGeom prst="round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pic>
        <p:nvPicPr>
          <p:cNvPr id="96258" name="Picture 2" descr="C:\Users\dlubinski\Desktop\20111005-IMG_3502.jpg"/>
          <p:cNvPicPr>
            <a:picLocks noChangeAspect="1" noChangeArrowheads="1"/>
          </p:cNvPicPr>
          <p:nvPr/>
        </p:nvPicPr>
        <p:blipFill>
          <a:blip r:embed="rId2" cstate="screen"/>
          <a:srcRect/>
          <a:stretch>
            <a:fillRect/>
          </a:stretch>
        </p:blipFill>
        <p:spPr bwMode="auto">
          <a:xfrm>
            <a:off x="-2767263" y="-1133984"/>
            <a:ext cx="12677271" cy="950795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40" y="274638"/>
            <a:ext cx="8915400" cy="1143000"/>
          </a:xfrm>
        </p:spPr>
        <p:txBody>
          <a:bodyPr/>
          <a:lstStyle/>
          <a:p>
            <a:r>
              <a:rPr lang="en-US" dirty="0" smtClean="0"/>
              <a:t>What is a draft requirement catalog?</a:t>
            </a:r>
            <a:endParaRPr lang="en-US" dirty="0"/>
          </a:p>
        </p:txBody>
      </p:sp>
      <p:pic>
        <p:nvPicPr>
          <p:cNvPr id="5123" name="Picture 3"/>
          <p:cNvPicPr>
            <a:picLocks noChangeAspect="1" noChangeArrowheads="1"/>
          </p:cNvPicPr>
          <p:nvPr/>
        </p:nvPicPr>
        <p:blipFill>
          <a:blip r:embed="rId2" cstate="screen"/>
          <a:srcRect/>
          <a:stretch>
            <a:fillRect/>
          </a:stretch>
        </p:blipFill>
        <p:spPr bwMode="auto">
          <a:xfrm>
            <a:off x="100831" y="1981200"/>
            <a:ext cx="9723253" cy="3916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6835140" cy="1143000"/>
          </a:xfrm>
        </p:spPr>
        <p:txBody>
          <a:bodyPr/>
          <a:lstStyle/>
          <a:p>
            <a:r>
              <a:rPr lang="en-US" sz="2400" dirty="0" smtClean="0"/>
              <a:t>The JLN is growing in membership and drawing on an increasing number of resource countries</a:t>
            </a:r>
            <a:endParaRPr lang="en-US" sz="2400" dirty="0"/>
          </a:p>
        </p:txBody>
      </p:sp>
      <p:sp>
        <p:nvSpPr>
          <p:cNvPr id="440" name="Freeform 13"/>
          <p:cNvSpPr>
            <a:spLocks/>
          </p:cNvSpPr>
          <p:nvPr/>
        </p:nvSpPr>
        <p:spPr bwMode="auto">
          <a:xfrm>
            <a:off x="1843658" y="5998129"/>
            <a:ext cx="25968" cy="35090"/>
          </a:xfrm>
          <a:custGeom>
            <a:avLst/>
            <a:gdLst>
              <a:gd name="T0" fmla="*/ 58 w 64"/>
              <a:gd name="T1" fmla="*/ 28 h 98"/>
              <a:gd name="T2" fmla="*/ 64 w 64"/>
              <a:gd name="T3" fmla="*/ 0 h 98"/>
              <a:gd name="T4" fmla="*/ 41 w 64"/>
              <a:gd name="T5" fmla="*/ 5 h 98"/>
              <a:gd name="T6" fmla="*/ 0 w 64"/>
              <a:gd name="T7" fmla="*/ 70 h 98"/>
              <a:gd name="T8" fmla="*/ 24 w 64"/>
              <a:gd name="T9" fmla="*/ 98 h 98"/>
              <a:gd name="T10" fmla="*/ 35 w 64"/>
              <a:gd name="T11" fmla="*/ 87 h 98"/>
              <a:gd name="T12" fmla="*/ 41 w 64"/>
              <a:gd name="T13" fmla="*/ 63 h 98"/>
              <a:gd name="T14" fmla="*/ 58 w 64"/>
              <a:gd name="T15" fmla="*/ 28 h 98"/>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98"/>
              <a:gd name="T26" fmla="*/ 64 w 64"/>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98">
                <a:moveTo>
                  <a:pt x="58" y="28"/>
                </a:moveTo>
                <a:lnTo>
                  <a:pt x="64" y="0"/>
                </a:lnTo>
                <a:lnTo>
                  <a:pt x="41" y="5"/>
                </a:lnTo>
                <a:lnTo>
                  <a:pt x="0" y="70"/>
                </a:lnTo>
                <a:lnTo>
                  <a:pt x="24" y="98"/>
                </a:lnTo>
                <a:lnTo>
                  <a:pt x="35" y="87"/>
                </a:lnTo>
                <a:lnTo>
                  <a:pt x="41" y="63"/>
                </a:lnTo>
                <a:lnTo>
                  <a:pt x="58" y="28"/>
                </a:lnTo>
                <a:close/>
              </a:path>
            </a:pathLst>
          </a:custGeom>
          <a:solidFill>
            <a:srgbClr val="FFFFFF"/>
          </a:solidFill>
          <a:ln w="9525">
            <a:solidFill>
              <a:schemeClr val="tx1"/>
            </a:solidFill>
            <a:round/>
            <a:headEnd/>
            <a:tailEnd/>
          </a:ln>
        </p:spPr>
        <p:txBody>
          <a:bodyPr/>
          <a:lstStyle/>
          <a:p>
            <a:endParaRPr lang="en-US"/>
          </a:p>
        </p:txBody>
      </p:sp>
      <p:sp>
        <p:nvSpPr>
          <p:cNvPr id="441" name="Freeform 14"/>
          <p:cNvSpPr>
            <a:spLocks/>
          </p:cNvSpPr>
          <p:nvPr/>
        </p:nvSpPr>
        <p:spPr bwMode="auto">
          <a:xfrm>
            <a:off x="1859888" y="6003977"/>
            <a:ext cx="25968" cy="26318"/>
          </a:xfrm>
          <a:custGeom>
            <a:avLst/>
            <a:gdLst>
              <a:gd name="T0" fmla="*/ 40 w 64"/>
              <a:gd name="T1" fmla="*/ 0 h 70"/>
              <a:gd name="T2" fmla="*/ 29 w 64"/>
              <a:gd name="T3" fmla="*/ 11 h 70"/>
              <a:gd name="T4" fmla="*/ 5 w 64"/>
              <a:gd name="T5" fmla="*/ 46 h 70"/>
              <a:gd name="T6" fmla="*/ 0 w 64"/>
              <a:gd name="T7" fmla="*/ 70 h 70"/>
              <a:gd name="T8" fmla="*/ 29 w 64"/>
              <a:gd name="T9" fmla="*/ 64 h 70"/>
              <a:gd name="T10" fmla="*/ 34 w 64"/>
              <a:gd name="T11" fmla="*/ 35 h 70"/>
              <a:gd name="T12" fmla="*/ 64 w 64"/>
              <a:gd name="T13" fmla="*/ 29 h 70"/>
              <a:gd name="T14" fmla="*/ 64 w 64"/>
              <a:gd name="T15" fmla="*/ 18 h 70"/>
              <a:gd name="T16" fmla="*/ 40 w 64"/>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70"/>
              <a:gd name="T29" fmla="*/ 64 w 64"/>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70">
                <a:moveTo>
                  <a:pt x="40" y="0"/>
                </a:moveTo>
                <a:lnTo>
                  <a:pt x="29" y="11"/>
                </a:lnTo>
                <a:lnTo>
                  <a:pt x="5" y="46"/>
                </a:lnTo>
                <a:lnTo>
                  <a:pt x="0" y="70"/>
                </a:lnTo>
                <a:lnTo>
                  <a:pt x="29" y="64"/>
                </a:lnTo>
                <a:lnTo>
                  <a:pt x="34" y="35"/>
                </a:lnTo>
                <a:lnTo>
                  <a:pt x="64" y="29"/>
                </a:lnTo>
                <a:lnTo>
                  <a:pt x="64" y="18"/>
                </a:lnTo>
                <a:lnTo>
                  <a:pt x="40" y="0"/>
                </a:lnTo>
                <a:close/>
              </a:path>
            </a:pathLst>
          </a:custGeom>
          <a:solidFill>
            <a:srgbClr val="FFFFFF"/>
          </a:solidFill>
          <a:ln w="9525">
            <a:solidFill>
              <a:schemeClr val="tx1"/>
            </a:solidFill>
            <a:round/>
            <a:headEnd/>
            <a:tailEnd/>
          </a:ln>
        </p:spPr>
        <p:txBody>
          <a:bodyPr/>
          <a:lstStyle/>
          <a:p>
            <a:endParaRPr lang="en-US"/>
          </a:p>
        </p:txBody>
      </p:sp>
      <p:sp>
        <p:nvSpPr>
          <p:cNvPr id="442" name="Freeform 15"/>
          <p:cNvSpPr>
            <a:spLocks/>
          </p:cNvSpPr>
          <p:nvPr/>
        </p:nvSpPr>
        <p:spPr bwMode="auto">
          <a:xfrm>
            <a:off x="1577490" y="5939645"/>
            <a:ext cx="12984" cy="23394"/>
          </a:xfrm>
          <a:custGeom>
            <a:avLst/>
            <a:gdLst>
              <a:gd name="T0" fmla="*/ 17 w 29"/>
              <a:gd name="T1" fmla="*/ 0 h 63"/>
              <a:gd name="T2" fmla="*/ 0 w 29"/>
              <a:gd name="T3" fmla="*/ 0 h 63"/>
              <a:gd name="T4" fmla="*/ 0 w 29"/>
              <a:gd name="T5" fmla="*/ 63 h 63"/>
              <a:gd name="T6" fmla="*/ 24 w 29"/>
              <a:gd name="T7" fmla="*/ 40 h 63"/>
              <a:gd name="T8" fmla="*/ 24 w 29"/>
              <a:gd name="T9" fmla="*/ 17 h 63"/>
              <a:gd name="T10" fmla="*/ 29 w 29"/>
              <a:gd name="T11" fmla="*/ 0 h 63"/>
              <a:gd name="T12" fmla="*/ 17 w 29"/>
              <a:gd name="T13" fmla="*/ 0 h 63"/>
              <a:gd name="T14" fmla="*/ 0 60000 65536"/>
              <a:gd name="T15" fmla="*/ 0 60000 65536"/>
              <a:gd name="T16" fmla="*/ 0 60000 65536"/>
              <a:gd name="T17" fmla="*/ 0 60000 65536"/>
              <a:gd name="T18" fmla="*/ 0 60000 65536"/>
              <a:gd name="T19" fmla="*/ 0 60000 65536"/>
              <a:gd name="T20" fmla="*/ 0 60000 65536"/>
              <a:gd name="T21" fmla="*/ 0 w 29"/>
              <a:gd name="T22" fmla="*/ 0 h 63"/>
              <a:gd name="T23" fmla="*/ 29 w 29"/>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63">
                <a:moveTo>
                  <a:pt x="17" y="0"/>
                </a:moveTo>
                <a:lnTo>
                  <a:pt x="0" y="0"/>
                </a:lnTo>
                <a:lnTo>
                  <a:pt x="0" y="63"/>
                </a:lnTo>
                <a:lnTo>
                  <a:pt x="24" y="40"/>
                </a:lnTo>
                <a:lnTo>
                  <a:pt x="24" y="17"/>
                </a:lnTo>
                <a:lnTo>
                  <a:pt x="29" y="0"/>
                </a:lnTo>
                <a:lnTo>
                  <a:pt x="17" y="0"/>
                </a:lnTo>
                <a:close/>
              </a:path>
            </a:pathLst>
          </a:custGeom>
          <a:solidFill>
            <a:srgbClr val="FFFFFF"/>
          </a:solidFill>
          <a:ln w="9525">
            <a:solidFill>
              <a:schemeClr val="tx1"/>
            </a:solidFill>
            <a:round/>
            <a:headEnd/>
            <a:tailEnd/>
          </a:ln>
        </p:spPr>
        <p:txBody>
          <a:bodyPr/>
          <a:lstStyle/>
          <a:p>
            <a:endParaRPr lang="en-US"/>
          </a:p>
        </p:txBody>
      </p:sp>
      <p:sp>
        <p:nvSpPr>
          <p:cNvPr id="443" name="Freeform 16"/>
          <p:cNvSpPr>
            <a:spLocks/>
          </p:cNvSpPr>
          <p:nvPr/>
        </p:nvSpPr>
        <p:spPr bwMode="auto">
          <a:xfrm>
            <a:off x="1600212" y="6027373"/>
            <a:ext cx="16229" cy="17545"/>
          </a:xfrm>
          <a:custGeom>
            <a:avLst/>
            <a:gdLst>
              <a:gd name="T0" fmla="*/ 29 w 35"/>
              <a:gd name="T1" fmla="*/ 17 h 46"/>
              <a:gd name="T2" fmla="*/ 6 w 35"/>
              <a:gd name="T3" fmla="*/ 0 h 46"/>
              <a:gd name="T4" fmla="*/ 0 w 35"/>
              <a:gd name="T5" fmla="*/ 29 h 46"/>
              <a:gd name="T6" fmla="*/ 24 w 35"/>
              <a:gd name="T7" fmla="*/ 46 h 46"/>
              <a:gd name="T8" fmla="*/ 35 w 35"/>
              <a:gd name="T9" fmla="*/ 23 h 46"/>
              <a:gd name="T10" fmla="*/ 29 w 35"/>
              <a:gd name="T11" fmla="*/ 17 h 46"/>
              <a:gd name="T12" fmla="*/ 0 60000 65536"/>
              <a:gd name="T13" fmla="*/ 0 60000 65536"/>
              <a:gd name="T14" fmla="*/ 0 60000 65536"/>
              <a:gd name="T15" fmla="*/ 0 60000 65536"/>
              <a:gd name="T16" fmla="*/ 0 60000 65536"/>
              <a:gd name="T17" fmla="*/ 0 60000 65536"/>
              <a:gd name="T18" fmla="*/ 0 w 35"/>
              <a:gd name="T19" fmla="*/ 0 h 46"/>
              <a:gd name="T20" fmla="*/ 35 w 35"/>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35" h="46">
                <a:moveTo>
                  <a:pt x="29" y="17"/>
                </a:moveTo>
                <a:lnTo>
                  <a:pt x="6" y="0"/>
                </a:lnTo>
                <a:lnTo>
                  <a:pt x="0" y="29"/>
                </a:lnTo>
                <a:lnTo>
                  <a:pt x="24" y="46"/>
                </a:lnTo>
                <a:lnTo>
                  <a:pt x="35" y="23"/>
                </a:lnTo>
                <a:lnTo>
                  <a:pt x="29" y="17"/>
                </a:lnTo>
                <a:close/>
              </a:path>
            </a:pathLst>
          </a:custGeom>
          <a:solidFill>
            <a:srgbClr val="FFFFFF"/>
          </a:solidFill>
          <a:ln w="9525">
            <a:solidFill>
              <a:schemeClr val="tx1"/>
            </a:solidFill>
            <a:round/>
            <a:headEnd/>
            <a:tailEnd/>
          </a:ln>
        </p:spPr>
        <p:txBody>
          <a:bodyPr/>
          <a:lstStyle/>
          <a:p>
            <a:endParaRPr lang="en-US"/>
          </a:p>
        </p:txBody>
      </p:sp>
      <p:sp>
        <p:nvSpPr>
          <p:cNvPr id="444" name="Freeform 17"/>
          <p:cNvSpPr>
            <a:spLocks/>
          </p:cNvSpPr>
          <p:nvPr/>
        </p:nvSpPr>
        <p:spPr bwMode="auto">
          <a:xfrm>
            <a:off x="1635917" y="6074160"/>
            <a:ext cx="29214" cy="14621"/>
          </a:xfrm>
          <a:custGeom>
            <a:avLst/>
            <a:gdLst>
              <a:gd name="T0" fmla="*/ 41 w 70"/>
              <a:gd name="T1" fmla="*/ 5 h 34"/>
              <a:gd name="T2" fmla="*/ 6 w 70"/>
              <a:gd name="T3" fmla="*/ 0 h 34"/>
              <a:gd name="T4" fmla="*/ 0 w 70"/>
              <a:gd name="T5" fmla="*/ 12 h 34"/>
              <a:gd name="T6" fmla="*/ 17 w 70"/>
              <a:gd name="T7" fmla="*/ 34 h 34"/>
              <a:gd name="T8" fmla="*/ 52 w 70"/>
              <a:gd name="T9" fmla="*/ 29 h 34"/>
              <a:gd name="T10" fmla="*/ 70 w 70"/>
              <a:gd name="T11" fmla="*/ 29 h 34"/>
              <a:gd name="T12" fmla="*/ 70 w 70"/>
              <a:gd name="T13" fmla="*/ 17 h 34"/>
              <a:gd name="T14" fmla="*/ 41 w 70"/>
              <a:gd name="T15" fmla="*/ 5 h 34"/>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34"/>
              <a:gd name="T26" fmla="*/ 70 w 70"/>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34">
                <a:moveTo>
                  <a:pt x="41" y="5"/>
                </a:moveTo>
                <a:lnTo>
                  <a:pt x="6" y="0"/>
                </a:lnTo>
                <a:lnTo>
                  <a:pt x="0" y="12"/>
                </a:lnTo>
                <a:lnTo>
                  <a:pt x="17" y="34"/>
                </a:lnTo>
                <a:lnTo>
                  <a:pt x="52" y="29"/>
                </a:lnTo>
                <a:lnTo>
                  <a:pt x="70" y="29"/>
                </a:lnTo>
                <a:lnTo>
                  <a:pt x="70" y="17"/>
                </a:lnTo>
                <a:lnTo>
                  <a:pt x="41" y="5"/>
                </a:lnTo>
                <a:close/>
              </a:path>
            </a:pathLst>
          </a:custGeom>
          <a:solidFill>
            <a:srgbClr val="FFFFFF"/>
          </a:solidFill>
          <a:ln w="9525">
            <a:solidFill>
              <a:schemeClr val="tx1"/>
            </a:solidFill>
            <a:round/>
            <a:headEnd/>
            <a:tailEnd/>
          </a:ln>
        </p:spPr>
        <p:txBody>
          <a:bodyPr/>
          <a:lstStyle/>
          <a:p>
            <a:endParaRPr lang="en-US"/>
          </a:p>
        </p:txBody>
      </p:sp>
      <p:sp>
        <p:nvSpPr>
          <p:cNvPr id="445" name="Freeform 18"/>
          <p:cNvSpPr>
            <a:spLocks/>
          </p:cNvSpPr>
          <p:nvPr/>
        </p:nvSpPr>
        <p:spPr bwMode="auto">
          <a:xfrm>
            <a:off x="2317568" y="4837208"/>
            <a:ext cx="9738" cy="5848"/>
          </a:xfrm>
          <a:custGeom>
            <a:avLst/>
            <a:gdLst>
              <a:gd name="T0" fmla="*/ 12 w 30"/>
              <a:gd name="T1" fmla="*/ 0 h 18"/>
              <a:gd name="T2" fmla="*/ 6 w 30"/>
              <a:gd name="T3" fmla="*/ 0 h 18"/>
              <a:gd name="T4" fmla="*/ 0 w 30"/>
              <a:gd name="T5" fmla="*/ 11 h 18"/>
              <a:gd name="T6" fmla="*/ 12 w 30"/>
              <a:gd name="T7" fmla="*/ 18 h 18"/>
              <a:gd name="T8" fmla="*/ 30 w 30"/>
              <a:gd name="T9" fmla="*/ 6 h 18"/>
              <a:gd name="T10" fmla="*/ 12 w 30"/>
              <a:gd name="T11" fmla="*/ 0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12" y="0"/>
                </a:moveTo>
                <a:lnTo>
                  <a:pt x="6" y="0"/>
                </a:lnTo>
                <a:lnTo>
                  <a:pt x="0" y="11"/>
                </a:lnTo>
                <a:lnTo>
                  <a:pt x="12" y="18"/>
                </a:lnTo>
                <a:lnTo>
                  <a:pt x="30" y="6"/>
                </a:lnTo>
                <a:lnTo>
                  <a:pt x="12" y="0"/>
                </a:lnTo>
                <a:close/>
              </a:path>
            </a:pathLst>
          </a:custGeom>
          <a:solidFill>
            <a:srgbClr val="FFFFFF"/>
          </a:solidFill>
          <a:ln w="9525">
            <a:solidFill>
              <a:schemeClr val="tx1"/>
            </a:solidFill>
            <a:round/>
            <a:headEnd/>
            <a:tailEnd/>
          </a:ln>
        </p:spPr>
        <p:txBody>
          <a:bodyPr/>
          <a:lstStyle/>
          <a:p>
            <a:endParaRPr lang="en-US"/>
          </a:p>
        </p:txBody>
      </p:sp>
      <p:sp>
        <p:nvSpPr>
          <p:cNvPr id="446" name="Freeform 19"/>
          <p:cNvSpPr>
            <a:spLocks/>
          </p:cNvSpPr>
          <p:nvPr/>
        </p:nvSpPr>
        <p:spPr bwMode="auto">
          <a:xfrm>
            <a:off x="2346782" y="4819664"/>
            <a:ext cx="22722" cy="17545"/>
          </a:xfrm>
          <a:custGeom>
            <a:avLst/>
            <a:gdLst>
              <a:gd name="T0" fmla="*/ 18 w 53"/>
              <a:gd name="T1" fmla="*/ 0 h 47"/>
              <a:gd name="T2" fmla="*/ 0 w 53"/>
              <a:gd name="T3" fmla="*/ 18 h 47"/>
              <a:gd name="T4" fmla="*/ 0 w 53"/>
              <a:gd name="T5" fmla="*/ 41 h 47"/>
              <a:gd name="T6" fmla="*/ 35 w 53"/>
              <a:gd name="T7" fmla="*/ 47 h 47"/>
              <a:gd name="T8" fmla="*/ 35 w 53"/>
              <a:gd name="T9" fmla="*/ 35 h 47"/>
              <a:gd name="T10" fmla="*/ 53 w 53"/>
              <a:gd name="T11" fmla="*/ 23 h 47"/>
              <a:gd name="T12" fmla="*/ 42 w 53"/>
              <a:gd name="T13" fmla="*/ 6 h 47"/>
              <a:gd name="T14" fmla="*/ 18 w 53"/>
              <a:gd name="T15" fmla="*/ 0 h 4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47"/>
              <a:gd name="T26" fmla="*/ 53 w 5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47">
                <a:moveTo>
                  <a:pt x="18" y="0"/>
                </a:moveTo>
                <a:lnTo>
                  <a:pt x="0" y="18"/>
                </a:lnTo>
                <a:lnTo>
                  <a:pt x="0" y="41"/>
                </a:lnTo>
                <a:lnTo>
                  <a:pt x="35" y="47"/>
                </a:lnTo>
                <a:lnTo>
                  <a:pt x="35" y="35"/>
                </a:lnTo>
                <a:lnTo>
                  <a:pt x="53" y="23"/>
                </a:lnTo>
                <a:lnTo>
                  <a:pt x="42" y="6"/>
                </a:lnTo>
                <a:lnTo>
                  <a:pt x="18" y="0"/>
                </a:lnTo>
                <a:close/>
              </a:path>
            </a:pathLst>
          </a:custGeom>
          <a:solidFill>
            <a:srgbClr val="FFFFFF"/>
          </a:solidFill>
          <a:ln w="9525">
            <a:solidFill>
              <a:schemeClr val="tx1"/>
            </a:solidFill>
            <a:round/>
            <a:headEnd/>
            <a:tailEnd/>
          </a:ln>
        </p:spPr>
        <p:txBody>
          <a:bodyPr/>
          <a:lstStyle/>
          <a:p>
            <a:endParaRPr lang="en-US"/>
          </a:p>
        </p:txBody>
      </p:sp>
      <p:sp>
        <p:nvSpPr>
          <p:cNvPr id="447" name="Freeform 20"/>
          <p:cNvSpPr>
            <a:spLocks/>
          </p:cNvSpPr>
          <p:nvPr/>
        </p:nvSpPr>
        <p:spPr bwMode="auto">
          <a:xfrm>
            <a:off x="2031923" y="4518467"/>
            <a:ext cx="29214" cy="20469"/>
          </a:xfrm>
          <a:custGeom>
            <a:avLst/>
            <a:gdLst>
              <a:gd name="T0" fmla="*/ 47 w 75"/>
              <a:gd name="T1" fmla="*/ 0 h 57"/>
              <a:gd name="T2" fmla="*/ 0 w 75"/>
              <a:gd name="T3" fmla="*/ 23 h 57"/>
              <a:gd name="T4" fmla="*/ 0 w 75"/>
              <a:gd name="T5" fmla="*/ 45 h 57"/>
              <a:gd name="T6" fmla="*/ 40 w 75"/>
              <a:gd name="T7" fmla="*/ 40 h 57"/>
              <a:gd name="T8" fmla="*/ 47 w 75"/>
              <a:gd name="T9" fmla="*/ 52 h 57"/>
              <a:gd name="T10" fmla="*/ 75 w 75"/>
              <a:gd name="T11" fmla="*/ 57 h 57"/>
              <a:gd name="T12" fmla="*/ 70 w 75"/>
              <a:gd name="T13" fmla="*/ 17 h 57"/>
              <a:gd name="T14" fmla="*/ 47 w 75"/>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57"/>
              <a:gd name="T26" fmla="*/ 75 w 75"/>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57">
                <a:moveTo>
                  <a:pt x="47" y="0"/>
                </a:moveTo>
                <a:lnTo>
                  <a:pt x="0" y="23"/>
                </a:lnTo>
                <a:lnTo>
                  <a:pt x="0" y="45"/>
                </a:lnTo>
                <a:lnTo>
                  <a:pt x="40" y="40"/>
                </a:lnTo>
                <a:lnTo>
                  <a:pt x="47" y="52"/>
                </a:lnTo>
                <a:lnTo>
                  <a:pt x="75" y="57"/>
                </a:lnTo>
                <a:lnTo>
                  <a:pt x="70" y="17"/>
                </a:lnTo>
                <a:lnTo>
                  <a:pt x="47" y="0"/>
                </a:lnTo>
                <a:close/>
              </a:path>
            </a:pathLst>
          </a:custGeom>
          <a:solidFill>
            <a:srgbClr val="FFFFFF"/>
          </a:solidFill>
          <a:ln w="9525">
            <a:solidFill>
              <a:schemeClr val="tx1"/>
            </a:solidFill>
            <a:round/>
            <a:headEnd/>
            <a:tailEnd/>
          </a:ln>
        </p:spPr>
        <p:txBody>
          <a:bodyPr/>
          <a:lstStyle/>
          <a:p>
            <a:endParaRPr lang="en-US"/>
          </a:p>
        </p:txBody>
      </p:sp>
      <p:sp>
        <p:nvSpPr>
          <p:cNvPr id="448" name="Freeform 21"/>
          <p:cNvSpPr>
            <a:spLocks/>
          </p:cNvSpPr>
          <p:nvPr/>
        </p:nvSpPr>
        <p:spPr bwMode="auto">
          <a:xfrm>
            <a:off x="1506078" y="4459983"/>
            <a:ext cx="347317" cy="406469"/>
          </a:xfrm>
          <a:custGeom>
            <a:avLst/>
            <a:gdLst>
              <a:gd name="T0" fmla="*/ 157 w 860"/>
              <a:gd name="T1" fmla="*/ 570 h 1116"/>
              <a:gd name="T2" fmla="*/ 0 w 860"/>
              <a:gd name="T3" fmla="*/ 687 h 1116"/>
              <a:gd name="T4" fmla="*/ 105 w 860"/>
              <a:gd name="T5" fmla="*/ 744 h 1116"/>
              <a:gd name="T6" fmla="*/ 99 w 860"/>
              <a:gd name="T7" fmla="*/ 785 h 1116"/>
              <a:gd name="T8" fmla="*/ 244 w 860"/>
              <a:gd name="T9" fmla="*/ 797 h 1116"/>
              <a:gd name="T10" fmla="*/ 285 w 860"/>
              <a:gd name="T11" fmla="*/ 802 h 1116"/>
              <a:gd name="T12" fmla="*/ 354 w 860"/>
              <a:gd name="T13" fmla="*/ 936 h 1116"/>
              <a:gd name="T14" fmla="*/ 482 w 860"/>
              <a:gd name="T15" fmla="*/ 954 h 1116"/>
              <a:gd name="T16" fmla="*/ 569 w 860"/>
              <a:gd name="T17" fmla="*/ 994 h 1116"/>
              <a:gd name="T18" fmla="*/ 558 w 860"/>
              <a:gd name="T19" fmla="*/ 1111 h 1116"/>
              <a:gd name="T20" fmla="*/ 581 w 860"/>
              <a:gd name="T21" fmla="*/ 1116 h 1116"/>
              <a:gd name="T22" fmla="*/ 674 w 860"/>
              <a:gd name="T23" fmla="*/ 919 h 1116"/>
              <a:gd name="T24" fmla="*/ 633 w 860"/>
              <a:gd name="T25" fmla="*/ 872 h 1116"/>
              <a:gd name="T26" fmla="*/ 639 w 860"/>
              <a:gd name="T27" fmla="*/ 832 h 1116"/>
              <a:gd name="T28" fmla="*/ 698 w 860"/>
              <a:gd name="T29" fmla="*/ 785 h 1116"/>
              <a:gd name="T30" fmla="*/ 656 w 860"/>
              <a:gd name="T31" fmla="*/ 767 h 1116"/>
              <a:gd name="T32" fmla="*/ 663 w 860"/>
              <a:gd name="T33" fmla="*/ 739 h 1116"/>
              <a:gd name="T34" fmla="*/ 698 w 860"/>
              <a:gd name="T35" fmla="*/ 744 h 1116"/>
              <a:gd name="T36" fmla="*/ 743 w 860"/>
              <a:gd name="T37" fmla="*/ 779 h 1116"/>
              <a:gd name="T38" fmla="*/ 796 w 860"/>
              <a:gd name="T39" fmla="*/ 779 h 1116"/>
              <a:gd name="T40" fmla="*/ 825 w 860"/>
              <a:gd name="T41" fmla="*/ 832 h 1116"/>
              <a:gd name="T42" fmla="*/ 860 w 860"/>
              <a:gd name="T43" fmla="*/ 837 h 1116"/>
              <a:gd name="T44" fmla="*/ 848 w 860"/>
              <a:gd name="T45" fmla="*/ 797 h 1116"/>
              <a:gd name="T46" fmla="*/ 855 w 860"/>
              <a:gd name="T47" fmla="*/ 756 h 1116"/>
              <a:gd name="T48" fmla="*/ 808 w 860"/>
              <a:gd name="T49" fmla="*/ 669 h 1116"/>
              <a:gd name="T50" fmla="*/ 831 w 860"/>
              <a:gd name="T51" fmla="*/ 605 h 1116"/>
              <a:gd name="T52" fmla="*/ 813 w 860"/>
              <a:gd name="T53" fmla="*/ 576 h 1116"/>
              <a:gd name="T54" fmla="*/ 843 w 860"/>
              <a:gd name="T55" fmla="*/ 478 h 1116"/>
              <a:gd name="T56" fmla="*/ 721 w 860"/>
              <a:gd name="T57" fmla="*/ 471 h 1116"/>
              <a:gd name="T58" fmla="*/ 541 w 860"/>
              <a:gd name="T59" fmla="*/ 361 h 1116"/>
              <a:gd name="T60" fmla="*/ 499 w 860"/>
              <a:gd name="T61" fmla="*/ 274 h 1116"/>
              <a:gd name="T62" fmla="*/ 453 w 860"/>
              <a:gd name="T63" fmla="*/ 279 h 1116"/>
              <a:gd name="T64" fmla="*/ 511 w 860"/>
              <a:gd name="T65" fmla="*/ 192 h 1116"/>
              <a:gd name="T66" fmla="*/ 494 w 860"/>
              <a:gd name="T67" fmla="*/ 122 h 1116"/>
              <a:gd name="T68" fmla="*/ 541 w 860"/>
              <a:gd name="T69" fmla="*/ 105 h 1116"/>
              <a:gd name="T70" fmla="*/ 593 w 860"/>
              <a:gd name="T71" fmla="*/ 18 h 1116"/>
              <a:gd name="T72" fmla="*/ 552 w 860"/>
              <a:gd name="T73" fmla="*/ 0 h 1116"/>
              <a:gd name="T74" fmla="*/ 523 w 860"/>
              <a:gd name="T75" fmla="*/ 24 h 1116"/>
              <a:gd name="T76" fmla="*/ 302 w 860"/>
              <a:gd name="T77" fmla="*/ 94 h 1116"/>
              <a:gd name="T78" fmla="*/ 290 w 860"/>
              <a:gd name="T79" fmla="*/ 134 h 1116"/>
              <a:gd name="T80" fmla="*/ 232 w 860"/>
              <a:gd name="T81" fmla="*/ 244 h 1116"/>
              <a:gd name="T82" fmla="*/ 180 w 860"/>
              <a:gd name="T83" fmla="*/ 262 h 1116"/>
              <a:gd name="T84" fmla="*/ 157 w 860"/>
              <a:gd name="T85" fmla="*/ 326 h 1116"/>
              <a:gd name="T86" fmla="*/ 174 w 860"/>
              <a:gd name="T87" fmla="*/ 478 h 1116"/>
              <a:gd name="T88" fmla="*/ 140 w 860"/>
              <a:gd name="T89" fmla="*/ 500 h 1116"/>
              <a:gd name="T90" fmla="*/ 157 w 860"/>
              <a:gd name="T91" fmla="*/ 570 h 1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0"/>
              <a:gd name="T139" fmla="*/ 0 h 1116"/>
              <a:gd name="T140" fmla="*/ 860 w 860"/>
              <a:gd name="T141" fmla="*/ 1116 h 1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0" h="1116">
                <a:moveTo>
                  <a:pt x="157" y="570"/>
                </a:moveTo>
                <a:lnTo>
                  <a:pt x="0" y="687"/>
                </a:lnTo>
                <a:lnTo>
                  <a:pt x="105" y="744"/>
                </a:lnTo>
                <a:lnTo>
                  <a:pt x="99" y="785"/>
                </a:lnTo>
                <a:lnTo>
                  <a:pt x="244" y="797"/>
                </a:lnTo>
                <a:lnTo>
                  <a:pt x="285" y="802"/>
                </a:lnTo>
                <a:lnTo>
                  <a:pt x="354" y="936"/>
                </a:lnTo>
                <a:lnTo>
                  <a:pt x="482" y="954"/>
                </a:lnTo>
                <a:lnTo>
                  <a:pt x="569" y="994"/>
                </a:lnTo>
                <a:lnTo>
                  <a:pt x="558" y="1111"/>
                </a:lnTo>
                <a:lnTo>
                  <a:pt x="581" y="1116"/>
                </a:lnTo>
                <a:lnTo>
                  <a:pt x="674" y="919"/>
                </a:lnTo>
                <a:lnTo>
                  <a:pt x="633" y="872"/>
                </a:lnTo>
                <a:lnTo>
                  <a:pt x="639" y="832"/>
                </a:lnTo>
                <a:lnTo>
                  <a:pt x="698" y="785"/>
                </a:lnTo>
                <a:lnTo>
                  <a:pt x="656" y="767"/>
                </a:lnTo>
                <a:lnTo>
                  <a:pt x="663" y="739"/>
                </a:lnTo>
                <a:lnTo>
                  <a:pt x="698" y="744"/>
                </a:lnTo>
                <a:lnTo>
                  <a:pt x="743" y="779"/>
                </a:lnTo>
                <a:lnTo>
                  <a:pt x="796" y="779"/>
                </a:lnTo>
                <a:lnTo>
                  <a:pt x="825" y="832"/>
                </a:lnTo>
                <a:lnTo>
                  <a:pt x="860" y="837"/>
                </a:lnTo>
                <a:lnTo>
                  <a:pt x="848" y="797"/>
                </a:lnTo>
                <a:lnTo>
                  <a:pt x="855" y="756"/>
                </a:lnTo>
                <a:lnTo>
                  <a:pt x="808" y="669"/>
                </a:lnTo>
                <a:lnTo>
                  <a:pt x="831" y="605"/>
                </a:lnTo>
                <a:lnTo>
                  <a:pt x="813" y="576"/>
                </a:lnTo>
                <a:lnTo>
                  <a:pt x="843" y="478"/>
                </a:lnTo>
                <a:lnTo>
                  <a:pt x="721" y="471"/>
                </a:lnTo>
                <a:lnTo>
                  <a:pt x="541" y="361"/>
                </a:lnTo>
                <a:lnTo>
                  <a:pt x="499" y="274"/>
                </a:lnTo>
                <a:lnTo>
                  <a:pt x="453" y="279"/>
                </a:lnTo>
                <a:lnTo>
                  <a:pt x="511" y="192"/>
                </a:lnTo>
                <a:lnTo>
                  <a:pt x="494" y="122"/>
                </a:lnTo>
                <a:lnTo>
                  <a:pt x="541" y="105"/>
                </a:lnTo>
                <a:lnTo>
                  <a:pt x="593" y="18"/>
                </a:lnTo>
                <a:lnTo>
                  <a:pt x="552" y="0"/>
                </a:lnTo>
                <a:lnTo>
                  <a:pt x="523" y="24"/>
                </a:lnTo>
                <a:lnTo>
                  <a:pt x="302" y="94"/>
                </a:lnTo>
                <a:lnTo>
                  <a:pt x="290" y="134"/>
                </a:lnTo>
                <a:lnTo>
                  <a:pt x="232" y="244"/>
                </a:lnTo>
                <a:lnTo>
                  <a:pt x="180" y="262"/>
                </a:lnTo>
                <a:lnTo>
                  <a:pt x="157" y="326"/>
                </a:lnTo>
                <a:lnTo>
                  <a:pt x="174" y="478"/>
                </a:lnTo>
                <a:lnTo>
                  <a:pt x="140" y="500"/>
                </a:lnTo>
                <a:lnTo>
                  <a:pt x="157" y="570"/>
                </a:lnTo>
                <a:close/>
              </a:path>
            </a:pathLst>
          </a:custGeom>
          <a:solidFill>
            <a:schemeClr val="bg2"/>
          </a:solidFill>
          <a:ln w="9525">
            <a:solidFill>
              <a:schemeClr val="tx1"/>
            </a:solidFill>
            <a:round/>
            <a:headEnd/>
            <a:tailEnd/>
          </a:ln>
        </p:spPr>
        <p:txBody>
          <a:bodyPr/>
          <a:lstStyle/>
          <a:p>
            <a:endParaRPr lang="en-US"/>
          </a:p>
        </p:txBody>
      </p:sp>
      <p:sp>
        <p:nvSpPr>
          <p:cNvPr id="449" name="Freeform 22"/>
          <p:cNvSpPr>
            <a:spLocks/>
          </p:cNvSpPr>
          <p:nvPr/>
        </p:nvSpPr>
        <p:spPr bwMode="auto">
          <a:xfrm>
            <a:off x="1457389" y="4711466"/>
            <a:ext cx="146068" cy="149136"/>
          </a:xfrm>
          <a:custGeom>
            <a:avLst/>
            <a:gdLst>
              <a:gd name="T0" fmla="*/ 123 w 361"/>
              <a:gd name="T1" fmla="*/ 0 h 412"/>
              <a:gd name="T2" fmla="*/ 59 w 361"/>
              <a:gd name="T3" fmla="*/ 45 h 412"/>
              <a:gd name="T4" fmla="*/ 0 w 361"/>
              <a:gd name="T5" fmla="*/ 197 h 412"/>
              <a:gd name="T6" fmla="*/ 0 w 361"/>
              <a:gd name="T7" fmla="*/ 267 h 412"/>
              <a:gd name="T8" fmla="*/ 24 w 361"/>
              <a:gd name="T9" fmla="*/ 272 h 412"/>
              <a:gd name="T10" fmla="*/ 65 w 361"/>
              <a:gd name="T11" fmla="*/ 220 h 412"/>
              <a:gd name="T12" fmla="*/ 70 w 361"/>
              <a:gd name="T13" fmla="*/ 237 h 412"/>
              <a:gd name="T14" fmla="*/ 42 w 361"/>
              <a:gd name="T15" fmla="*/ 336 h 412"/>
              <a:gd name="T16" fmla="*/ 100 w 361"/>
              <a:gd name="T17" fmla="*/ 412 h 412"/>
              <a:gd name="T18" fmla="*/ 216 w 361"/>
              <a:gd name="T19" fmla="*/ 324 h 412"/>
              <a:gd name="T20" fmla="*/ 227 w 361"/>
              <a:gd name="T21" fmla="*/ 272 h 412"/>
              <a:gd name="T22" fmla="*/ 309 w 361"/>
              <a:gd name="T23" fmla="*/ 249 h 412"/>
              <a:gd name="T24" fmla="*/ 361 w 361"/>
              <a:gd name="T25" fmla="*/ 110 h 412"/>
              <a:gd name="T26" fmla="*/ 216 w 361"/>
              <a:gd name="T27" fmla="*/ 98 h 412"/>
              <a:gd name="T28" fmla="*/ 222 w 361"/>
              <a:gd name="T29" fmla="*/ 57 h 412"/>
              <a:gd name="T30" fmla="*/ 123 w 361"/>
              <a:gd name="T31" fmla="*/ 0 h 4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1"/>
              <a:gd name="T49" fmla="*/ 0 h 412"/>
              <a:gd name="T50" fmla="*/ 361 w 361"/>
              <a:gd name="T51" fmla="*/ 412 h 4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1" h="412">
                <a:moveTo>
                  <a:pt x="123" y="0"/>
                </a:moveTo>
                <a:lnTo>
                  <a:pt x="59" y="45"/>
                </a:lnTo>
                <a:lnTo>
                  <a:pt x="0" y="197"/>
                </a:lnTo>
                <a:lnTo>
                  <a:pt x="0" y="267"/>
                </a:lnTo>
                <a:lnTo>
                  <a:pt x="24" y="272"/>
                </a:lnTo>
                <a:lnTo>
                  <a:pt x="65" y="220"/>
                </a:lnTo>
                <a:lnTo>
                  <a:pt x="70" y="237"/>
                </a:lnTo>
                <a:lnTo>
                  <a:pt x="42" y="336"/>
                </a:lnTo>
                <a:lnTo>
                  <a:pt x="100" y="412"/>
                </a:lnTo>
                <a:lnTo>
                  <a:pt x="216" y="324"/>
                </a:lnTo>
                <a:lnTo>
                  <a:pt x="227" y="272"/>
                </a:lnTo>
                <a:lnTo>
                  <a:pt x="309" y="249"/>
                </a:lnTo>
                <a:lnTo>
                  <a:pt x="361" y="110"/>
                </a:lnTo>
                <a:lnTo>
                  <a:pt x="216" y="98"/>
                </a:lnTo>
                <a:lnTo>
                  <a:pt x="222" y="57"/>
                </a:lnTo>
                <a:lnTo>
                  <a:pt x="123" y="0"/>
                </a:lnTo>
                <a:close/>
              </a:path>
            </a:pathLst>
          </a:custGeom>
          <a:solidFill>
            <a:srgbClr val="FFFFFF"/>
          </a:solidFill>
          <a:ln w="9525">
            <a:solidFill>
              <a:schemeClr val="tx1"/>
            </a:solidFill>
            <a:round/>
            <a:headEnd/>
            <a:tailEnd/>
          </a:ln>
        </p:spPr>
        <p:txBody>
          <a:bodyPr/>
          <a:lstStyle/>
          <a:p>
            <a:endParaRPr lang="en-US"/>
          </a:p>
        </p:txBody>
      </p:sp>
      <p:sp>
        <p:nvSpPr>
          <p:cNvPr id="450" name="Freeform 23"/>
          <p:cNvSpPr>
            <a:spLocks/>
          </p:cNvSpPr>
          <p:nvPr/>
        </p:nvSpPr>
        <p:spPr bwMode="auto">
          <a:xfrm>
            <a:off x="1691098" y="4477528"/>
            <a:ext cx="396007" cy="295348"/>
          </a:xfrm>
          <a:custGeom>
            <a:avLst/>
            <a:gdLst>
              <a:gd name="T0" fmla="*/ 75 w 977"/>
              <a:gd name="T1" fmla="*/ 52 h 808"/>
              <a:gd name="T2" fmla="*/ 93 w 977"/>
              <a:gd name="T3" fmla="*/ 134 h 808"/>
              <a:gd name="T4" fmla="*/ 139 w 977"/>
              <a:gd name="T5" fmla="*/ 180 h 808"/>
              <a:gd name="T6" fmla="*/ 145 w 977"/>
              <a:gd name="T7" fmla="*/ 146 h 808"/>
              <a:gd name="T8" fmla="*/ 127 w 977"/>
              <a:gd name="T9" fmla="*/ 87 h 808"/>
              <a:gd name="T10" fmla="*/ 174 w 977"/>
              <a:gd name="T11" fmla="*/ 64 h 808"/>
              <a:gd name="T12" fmla="*/ 197 w 977"/>
              <a:gd name="T13" fmla="*/ 0 h 808"/>
              <a:gd name="T14" fmla="*/ 319 w 977"/>
              <a:gd name="T15" fmla="*/ 52 h 808"/>
              <a:gd name="T16" fmla="*/ 354 w 977"/>
              <a:gd name="T17" fmla="*/ 111 h 808"/>
              <a:gd name="T18" fmla="*/ 750 w 977"/>
              <a:gd name="T19" fmla="*/ 146 h 808"/>
              <a:gd name="T20" fmla="*/ 750 w 977"/>
              <a:gd name="T21" fmla="*/ 174 h 808"/>
              <a:gd name="T22" fmla="*/ 855 w 977"/>
              <a:gd name="T23" fmla="*/ 238 h 808"/>
              <a:gd name="T24" fmla="*/ 849 w 977"/>
              <a:gd name="T25" fmla="*/ 290 h 808"/>
              <a:gd name="T26" fmla="*/ 977 w 977"/>
              <a:gd name="T27" fmla="*/ 372 h 808"/>
              <a:gd name="T28" fmla="*/ 872 w 977"/>
              <a:gd name="T29" fmla="*/ 395 h 808"/>
              <a:gd name="T30" fmla="*/ 901 w 977"/>
              <a:gd name="T31" fmla="*/ 442 h 808"/>
              <a:gd name="T32" fmla="*/ 872 w 977"/>
              <a:gd name="T33" fmla="*/ 470 h 808"/>
              <a:gd name="T34" fmla="*/ 849 w 977"/>
              <a:gd name="T35" fmla="*/ 470 h 808"/>
              <a:gd name="T36" fmla="*/ 855 w 977"/>
              <a:gd name="T37" fmla="*/ 564 h 808"/>
              <a:gd name="T38" fmla="*/ 820 w 977"/>
              <a:gd name="T39" fmla="*/ 639 h 808"/>
              <a:gd name="T40" fmla="*/ 727 w 977"/>
              <a:gd name="T41" fmla="*/ 627 h 808"/>
              <a:gd name="T42" fmla="*/ 698 w 977"/>
              <a:gd name="T43" fmla="*/ 645 h 808"/>
              <a:gd name="T44" fmla="*/ 570 w 977"/>
              <a:gd name="T45" fmla="*/ 569 h 808"/>
              <a:gd name="T46" fmla="*/ 546 w 977"/>
              <a:gd name="T47" fmla="*/ 592 h 808"/>
              <a:gd name="T48" fmla="*/ 633 w 977"/>
              <a:gd name="T49" fmla="*/ 714 h 808"/>
              <a:gd name="T50" fmla="*/ 511 w 977"/>
              <a:gd name="T51" fmla="*/ 808 h 808"/>
              <a:gd name="T52" fmla="*/ 401 w 977"/>
              <a:gd name="T53" fmla="*/ 784 h 808"/>
              <a:gd name="T54" fmla="*/ 389 w 977"/>
              <a:gd name="T55" fmla="*/ 744 h 808"/>
              <a:gd name="T56" fmla="*/ 396 w 977"/>
              <a:gd name="T57" fmla="*/ 703 h 808"/>
              <a:gd name="T58" fmla="*/ 354 w 977"/>
              <a:gd name="T59" fmla="*/ 622 h 808"/>
              <a:gd name="T60" fmla="*/ 372 w 977"/>
              <a:gd name="T61" fmla="*/ 552 h 808"/>
              <a:gd name="T62" fmla="*/ 354 w 977"/>
              <a:gd name="T63" fmla="*/ 523 h 808"/>
              <a:gd name="T64" fmla="*/ 384 w 977"/>
              <a:gd name="T65" fmla="*/ 425 h 808"/>
              <a:gd name="T66" fmla="*/ 250 w 977"/>
              <a:gd name="T67" fmla="*/ 413 h 808"/>
              <a:gd name="T68" fmla="*/ 70 w 977"/>
              <a:gd name="T69" fmla="*/ 308 h 808"/>
              <a:gd name="T70" fmla="*/ 40 w 977"/>
              <a:gd name="T71" fmla="*/ 221 h 808"/>
              <a:gd name="T72" fmla="*/ 0 w 977"/>
              <a:gd name="T73" fmla="*/ 226 h 808"/>
              <a:gd name="T74" fmla="*/ 52 w 977"/>
              <a:gd name="T75" fmla="*/ 139 h 808"/>
              <a:gd name="T76" fmla="*/ 35 w 977"/>
              <a:gd name="T77" fmla="*/ 69 h 808"/>
              <a:gd name="T78" fmla="*/ 75 w 977"/>
              <a:gd name="T79" fmla="*/ 52 h 8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7"/>
              <a:gd name="T121" fmla="*/ 0 h 808"/>
              <a:gd name="T122" fmla="*/ 977 w 977"/>
              <a:gd name="T123" fmla="*/ 808 h 8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7" h="808">
                <a:moveTo>
                  <a:pt x="75" y="52"/>
                </a:moveTo>
                <a:lnTo>
                  <a:pt x="93" y="134"/>
                </a:lnTo>
                <a:lnTo>
                  <a:pt x="139" y="180"/>
                </a:lnTo>
                <a:lnTo>
                  <a:pt x="145" y="146"/>
                </a:lnTo>
                <a:lnTo>
                  <a:pt x="127" y="87"/>
                </a:lnTo>
                <a:lnTo>
                  <a:pt x="174" y="64"/>
                </a:lnTo>
                <a:lnTo>
                  <a:pt x="197" y="0"/>
                </a:lnTo>
                <a:lnTo>
                  <a:pt x="319" y="52"/>
                </a:lnTo>
                <a:lnTo>
                  <a:pt x="354" y="111"/>
                </a:lnTo>
                <a:lnTo>
                  <a:pt x="750" y="146"/>
                </a:lnTo>
                <a:lnTo>
                  <a:pt x="750" y="174"/>
                </a:lnTo>
                <a:lnTo>
                  <a:pt x="855" y="238"/>
                </a:lnTo>
                <a:lnTo>
                  <a:pt x="849" y="290"/>
                </a:lnTo>
                <a:lnTo>
                  <a:pt x="977" y="372"/>
                </a:lnTo>
                <a:lnTo>
                  <a:pt x="872" y="395"/>
                </a:lnTo>
                <a:lnTo>
                  <a:pt x="901" y="442"/>
                </a:lnTo>
                <a:lnTo>
                  <a:pt x="872" y="470"/>
                </a:lnTo>
                <a:lnTo>
                  <a:pt x="849" y="470"/>
                </a:lnTo>
                <a:lnTo>
                  <a:pt x="855" y="564"/>
                </a:lnTo>
                <a:lnTo>
                  <a:pt x="820" y="639"/>
                </a:lnTo>
                <a:lnTo>
                  <a:pt x="727" y="627"/>
                </a:lnTo>
                <a:lnTo>
                  <a:pt x="698" y="645"/>
                </a:lnTo>
                <a:lnTo>
                  <a:pt x="570" y="569"/>
                </a:lnTo>
                <a:lnTo>
                  <a:pt x="546" y="592"/>
                </a:lnTo>
                <a:lnTo>
                  <a:pt x="633" y="714"/>
                </a:lnTo>
                <a:lnTo>
                  <a:pt x="511" y="808"/>
                </a:lnTo>
                <a:lnTo>
                  <a:pt x="401" y="784"/>
                </a:lnTo>
                <a:lnTo>
                  <a:pt x="389" y="744"/>
                </a:lnTo>
                <a:lnTo>
                  <a:pt x="396" y="703"/>
                </a:lnTo>
                <a:lnTo>
                  <a:pt x="354" y="622"/>
                </a:lnTo>
                <a:lnTo>
                  <a:pt x="372" y="552"/>
                </a:lnTo>
                <a:lnTo>
                  <a:pt x="354" y="523"/>
                </a:lnTo>
                <a:lnTo>
                  <a:pt x="384" y="425"/>
                </a:lnTo>
                <a:lnTo>
                  <a:pt x="250" y="413"/>
                </a:lnTo>
                <a:lnTo>
                  <a:pt x="70" y="308"/>
                </a:lnTo>
                <a:lnTo>
                  <a:pt x="40" y="221"/>
                </a:lnTo>
                <a:lnTo>
                  <a:pt x="0" y="226"/>
                </a:lnTo>
                <a:lnTo>
                  <a:pt x="52" y="139"/>
                </a:lnTo>
                <a:lnTo>
                  <a:pt x="35" y="69"/>
                </a:lnTo>
                <a:lnTo>
                  <a:pt x="75" y="52"/>
                </a:lnTo>
                <a:close/>
              </a:path>
            </a:pathLst>
          </a:custGeom>
          <a:solidFill>
            <a:srgbClr val="FFFFFF"/>
          </a:solidFill>
          <a:ln w="9525">
            <a:solidFill>
              <a:schemeClr val="tx1"/>
            </a:solidFill>
            <a:round/>
            <a:headEnd/>
            <a:tailEnd/>
          </a:ln>
        </p:spPr>
        <p:txBody>
          <a:bodyPr/>
          <a:lstStyle/>
          <a:p>
            <a:endParaRPr lang="en-US"/>
          </a:p>
        </p:txBody>
      </p:sp>
      <p:sp>
        <p:nvSpPr>
          <p:cNvPr id="451" name="Freeform 24"/>
          <p:cNvSpPr>
            <a:spLocks/>
          </p:cNvSpPr>
          <p:nvPr/>
        </p:nvSpPr>
        <p:spPr bwMode="auto">
          <a:xfrm>
            <a:off x="1437913" y="4749481"/>
            <a:ext cx="337580" cy="470802"/>
          </a:xfrm>
          <a:custGeom>
            <a:avLst/>
            <a:gdLst>
              <a:gd name="T0" fmla="*/ 87 w 825"/>
              <a:gd name="T1" fmla="*/ 226 h 1283"/>
              <a:gd name="T2" fmla="*/ 0 w 825"/>
              <a:gd name="T3" fmla="*/ 291 h 1283"/>
              <a:gd name="T4" fmla="*/ 5 w 825"/>
              <a:gd name="T5" fmla="*/ 406 h 1283"/>
              <a:gd name="T6" fmla="*/ 92 w 825"/>
              <a:gd name="T7" fmla="*/ 470 h 1283"/>
              <a:gd name="T8" fmla="*/ 104 w 825"/>
              <a:gd name="T9" fmla="*/ 551 h 1283"/>
              <a:gd name="T10" fmla="*/ 157 w 825"/>
              <a:gd name="T11" fmla="*/ 575 h 1283"/>
              <a:gd name="T12" fmla="*/ 168 w 825"/>
              <a:gd name="T13" fmla="*/ 725 h 1283"/>
              <a:gd name="T14" fmla="*/ 284 w 825"/>
              <a:gd name="T15" fmla="*/ 854 h 1283"/>
              <a:gd name="T16" fmla="*/ 284 w 825"/>
              <a:gd name="T17" fmla="*/ 952 h 1283"/>
              <a:gd name="T18" fmla="*/ 417 w 825"/>
              <a:gd name="T19" fmla="*/ 1115 h 1283"/>
              <a:gd name="T20" fmla="*/ 604 w 825"/>
              <a:gd name="T21" fmla="*/ 1179 h 1283"/>
              <a:gd name="T22" fmla="*/ 650 w 825"/>
              <a:gd name="T23" fmla="*/ 1283 h 1283"/>
              <a:gd name="T24" fmla="*/ 766 w 825"/>
              <a:gd name="T25" fmla="*/ 1168 h 1283"/>
              <a:gd name="T26" fmla="*/ 772 w 825"/>
              <a:gd name="T27" fmla="*/ 1086 h 1283"/>
              <a:gd name="T28" fmla="*/ 825 w 825"/>
              <a:gd name="T29" fmla="*/ 976 h 1283"/>
              <a:gd name="T30" fmla="*/ 755 w 825"/>
              <a:gd name="T31" fmla="*/ 819 h 1283"/>
              <a:gd name="T32" fmla="*/ 696 w 825"/>
              <a:gd name="T33" fmla="*/ 778 h 1283"/>
              <a:gd name="T34" fmla="*/ 708 w 825"/>
              <a:gd name="T35" fmla="*/ 714 h 1283"/>
              <a:gd name="T36" fmla="*/ 673 w 825"/>
              <a:gd name="T37" fmla="*/ 680 h 1283"/>
              <a:gd name="T38" fmla="*/ 598 w 825"/>
              <a:gd name="T39" fmla="*/ 714 h 1283"/>
              <a:gd name="T40" fmla="*/ 551 w 825"/>
              <a:gd name="T41" fmla="*/ 650 h 1283"/>
              <a:gd name="T42" fmla="*/ 493 w 825"/>
              <a:gd name="T43" fmla="*/ 697 h 1283"/>
              <a:gd name="T44" fmla="*/ 469 w 825"/>
              <a:gd name="T45" fmla="*/ 586 h 1283"/>
              <a:gd name="T46" fmla="*/ 528 w 825"/>
              <a:gd name="T47" fmla="*/ 488 h 1283"/>
              <a:gd name="T48" fmla="*/ 534 w 825"/>
              <a:gd name="T49" fmla="*/ 436 h 1283"/>
              <a:gd name="T50" fmla="*/ 743 w 825"/>
              <a:gd name="T51" fmla="*/ 319 h 1283"/>
              <a:gd name="T52" fmla="*/ 720 w 825"/>
              <a:gd name="T53" fmla="*/ 314 h 1283"/>
              <a:gd name="T54" fmla="*/ 731 w 825"/>
              <a:gd name="T55" fmla="*/ 197 h 1283"/>
              <a:gd name="T56" fmla="*/ 650 w 825"/>
              <a:gd name="T57" fmla="*/ 157 h 1283"/>
              <a:gd name="T58" fmla="*/ 516 w 825"/>
              <a:gd name="T59" fmla="*/ 139 h 1283"/>
              <a:gd name="T60" fmla="*/ 447 w 825"/>
              <a:gd name="T61" fmla="*/ 5 h 1283"/>
              <a:gd name="T62" fmla="*/ 406 w 825"/>
              <a:gd name="T63" fmla="*/ 0 h 1283"/>
              <a:gd name="T64" fmla="*/ 354 w 825"/>
              <a:gd name="T65" fmla="*/ 139 h 1283"/>
              <a:gd name="T66" fmla="*/ 272 w 825"/>
              <a:gd name="T67" fmla="*/ 162 h 1283"/>
              <a:gd name="T68" fmla="*/ 261 w 825"/>
              <a:gd name="T69" fmla="*/ 226 h 1283"/>
              <a:gd name="T70" fmla="*/ 139 w 825"/>
              <a:gd name="T71" fmla="*/ 308 h 1283"/>
              <a:gd name="T72" fmla="*/ 87 w 825"/>
              <a:gd name="T73" fmla="*/ 226 h 12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5"/>
              <a:gd name="T112" fmla="*/ 0 h 1283"/>
              <a:gd name="T113" fmla="*/ 825 w 825"/>
              <a:gd name="T114" fmla="*/ 1283 h 12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5" h="1283">
                <a:moveTo>
                  <a:pt x="87" y="226"/>
                </a:moveTo>
                <a:lnTo>
                  <a:pt x="0" y="291"/>
                </a:lnTo>
                <a:lnTo>
                  <a:pt x="5" y="406"/>
                </a:lnTo>
                <a:lnTo>
                  <a:pt x="92" y="470"/>
                </a:lnTo>
                <a:lnTo>
                  <a:pt x="104" y="551"/>
                </a:lnTo>
                <a:lnTo>
                  <a:pt x="157" y="575"/>
                </a:lnTo>
                <a:lnTo>
                  <a:pt x="168" y="725"/>
                </a:lnTo>
                <a:lnTo>
                  <a:pt x="284" y="854"/>
                </a:lnTo>
                <a:lnTo>
                  <a:pt x="284" y="952"/>
                </a:lnTo>
                <a:lnTo>
                  <a:pt x="417" y="1115"/>
                </a:lnTo>
                <a:lnTo>
                  <a:pt x="604" y="1179"/>
                </a:lnTo>
                <a:lnTo>
                  <a:pt x="650" y="1283"/>
                </a:lnTo>
                <a:lnTo>
                  <a:pt x="766" y="1168"/>
                </a:lnTo>
                <a:lnTo>
                  <a:pt x="772" y="1086"/>
                </a:lnTo>
                <a:lnTo>
                  <a:pt x="825" y="976"/>
                </a:lnTo>
                <a:lnTo>
                  <a:pt x="755" y="819"/>
                </a:lnTo>
                <a:lnTo>
                  <a:pt x="696" y="778"/>
                </a:lnTo>
                <a:lnTo>
                  <a:pt x="708" y="714"/>
                </a:lnTo>
                <a:lnTo>
                  <a:pt x="673" y="680"/>
                </a:lnTo>
                <a:lnTo>
                  <a:pt x="598" y="714"/>
                </a:lnTo>
                <a:lnTo>
                  <a:pt x="551" y="650"/>
                </a:lnTo>
                <a:lnTo>
                  <a:pt x="493" y="697"/>
                </a:lnTo>
                <a:lnTo>
                  <a:pt x="469" y="586"/>
                </a:lnTo>
                <a:lnTo>
                  <a:pt x="528" y="488"/>
                </a:lnTo>
                <a:lnTo>
                  <a:pt x="534" y="436"/>
                </a:lnTo>
                <a:lnTo>
                  <a:pt x="743" y="319"/>
                </a:lnTo>
                <a:lnTo>
                  <a:pt x="720" y="314"/>
                </a:lnTo>
                <a:lnTo>
                  <a:pt x="731" y="197"/>
                </a:lnTo>
                <a:lnTo>
                  <a:pt x="650" y="157"/>
                </a:lnTo>
                <a:lnTo>
                  <a:pt x="516" y="139"/>
                </a:lnTo>
                <a:lnTo>
                  <a:pt x="447" y="5"/>
                </a:lnTo>
                <a:lnTo>
                  <a:pt x="406" y="0"/>
                </a:lnTo>
                <a:lnTo>
                  <a:pt x="354" y="139"/>
                </a:lnTo>
                <a:lnTo>
                  <a:pt x="272" y="162"/>
                </a:lnTo>
                <a:lnTo>
                  <a:pt x="261" y="226"/>
                </a:lnTo>
                <a:lnTo>
                  <a:pt x="139" y="308"/>
                </a:lnTo>
                <a:lnTo>
                  <a:pt x="87" y="226"/>
                </a:lnTo>
                <a:close/>
              </a:path>
            </a:pathLst>
          </a:custGeom>
          <a:solidFill>
            <a:srgbClr val="FFFFFF"/>
          </a:solidFill>
          <a:ln w="9525">
            <a:solidFill>
              <a:schemeClr val="tx1"/>
            </a:solidFill>
            <a:round/>
            <a:headEnd/>
            <a:tailEnd/>
          </a:ln>
        </p:spPr>
        <p:txBody>
          <a:bodyPr/>
          <a:lstStyle/>
          <a:p>
            <a:endParaRPr lang="en-US"/>
          </a:p>
        </p:txBody>
      </p:sp>
      <p:sp>
        <p:nvSpPr>
          <p:cNvPr id="452" name="Freeform 25"/>
          <p:cNvSpPr>
            <a:spLocks/>
          </p:cNvSpPr>
          <p:nvPr/>
        </p:nvSpPr>
        <p:spPr bwMode="auto">
          <a:xfrm>
            <a:off x="1600211" y="5196891"/>
            <a:ext cx="191512" cy="877271"/>
          </a:xfrm>
          <a:custGeom>
            <a:avLst/>
            <a:gdLst>
              <a:gd name="T0" fmla="*/ 285 w 471"/>
              <a:gd name="T1" fmla="*/ 133 h 2399"/>
              <a:gd name="T2" fmla="*/ 268 w 471"/>
              <a:gd name="T3" fmla="*/ 586 h 2399"/>
              <a:gd name="T4" fmla="*/ 163 w 471"/>
              <a:gd name="T5" fmla="*/ 830 h 2399"/>
              <a:gd name="T6" fmla="*/ 128 w 471"/>
              <a:gd name="T7" fmla="*/ 1208 h 2399"/>
              <a:gd name="T8" fmla="*/ 93 w 471"/>
              <a:gd name="T9" fmla="*/ 1417 h 2399"/>
              <a:gd name="T10" fmla="*/ 128 w 471"/>
              <a:gd name="T11" fmla="*/ 1632 h 2399"/>
              <a:gd name="T12" fmla="*/ 93 w 471"/>
              <a:gd name="T13" fmla="*/ 1719 h 2399"/>
              <a:gd name="T14" fmla="*/ 104 w 471"/>
              <a:gd name="T15" fmla="*/ 1864 h 2399"/>
              <a:gd name="T16" fmla="*/ 0 w 471"/>
              <a:gd name="T17" fmla="*/ 1928 h 2399"/>
              <a:gd name="T18" fmla="*/ 41 w 471"/>
              <a:gd name="T19" fmla="*/ 1998 h 2399"/>
              <a:gd name="T20" fmla="*/ 59 w 471"/>
              <a:gd name="T21" fmla="*/ 2068 h 2399"/>
              <a:gd name="T22" fmla="*/ 69 w 471"/>
              <a:gd name="T23" fmla="*/ 2260 h 2399"/>
              <a:gd name="T24" fmla="*/ 104 w 471"/>
              <a:gd name="T25" fmla="*/ 2358 h 2399"/>
              <a:gd name="T26" fmla="*/ 151 w 471"/>
              <a:gd name="T27" fmla="*/ 2352 h 2399"/>
              <a:gd name="T28" fmla="*/ 174 w 471"/>
              <a:gd name="T29" fmla="*/ 2340 h 2399"/>
              <a:gd name="T30" fmla="*/ 192 w 471"/>
              <a:gd name="T31" fmla="*/ 2399 h 2399"/>
              <a:gd name="T32" fmla="*/ 279 w 471"/>
              <a:gd name="T33" fmla="*/ 2329 h 2399"/>
              <a:gd name="T34" fmla="*/ 221 w 471"/>
              <a:gd name="T35" fmla="*/ 2335 h 2399"/>
              <a:gd name="T36" fmla="*/ 157 w 471"/>
              <a:gd name="T37" fmla="*/ 2271 h 2399"/>
              <a:gd name="T38" fmla="*/ 93 w 471"/>
              <a:gd name="T39" fmla="*/ 2166 h 2399"/>
              <a:gd name="T40" fmla="*/ 157 w 471"/>
              <a:gd name="T41" fmla="*/ 2045 h 2399"/>
              <a:gd name="T42" fmla="*/ 122 w 471"/>
              <a:gd name="T43" fmla="*/ 1998 h 2399"/>
              <a:gd name="T44" fmla="*/ 163 w 471"/>
              <a:gd name="T45" fmla="*/ 1911 h 2399"/>
              <a:gd name="T46" fmla="*/ 204 w 471"/>
              <a:gd name="T47" fmla="*/ 1836 h 2399"/>
              <a:gd name="T48" fmla="*/ 221 w 471"/>
              <a:gd name="T49" fmla="*/ 1306 h 2399"/>
              <a:gd name="T50" fmla="*/ 314 w 471"/>
              <a:gd name="T51" fmla="*/ 1243 h 2399"/>
              <a:gd name="T52" fmla="*/ 291 w 471"/>
              <a:gd name="T53" fmla="*/ 1092 h 2399"/>
              <a:gd name="T54" fmla="*/ 383 w 471"/>
              <a:gd name="T55" fmla="*/ 621 h 2399"/>
              <a:gd name="T56" fmla="*/ 418 w 471"/>
              <a:gd name="T57" fmla="*/ 471 h 2399"/>
              <a:gd name="T58" fmla="*/ 471 w 471"/>
              <a:gd name="T59" fmla="*/ 464 h 2399"/>
              <a:gd name="T60" fmla="*/ 425 w 471"/>
              <a:gd name="T61" fmla="*/ 354 h 2399"/>
              <a:gd name="T62" fmla="*/ 314 w 471"/>
              <a:gd name="T63" fmla="*/ 0 h 23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1"/>
              <a:gd name="T97" fmla="*/ 0 h 2399"/>
              <a:gd name="T98" fmla="*/ 471 w 471"/>
              <a:gd name="T99" fmla="*/ 2399 h 23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1" h="2399">
                <a:moveTo>
                  <a:pt x="250" y="63"/>
                </a:moveTo>
                <a:lnTo>
                  <a:pt x="285" y="133"/>
                </a:lnTo>
                <a:lnTo>
                  <a:pt x="233" y="558"/>
                </a:lnTo>
                <a:lnTo>
                  <a:pt x="268" y="586"/>
                </a:lnTo>
                <a:lnTo>
                  <a:pt x="204" y="650"/>
                </a:lnTo>
                <a:lnTo>
                  <a:pt x="163" y="830"/>
                </a:lnTo>
                <a:lnTo>
                  <a:pt x="204" y="929"/>
                </a:lnTo>
                <a:lnTo>
                  <a:pt x="128" y="1208"/>
                </a:lnTo>
                <a:lnTo>
                  <a:pt x="69" y="1324"/>
                </a:lnTo>
                <a:lnTo>
                  <a:pt x="93" y="1417"/>
                </a:lnTo>
                <a:lnTo>
                  <a:pt x="87" y="1550"/>
                </a:lnTo>
                <a:lnTo>
                  <a:pt x="128" y="1632"/>
                </a:lnTo>
                <a:lnTo>
                  <a:pt x="139" y="1679"/>
                </a:lnTo>
                <a:lnTo>
                  <a:pt x="93" y="1719"/>
                </a:lnTo>
                <a:lnTo>
                  <a:pt x="128" y="1812"/>
                </a:lnTo>
                <a:lnTo>
                  <a:pt x="104" y="1864"/>
                </a:lnTo>
                <a:lnTo>
                  <a:pt x="6" y="1899"/>
                </a:lnTo>
                <a:lnTo>
                  <a:pt x="0" y="1928"/>
                </a:lnTo>
                <a:lnTo>
                  <a:pt x="52" y="1946"/>
                </a:lnTo>
                <a:lnTo>
                  <a:pt x="41" y="1998"/>
                </a:lnTo>
                <a:lnTo>
                  <a:pt x="81" y="2021"/>
                </a:lnTo>
                <a:lnTo>
                  <a:pt x="59" y="2068"/>
                </a:lnTo>
                <a:lnTo>
                  <a:pt x="41" y="2172"/>
                </a:lnTo>
                <a:lnTo>
                  <a:pt x="69" y="2260"/>
                </a:lnTo>
                <a:lnTo>
                  <a:pt x="93" y="2282"/>
                </a:lnTo>
                <a:lnTo>
                  <a:pt x="104" y="2358"/>
                </a:lnTo>
                <a:lnTo>
                  <a:pt x="134" y="2364"/>
                </a:lnTo>
                <a:lnTo>
                  <a:pt x="151" y="2352"/>
                </a:lnTo>
                <a:lnTo>
                  <a:pt x="163" y="2329"/>
                </a:lnTo>
                <a:lnTo>
                  <a:pt x="174" y="2340"/>
                </a:lnTo>
                <a:lnTo>
                  <a:pt x="157" y="2382"/>
                </a:lnTo>
                <a:lnTo>
                  <a:pt x="192" y="2399"/>
                </a:lnTo>
                <a:lnTo>
                  <a:pt x="256" y="2364"/>
                </a:lnTo>
                <a:lnTo>
                  <a:pt x="279" y="2329"/>
                </a:lnTo>
                <a:lnTo>
                  <a:pt x="238" y="2317"/>
                </a:lnTo>
                <a:lnTo>
                  <a:pt x="221" y="2335"/>
                </a:lnTo>
                <a:lnTo>
                  <a:pt x="169" y="2312"/>
                </a:lnTo>
                <a:lnTo>
                  <a:pt x="157" y="2271"/>
                </a:lnTo>
                <a:lnTo>
                  <a:pt x="93" y="2248"/>
                </a:lnTo>
                <a:lnTo>
                  <a:pt x="93" y="2166"/>
                </a:lnTo>
                <a:lnTo>
                  <a:pt x="146" y="2114"/>
                </a:lnTo>
                <a:lnTo>
                  <a:pt x="157" y="2045"/>
                </a:lnTo>
                <a:lnTo>
                  <a:pt x="122" y="2010"/>
                </a:lnTo>
                <a:lnTo>
                  <a:pt x="122" y="1998"/>
                </a:lnTo>
                <a:lnTo>
                  <a:pt x="157" y="1963"/>
                </a:lnTo>
                <a:lnTo>
                  <a:pt x="163" y="1911"/>
                </a:lnTo>
                <a:lnTo>
                  <a:pt x="181" y="1888"/>
                </a:lnTo>
                <a:lnTo>
                  <a:pt x="204" y="1836"/>
                </a:lnTo>
                <a:lnTo>
                  <a:pt x="198" y="1801"/>
                </a:lnTo>
                <a:lnTo>
                  <a:pt x="221" y="1306"/>
                </a:lnTo>
                <a:lnTo>
                  <a:pt x="308" y="1278"/>
                </a:lnTo>
                <a:lnTo>
                  <a:pt x="314" y="1243"/>
                </a:lnTo>
                <a:lnTo>
                  <a:pt x="261" y="1214"/>
                </a:lnTo>
                <a:lnTo>
                  <a:pt x="291" y="1092"/>
                </a:lnTo>
                <a:lnTo>
                  <a:pt x="261" y="900"/>
                </a:lnTo>
                <a:lnTo>
                  <a:pt x="383" y="621"/>
                </a:lnTo>
                <a:lnTo>
                  <a:pt x="383" y="511"/>
                </a:lnTo>
                <a:lnTo>
                  <a:pt x="418" y="471"/>
                </a:lnTo>
                <a:lnTo>
                  <a:pt x="460" y="488"/>
                </a:lnTo>
                <a:lnTo>
                  <a:pt x="471" y="464"/>
                </a:lnTo>
                <a:lnTo>
                  <a:pt x="471" y="394"/>
                </a:lnTo>
                <a:lnTo>
                  <a:pt x="425" y="354"/>
                </a:lnTo>
                <a:lnTo>
                  <a:pt x="372" y="11"/>
                </a:lnTo>
                <a:lnTo>
                  <a:pt x="314" y="0"/>
                </a:lnTo>
                <a:lnTo>
                  <a:pt x="250" y="63"/>
                </a:lnTo>
                <a:close/>
              </a:path>
            </a:pathLst>
          </a:custGeom>
          <a:solidFill>
            <a:schemeClr val="bg2"/>
          </a:solidFill>
          <a:ln w="9525">
            <a:solidFill>
              <a:schemeClr val="tx1"/>
            </a:solidFill>
            <a:round/>
            <a:headEnd/>
            <a:tailEnd/>
          </a:ln>
        </p:spPr>
        <p:txBody>
          <a:bodyPr/>
          <a:lstStyle/>
          <a:p>
            <a:endParaRPr lang="en-US"/>
          </a:p>
        </p:txBody>
      </p:sp>
      <p:sp>
        <p:nvSpPr>
          <p:cNvPr id="453" name="Freeform 26"/>
          <p:cNvSpPr>
            <a:spLocks/>
          </p:cNvSpPr>
          <p:nvPr/>
        </p:nvSpPr>
        <p:spPr bwMode="auto">
          <a:xfrm>
            <a:off x="1600212" y="5860692"/>
            <a:ext cx="12984" cy="11697"/>
          </a:xfrm>
          <a:custGeom>
            <a:avLst/>
            <a:gdLst>
              <a:gd name="T0" fmla="*/ 6 w 29"/>
              <a:gd name="T1" fmla="*/ 0 h 29"/>
              <a:gd name="T2" fmla="*/ 0 w 29"/>
              <a:gd name="T3" fmla="*/ 11 h 29"/>
              <a:gd name="T4" fmla="*/ 6 w 29"/>
              <a:gd name="T5" fmla="*/ 29 h 29"/>
              <a:gd name="T6" fmla="*/ 29 w 29"/>
              <a:gd name="T7" fmla="*/ 18 h 29"/>
              <a:gd name="T8" fmla="*/ 17 w 29"/>
              <a:gd name="T9" fmla="*/ 6 h 29"/>
              <a:gd name="T10" fmla="*/ 6 w 29"/>
              <a:gd name="T11" fmla="*/ 0 h 29"/>
              <a:gd name="T12" fmla="*/ 0 60000 65536"/>
              <a:gd name="T13" fmla="*/ 0 60000 65536"/>
              <a:gd name="T14" fmla="*/ 0 60000 65536"/>
              <a:gd name="T15" fmla="*/ 0 60000 65536"/>
              <a:gd name="T16" fmla="*/ 0 60000 65536"/>
              <a:gd name="T17" fmla="*/ 0 60000 65536"/>
              <a:gd name="T18" fmla="*/ 0 w 29"/>
              <a:gd name="T19" fmla="*/ 0 h 29"/>
              <a:gd name="T20" fmla="*/ 29 w 29"/>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9" h="29">
                <a:moveTo>
                  <a:pt x="6" y="0"/>
                </a:moveTo>
                <a:lnTo>
                  <a:pt x="0" y="11"/>
                </a:lnTo>
                <a:lnTo>
                  <a:pt x="6" y="29"/>
                </a:lnTo>
                <a:lnTo>
                  <a:pt x="29" y="18"/>
                </a:lnTo>
                <a:lnTo>
                  <a:pt x="17" y="6"/>
                </a:lnTo>
                <a:lnTo>
                  <a:pt x="6" y="0"/>
                </a:lnTo>
                <a:close/>
              </a:path>
            </a:pathLst>
          </a:custGeom>
          <a:solidFill>
            <a:srgbClr val="FFFFFF"/>
          </a:solidFill>
          <a:ln w="9525">
            <a:solidFill>
              <a:schemeClr val="tx1"/>
            </a:solidFill>
            <a:round/>
            <a:headEnd/>
            <a:tailEnd/>
          </a:ln>
        </p:spPr>
        <p:txBody>
          <a:bodyPr/>
          <a:lstStyle/>
          <a:p>
            <a:endParaRPr lang="en-US"/>
          </a:p>
        </p:txBody>
      </p:sp>
      <p:sp>
        <p:nvSpPr>
          <p:cNvPr id="454" name="Freeform 27"/>
          <p:cNvSpPr>
            <a:spLocks/>
          </p:cNvSpPr>
          <p:nvPr/>
        </p:nvSpPr>
        <p:spPr bwMode="auto">
          <a:xfrm>
            <a:off x="1613196" y="5781736"/>
            <a:ext cx="16229" cy="40940"/>
          </a:xfrm>
          <a:custGeom>
            <a:avLst/>
            <a:gdLst>
              <a:gd name="T0" fmla="*/ 23 w 40"/>
              <a:gd name="T1" fmla="*/ 0 h 111"/>
              <a:gd name="T2" fmla="*/ 0 w 40"/>
              <a:gd name="T3" fmla="*/ 24 h 111"/>
              <a:gd name="T4" fmla="*/ 6 w 40"/>
              <a:gd name="T5" fmla="*/ 52 h 111"/>
              <a:gd name="T6" fmla="*/ 0 w 40"/>
              <a:gd name="T7" fmla="*/ 93 h 111"/>
              <a:gd name="T8" fmla="*/ 23 w 40"/>
              <a:gd name="T9" fmla="*/ 111 h 111"/>
              <a:gd name="T10" fmla="*/ 40 w 40"/>
              <a:gd name="T11" fmla="*/ 99 h 111"/>
              <a:gd name="T12" fmla="*/ 30 w 40"/>
              <a:gd name="T13" fmla="*/ 69 h 111"/>
              <a:gd name="T14" fmla="*/ 40 w 40"/>
              <a:gd name="T15" fmla="*/ 29 h 111"/>
              <a:gd name="T16" fmla="*/ 23 w 40"/>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11"/>
              <a:gd name="T29" fmla="*/ 40 w 40"/>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11">
                <a:moveTo>
                  <a:pt x="23" y="0"/>
                </a:moveTo>
                <a:lnTo>
                  <a:pt x="0" y="24"/>
                </a:lnTo>
                <a:lnTo>
                  <a:pt x="6" y="52"/>
                </a:lnTo>
                <a:lnTo>
                  <a:pt x="0" y="93"/>
                </a:lnTo>
                <a:lnTo>
                  <a:pt x="23" y="111"/>
                </a:lnTo>
                <a:lnTo>
                  <a:pt x="40" y="99"/>
                </a:lnTo>
                <a:lnTo>
                  <a:pt x="30" y="69"/>
                </a:lnTo>
                <a:lnTo>
                  <a:pt x="40" y="29"/>
                </a:lnTo>
                <a:lnTo>
                  <a:pt x="23" y="0"/>
                </a:lnTo>
                <a:close/>
              </a:path>
            </a:pathLst>
          </a:custGeom>
          <a:solidFill>
            <a:srgbClr val="FFFFFF"/>
          </a:solidFill>
          <a:ln w="9525">
            <a:solidFill>
              <a:schemeClr val="tx1"/>
            </a:solidFill>
            <a:round/>
            <a:headEnd/>
            <a:tailEnd/>
          </a:ln>
        </p:spPr>
        <p:txBody>
          <a:bodyPr/>
          <a:lstStyle/>
          <a:p>
            <a:endParaRPr lang="en-US"/>
          </a:p>
        </p:txBody>
      </p:sp>
      <p:sp>
        <p:nvSpPr>
          <p:cNvPr id="455" name="Freeform 28"/>
          <p:cNvSpPr>
            <a:spLocks/>
          </p:cNvSpPr>
          <p:nvPr/>
        </p:nvSpPr>
        <p:spPr bwMode="auto">
          <a:xfrm>
            <a:off x="1671621" y="6071235"/>
            <a:ext cx="71411" cy="73106"/>
          </a:xfrm>
          <a:custGeom>
            <a:avLst/>
            <a:gdLst>
              <a:gd name="T0" fmla="*/ 139 w 179"/>
              <a:gd name="T1" fmla="*/ 0 h 198"/>
              <a:gd name="T2" fmla="*/ 87 w 179"/>
              <a:gd name="T3" fmla="*/ 29 h 198"/>
              <a:gd name="T4" fmla="*/ 92 w 179"/>
              <a:gd name="T5" fmla="*/ 81 h 198"/>
              <a:gd name="T6" fmla="*/ 23 w 179"/>
              <a:gd name="T7" fmla="*/ 99 h 198"/>
              <a:gd name="T8" fmla="*/ 0 w 179"/>
              <a:gd name="T9" fmla="*/ 134 h 198"/>
              <a:gd name="T10" fmla="*/ 81 w 179"/>
              <a:gd name="T11" fmla="*/ 134 h 198"/>
              <a:gd name="T12" fmla="*/ 104 w 179"/>
              <a:gd name="T13" fmla="*/ 180 h 198"/>
              <a:gd name="T14" fmla="*/ 139 w 179"/>
              <a:gd name="T15" fmla="*/ 198 h 198"/>
              <a:gd name="T16" fmla="*/ 179 w 179"/>
              <a:gd name="T17" fmla="*/ 168 h 198"/>
              <a:gd name="T18" fmla="*/ 157 w 179"/>
              <a:gd name="T19" fmla="*/ 104 h 198"/>
              <a:gd name="T20" fmla="*/ 139 w 179"/>
              <a:gd name="T21" fmla="*/ 0 h 1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
              <a:gd name="T34" fmla="*/ 0 h 198"/>
              <a:gd name="T35" fmla="*/ 179 w 179"/>
              <a:gd name="T36" fmla="*/ 198 h 1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 h="198">
                <a:moveTo>
                  <a:pt x="139" y="0"/>
                </a:moveTo>
                <a:lnTo>
                  <a:pt x="87" y="29"/>
                </a:lnTo>
                <a:lnTo>
                  <a:pt x="92" y="81"/>
                </a:lnTo>
                <a:lnTo>
                  <a:pt x="23" y="99"/>
                </a:lnTo>
                <a:lnTo>
                  <a:pt x="0" y="134"/>
                </a:lnTo>
                <a:lnTo>
                  <a:pt x="81" y="134"/>
                </a:lnTo>
                <a:lnTo>
                  <a:pt x="104" y="180"/>
                </a:lnTo>
                <a:lnTo>
                  <a:pt x="139" y="198"/>
                </a:lnTo>
                <a:lnTo>
                  <a:pt x="179" y="168"/>
                </a:lnTo>
                <a:lnTo>
                  <a:pt x="157" y="104"/>
                </a:lnTo>
                <a:lnTo>
                  <a:pt x="139" y="0"/>
                </a:lnTo>
                <a:close/>
              </a:path>
            </a:pathLst>
          </a:custGeom>
          <a:solidFill>
            <a:srgbClr val="FFFFFF"/>
          </a:solidFill>
          <a:ln w="9525">
            <a:solidFill>
              <a:schemeClr val="tx1"/>
            </a:solidFill>
            <a:round/>
            <a:headEnd/>
            <a:tailEnd/>
          </a:ln>
        </p:spPr>
        <p:txBody>
          <a:bodyPr/>
          <a:lstStyle/>
          <a:p>
            <a:endParaRPr lang="en-US"/>
          </a:p>
        </p:txBody>
      </p:sp>
      <p:sp>
        <p:nvSpPr>
          <p:cNvPr id="456" name="Freeform 29"/>
          <p:cNvSpPr>
            <a:spLocks/>
          </p:cNvSpPr>
          <p:nvPr/>
        </p:nvSpPr>
        <p:spPr bwMode="auto">
          <a:xfrm>
            <a:off x="1726803" y="6071235"/>
            <a:ext cx="68166" cy="67258"/>
          </a:xfrm>
          <a:custGeom>
            <a:avLst/>
            <a:gdLst>
              <a:gd name="T0" fmla="*/ 0 w 169"/>
              <a:gd name="T1" fmla="*/ 0 h 186"/>
              <a:gd name="T2" fmla="*/ 18 w 169"/>
              <a:gd name="T3" fmla="*/ 104 h 186"/>
              <a:gd name="T4" fmla="*/ 40 w 169"/>
              <a:gd name="T5" fmla="*/ 168 h 186"/>
              <a:gd name="T6" fmla="*/ 99 w 169"/>
              <a:gd name="T7" fmla="*/ 186 h 186"/>
              <a:gd name="T8" fmla="*/ 169 w 169"/>
              <a:gd name="T9" fmla="*/ 174 h 186"/>
              <a:gd name="T10" fmla="*/ 134 w 169"/>
              <a:gd name="T11" fmla="*/ 122 h 186"/>
              <a:gd name="T12" fmla="*/ 110 w 169"/>
              <a:gd name="T13" fmla="*/ 122 h 186"/>
              <a:gd name="T14" fmla="*/ 70 w 169"/>
              <a:gd name="T15" fmla="*/ 99 h 186"/>
              <a:gd name="T16" fmla="*/ 30 w 169"/>
              <a:gd name="T17" fmla="*/ 12 h 186"/>
              <a:gd name="T18" fmla="*/ 0 w 169"/>
              <a:gd name="T19" fmla="*/ 0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186"/>
              <a:gd name="T32" fmla="*/ 169 w 169"/>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186">
                <a:moveTo>
                  <a:pt x="0" y="0"/>
                </a:moveTo>
                <a:lnTo>
                  <a:pt x="18" y="104"/>
                </a:lnTo>
                <a:lnTo>
                  <a:pt x="40" y="168"/>
                </a:lnTo>
                <a:lnTo>
                  <a:pt x="99" y="186"/>
                </a:lnTo>
                <a:lnTo>
                  <a:pt x="169" y="174"/>
                </a:lnTo>
                <a:lnTo>
                  <a:pt x="134" y="122"/>
                </a:lnTo>
                <a:lnTo>
                  <a:pt x="110" y="122"/>
                </a:lnTo>
                <a:lnTo>
                  <a:pt x="70" y="99"/>
                </a:lnTo>
                <a:lnTo>
                  <a:pt x="30" y="12"/>
                </a:lnTo>
                <a:lnTo>
                  <a:pt x="0" y="0"/>
                </a:lnTo>
                <a:close/>
              </a:path>
            </a:pathLst>
          </a:custGeom>
          <a:solidFill>
            <a:srgbClr val="FFFFFF"/>
          </a:solidFill>
          <a:ln w="9525">
            <a:solidFill>
              <a:schemeClr val="tx1"/>
            </a:solidFill>
            <a:round/>
            <a:headEnd/>
            <a:tailEnd/>
          </a:ln>
        </p:spPr>
        <p:txBody>
          <a:bodyPr/>
          <a:lstStyle/>
          <a:p>
            <a:endParaRPr lang="en-US"/>
          </a:p>
        </p:txBody>
      </p:sp>
      <p:sp>
        <p:nvSpPr>
          <p:cNvPr id="457" name="Freeform 30"/>
          <p:cNvSpPr>
            <a:spLocks/>
          </p:cNvSpPr>
          <p:nvPr/>
        </p:nvSpPr>
        <p:spPr bwMode="auto">
          <a:xfrm>
            <a:off x="1639162" y="5313859"/>
            <a:ext cx="490139" cy="736907"/>
          </a:xfrm>
          <a:custGeom>
            <a:avLst/>
            <a:gdLst>
              <a:gd name="T0" fmla="*/ 384 w 1209"/>
              <a:gd name="T1" fmla="*/ 134 h 2010"/>
              <a:gd name="T2" fmla="*/ 325 w 1209"/>
              <a:gd name="T3" fmla="*/ 146 h 2010"/>
              <a:gd name="T4" fmla="*/ 290 w 1209"/>
              <a:gd name="T5" fmla="*/ 285 h 2010"/>
              <a:gd name="T6" fmla="*/ 203 w 1209"/>
              <a:gd name="T7" fmla="*/ 767 h 2010"/>
              <a:gd name="T8" fmla="*/ 221 w 1209"/>
              <a:gd name="T9" fmla="*/ 918 h 2010"/>
              <a:gd name="T10" fmla="*/ 128 w 1209"/>
              <a:gd name="T11" fmla="*/ 981 h 2010"/>
              <a:gd name="T12" fmla="*/ 111 w 1209"/>
              <a:gd name="T13" fmla="*/ 1511 h 2010"/>
              <a:gd name="T14" fmla="*/ 64 w 1209"/>
              <a:gd name="T15" fmla="*/ 1598 h 2010"/>
              <a:gd name="T16" fmla="*/ 29 w 1209"/>
              <a:gd name="T17" fmla="*/ 1668 h 2010"/>
              <a:gd name="T18" fmla="*/ 64 w 1209"/>
              <a:gd name="T19" fmla="*/ 1720 h 2010"/>
              <a:gd name="T20" fmla="*/ 0 w 1209"/>
              <a:gd name="T21" fmla="*/ 1841 h 2010"/>
              <a:gd name="T22" fmla="*/ 70 w 1209"/>
              <a:gd name="T23" fmla="*/ 1957 h 2010"/>
              <a:gd name="T24" fmla="*/ 128 w 1209"/>
              <a:gd name="T25" fmla="*/ 2010 h 2010"/>
              <a:gd name="T26" fmla="*/ 186 w 1209"/>
              <a:gd name="T27" fmla="*/ 2004 h 2010"/>
              <a:gd name="T28" fmla="*/ 186 w 1209"/>
              <a:gd name="T29" fmla="*/ 1940 h 2010"/>
              <a:gd name="T30" fmla="*/ 349 w 1209"/>
              <a:gd name="T31" fmla="*/ 1778 h 2010"/>
              <a:gd name="T32" fmla="*/ 285 w 1209"/>
              <a:gd name="T33" fmla="*/ 1673 h 2010"/>
              <a:gd name="T34" fmla="*/ 378 w 1209"/>
              <a:gd name="T35" fmla="*/ 1569 h 2010"/>
              <a:gd name="T36" fmla="*/ 500 w 1209"/>
              <a:gd name="T37" fmla="*/ 1417 h 2010"/>
              <a:gd name="T38" fmla="*/ 459 w 1209"/>
              <a:gd name="T39" fmla="*/ 1377 h 2010"/>
              <a:gd name="T40" fmla="*/ 587 w 1209"/>
              <a:gd name="T41" fmla="*/ 1302 h 2010"/>
              <a:gd name="T42" fmla="*/ 604 w 1209"/>
              <a:gd name="T43" fmla="*/ 1208 h 2010"/>
              <a:gd name="T44" fmla="*/ 883 w 1209"/>
              <a:gd name="T45" fmla="*/ 1127 h 2010"/>
              <a:gd name="T46" fmla="*/ 843 w 1209"/>
              <a:gd name="T47" fmla="*/ 866 h 2010"/>
              <a:gd name="T48" fmla="*/ 960 w 1209"/>
              <a:gd name="T49" fmla="*/ 575 h 2010"/>
              <a:gd name="T50" fmla="*/ 1209 w 1209"/>
              <a:gd name="T51" fmla="*/ 348 h 2010"/>
              <a:gd name="T52" fmla="*/ 1117 w 1209"/>
              <a:gd name="T53" fmla="*/ 401 h 2010"/>
              <a:gd name="T54" fmla="*/ 883 w 1209"/>
              <a:gd name="T55" fmla="*/ 441 h 2010"/>
              <a:gd name="T56" fmla="*/ 960 w 1209"/>
              <a:gd name="T57" fmla="*/ 308 h 2010"/>
              <a:gd name="T58" fmla="*/ 826 w 1209"/>
              <a:gd name="T59" fmla="*/ 221 h 2010"/>
              <a:gd name="T60" fmla="*/ 726 w 1209"/>
              <a:gd name="T61" fmla="*/ 151 h 2010"/>
              <a:gd name="T62" fmla="*/ 611 w 1209"/>
              <a:gd name="T63" fmla="*/ 29 h 2010"/>
              <a:gd name="T64" fmla="*/ 564 w 1209"/>
              <a:gd name="T65" fmla="*/ 69 h 2010"/>
              <a:gd name="T66" fmla="*/ 459 w 1209"/>
              <a:gd name="T67" fmla="*/ 0 h 2010"/>
              <a:gd name="T68" fmla="*/ 372 w 1209"/>
              <a:gd name="T69" fmla="*/ 69 h 20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9"/>
              <a:gd name="T106" fmla="*/ 0 h 2010"/>
              <a:gd name="T107" fmla="*/ 1209 w 1209"/>
              <a:gd name="T108" fmla="*/ 2010 h 20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9" h="2010">
                <a:moveTo>
                  <a:pt x="372" y="69"/>
                </a:moveTo>
                <a:lnTo>
                  <a:pt x="384" y="134"/>
                </a:lnTo>
                <a:lnTo>
                  <a:pt x="367" y="163"/>
                </a:lnTo>
                <a:lnTo>
                  <a:pt x="325" y="146"/>
                </a:lnTo>
                <a:lnTo>
                  <a:pt x="290" y="186"/>
                </a:lnTo>
                <a:lnTo>
                  <a:pt x="290" y="285"/>
                </a:lnTo>
                <a:lnTo>
                  <a:pt x="168" y="575"/>
                </a:lnTo>
                <a:lnTo>
                  <a:pt x="203" y="767"/>
                </a:lnTo>
                <a:lnTo>
                  <a:pt x="168" y="889"/>
                </a:lnTo>
                <a:lnTo>
                  <a:pt x="221" y="918"/>
                </a:lnTo>
                <a:lnTo>
                  <a:pt x="215" y="953"/>
                </a:lnTo>
                <a:lnTo>
                  <a:pt x="128" y="981"/>
                </a:lnTo>
                <a:lnTo>
                  <a:pt x="105" y="1476"/>
                </a:lnTo>
                <a:lnTo>
                  <a:pt x="111" y="1511"/>
                </a:lnTo>
                <a:lnTo>
                  <a:pt x="93" y="1563"/>
                </a:lnTo>
                <a:lnTo>
                  <a:pt x="64" y="1598"/>
                </a:lnTo>
                <a:lnTo>
                  <a:pt x="64" y="1644"/>
                </a:lnTo>
                <a:lnTo>
                  <a:pt x="29" y="1668"/>
                </a:lnTo>
                <a:lnTo>
                  <a:pt x="29" y="1685"/>
                </a:lnTo>
                <a:lnTo>
                  <a:pt x="64" y="1720"/>
                </a:lnTo>
                <a:lnTo>
                  <a:pt x="58" y="1783"/>
                </a:lnTo>
                <a:lnTo>
                  <a:pt x="0" y="1841"/>
                </a:lnTo>
                <a:lnTo>
                  <a:pt x="6" y="1923"/>
                </a:lnTo>
                <a:lnTo>
                  <a:pt x="70" y="1957"/>
                </a:lnTo>
                <a:lnTo>
                  <a:pt x="76" y="1987"/>
                </a:lnTo>
                <a:lnTo>
                  <a:pt x="128" y="2010"/>
                </a:lnTo>
                <a:lnTo>
                  <a:pt x="140" y="1998"/>
                </a:lnTo>
                <a:lnTo>
                  <a:pt x="186" y="2004"/>
                </a:lnTo>
                <a:lnTo>
                  <a:pt x="198" y="1980"/>
                </a:lnTo>
                <a:lnTo>
                  <a:pt x="186" y="1940"/>
                </a:lnTo>
                <a:lnTo>
                  <a:pt x="198" y="1905"/>
                </a:lnTo>
                <a:lnTo>
                  <a:pt x="349" y="1778"/>
                </a:lnTo>
                <a:lnTo>
                  <a:pt x="337" y="1691"/>
                </a:lnTo>
                <a:lnTo>
                  <a:pt x="285" y="1673"/>
                </a:lnTo>
                <a:lnTo>
                  <a:pt x="302" y="1598"/>
                </a:lnTo>
                <a:lnTo>
                  <a:pt x="378" y="1569"/>
                </a:lnTo>
                <a:lnTo>
                  <a:pt x="419" y="1435"/>
                </a:lnTo>
                <a:lnTo>
                  <a:pt x="500" y="1417"/>
                </a:lnTo>
                <a:lnTo>
                  <a:pt x="494" y="1389"/>
                </a:lnTo>
                <a:lnTo>
                  <a:pt x="459" y="1377"/>
                </a:lnTo>
                <a:lnTo>
                  <a:pt x="482" y="1342"/>
                </a:lnTo>
                <a:lnTo>
                  <a:pt x="587" y="1302"/>
                </a:lnTo>
                <a:lnTo>
                  <a:pt x="611" y="1232"/>
                </a:lnTo>
                <a:lnTo>
                  <a:pt x="604" y="1208"/>
                </a:lnTo>
                <a:lnTo>
                  <a:pt x="791" y="1185"/>
                </a:lnTo>
                <a:lnTo>
                  <a:pt x="883" y="1127"/>
                </a:lnTo>
                <a:lnTo>
                  <a:pt x="907" y="999"/>
                </a:lnTo>
                <a:lnTo>
                  <a:pt x="843" y="866"/>
                </a:lnTo>
                <a:lnTo>
                  <a:pt x="860" y="709"/>
                </a:lnTo>
                <a:lnTo>
                  <a:pt x="960" y="575"/>
                </a:lnTo>
                <a:lnTo>
                  <a:pt x="1204" y="453"/>
                </a:lnTo>
                <a:lnTo>
                  <a:pt x="1209" y="348"/>
                </a:lnTo>
                <a:lnTo>
                  <a:pt x="1169" y="343"/>
                </a:lnTo>
                <a:lnTo>
                  <a:pt x="1117" y="401"/>
                </a:lnTo>
                <a:lnTo>
                  <a:pt x="1005" y="465"/>
                </a:lnTo>
                <a:lnTo>
                  <a:pt x="883" y="441"/>
                </a:lnTo>
                <a:lnTo>
                  <a:pt x="872" y="401"/>
                </a:lnTo>
                <a:lnTo>
                  <a:pt x="960" y="308"/>
                </a:lnTo>
                <a:lnTo>
                  <a:pt x="878" y="226"/>
                </a:lnTo>
                <a:lnTo>
                  <a:pt x="826" y="221"/>
                </a:lnTo>
                <a:lnTo>
                  <a:pt x="808" y="163"/>
                </a:lnTo>
                <a:lnTo>
                  <a:pt x="726" y="151"/>
                </a:lnTo>
                <a:lnTo>
                  <a:pt x="674" y="41"/>
                </a:lnTo>
                <a:lnTo>
                  <a:pt x="611" y="29"/>
                </a:lnTo>
                <a:lnTo>
                  <a:pt x="581" y="76"/>
                </a:lnTo>
                <a:lnTo>
                  <a:pt x="564" y="69"/>
                </a:lnTo>
                <a:lnTo>
                  <a:pt x="512" y="6"/>
                </a:lnTo>
                <a:lnTo>
                  <a:pt x="459" y="0"/>
                </a:lnTo>
                <a:lnTo>
                  <a:pt x="407" y="58"/>
                </a:lnTo>
                <a:lnTo>
                  <a:pt x="372" y="69"/>
                </a:lnTo>
                <a:close/>
              </a:path>
            </a:pathLst>
          </a:custGeom>
          <a:solidFill>
            <a:srgbClr val="FFFFFF"/>
          </a:solidFill>
          <a:ln w="9525">
            <a:solidFill>
              <a:schemeClr val="tx1"/>
            </a:solidFill>
            <a:round/>
            <a:headEnd/>
            <a:tailEnd/>
          </a:ln>
        </p:spPr>
        <p:txBody>
          <a:bodyPr/>
          <a:lstStyle/>
          <a:p>
            <a:endParaRPr lang="en-US"/>
          </a:p>
        </p:txBody>
      </p:sp>
      <p:sp>
        <p:nvSpPr>
          <p:cNvPr id="458" name="Freeform 31"/>
          <p:cNvSpPr>
            <a:spLocks/>
          </p:cNvSpPr>
          <p:nvPr/>
        </p:nvSpPr>
        <p:spPr bwMode="auto">
          <a:xfrm>
            <a:off x="1979988" y="5524405"/>
            <a:ext cx="139577" cy="137439"/>
          </a:xfrm>
          <a:custGeom>
            <a:avLst/>
            <a:gdLst>
              <a:gd name="T0" fmla="*/ 117 w 343"/>
              <a:gd name="T1" fmla="*/ 0 h 371"/>
              <a:gd name="T2" fmla="*/ 162 w 343"/>
              <a:gd name="T3" fmla="*/ 35 h 371"/>
              <a:gd name="T4" fmla="*/ 169 w 343"/>
              <a:gd name="T5" fmla="*/ 93 h 371"/>
              <a:gd name="T6" fmla="*/ 221 w 343"/>
              <a:gd name="T7" fmla="*/ 99 h 371"/>
              <a:gd name="T8" fmla="*/ 291 w 343"/>
              <a:gd name="T9" fmla="*/ 162 h 371"/>
              <a:gd name="T10" fmla="*/ 284 w 343"/>
              <a:gd name="T11" fmla="*/ 204 h 371"/>
              <a:gd name="T12" fmla="*/ 343 w 343"/>
              <a:gd name="T13" fmla="*/ 279 h 371"/>
              <a:gd name="T14" fmla="*/ 244 w 343"/>
              <a:gd name="T15" fmla="*/ 371 h 371"/>
              <a:gd name="T16" fmla="*/ 87 w 343"/>
              <a:gd name="T17" fmla="*/ 343 h 371"/>
              <a:gd name="T18" fmla="*/ 0 w 343"/>
              <a:gd name="T19" fmla="*/ 291 h 371"/>
              <a:gd name="T20" fmla="*/ 17 w 343"/>
              <a:gd name="T21" fmla="*/ 134 h 371"/>
              <a:gd name="T22" fmla="*/ 117 w 343"/>
              <a:gd name="T23" fmla="*/ 0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371"/>
              <a:gd name="T38" fmla="*/ 343 w 343"/>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371">
                <a:moveTo>
                  <a:pt x="117" y="0"/>
                </a:moveTo>
                <a:lnTo>
                  <a:pt x="162" y="35"/>
                </a:lnTo>
                <a:lnTo>
                  <a:pt x="169" y="93"/>
                </a:lnTo>
                <a:lnTo>
                  <a:pt x="221" y="99"/>
                </a:lnTo>
                <a:lnTo>
                  <a:pt x="291" y="162"/>
                </a:lnTo>
                <a:lnTo>
                  <a:pt x="284" y="204"/>
                </a:lnTo>
                <a:lnTo>
                  <a:pt x="343" y="279"/>
                </a:lnTo>
                <a:lnTo>
                  <a:pt x="244" y="371"/>
                </a:lnTo>
                <a:lnTo>
                  <a:pt x="87" y="343"/>
                </a:lnTo>
                <a:lnTo>
                  <a:pt x="0" y="291"/>
                </a:lnTo>
                <a:lnTo>
                  <a:pt x="17" y="134"/>
                </a:lnTo>
                <a:lnTo>
                  <a:pt x="117" y="0"/>
                </a:lnTo>
                <a:close/>
              </a:path>
            </a:pathLst>
          </a:custGeom>
          <a:solidFill>
            <a:srgbClr val="FFFFFF"/>
          </a:solidFill>
          <a:ln w="9525">
            <a:solidFill>
              <a:schemeClr val="tx1"/>
            </a:solidFill>
            <a:round/>
            <a:headEnd/>
            <a:tailEnd/>
          </a:ln>
        </p:spPr>
        <p:txBody>
          <a:bodyPr/>
          <a:lstStyle/>
          <a:p>
            <a:endParaRPr lang="en-US"/>
          </a:p>
        </p:txBody>
      </p:sp>
      <p:sp>
        <p:nvSpPr>
          <p:cNvPr id="459" name="Freeform 32"/>
          <p:cNvSpPr>
            <a:spLocks/>
          </p:cNvSpPr>
          <p:nvPr/>
        </p:nvSpPr>
        <p:spPr bwMode="auto">
          <a:xfrm>
            <a:off x="1726803" y="5027285"/>
            <a:ext cx="331088" cy="312893"/>
          </a:xfrm>
          <a:custGeom>
            <a:avLst/>
            <a:gdLst>
              <a:gd name="T0" fmla="*/ 0 w 820"/>
              <a:gd name="T1" fmla="*/ 460 h 854"/>
              <a:gd name="T2" fmla="*/ 58 w 820"/>
              <a:gd name="T3" fmla="*/ 471 h 854"/>
              <a:gd name="T4" fmla="*/ 117 w 820"/>
              <a:gd name="T5" fmla="*/ 809 h 854"/>
              <a:gd name="T6" fmla="*/ 157 w 820"/>
              <a:gd name="T7" fmla="*/ 854 h 854"/>
              <a:gd name="T8" fmla="*/ 197 w 820"/>
              <a:gd name="T9" fmla="*/ 843 h 854"/>
              <a:gd name="T10" fmla="*/ 244 w 820"/>
              <a:gd name="T11" fmla="*/ 779 h 854"/>
              <a:gd name="T12" fmla="*/ 297 w 820"/>
              <a:gd name="T13" fmla="*/ 785 h 854"/>
              <a:gd name="T14" fmla="*/ 349 w 820"/>
              <a:gd name="T15" fmla="*/ 854 h 854"/>
              <a:gd name="T16" fmla="*/ 366 w 820"/>
              <a:gd name="T17" fmla="*/ 854 h 854"/>
              <a:gd name="T18" fmla="*/ 396 w 820"/>
              <a:gd name="T19" fmla="*/ 814 h 854"/>
              <a:gd name="T20" fmla="*/ 466 w 820"/>
              <a:gd name="T21" fmla="*/ 826 h 854"/>
              <a:gd name="T22" fmla="*/ 506 w 820"/>
              <a:gd name="T23" fmla="*/ 727 h 854"/>
              <a:gd name="T24" fmla="*/ 611 w 820"/>
              <a:gd name="T25" fmla="*/ 687 h 854"/>
              <a:gd name="T26" fmla="*/ 750 w 820"/>
              <a:gd name="T27" fmla="*/ 687 h 854"/>
              <a:gd name="T28" fmla="*/ 750 w 820"/>
              <a:gd name="T29" fmla="*/ 727 h 854"/>
              <a:gd name="T30" fmla="*/ 785 w 820"/>
              <a:gd name="T31" fmla="*/ 744 h 854"/>
              <a:gd name="T32" fmla="*/ 790 w 820"/>
              <a:gd name="T33" fmla="*/ 704 h 854"/>
              <a:gd name="T34" fmla="*/ 820 w 820"/>
              <a:gd name="T35" fmla="*/ 669 h 854"/>
              <a:gd name="T36" fmla="*/ 779 w 820"/>
              <a:gd name="T37" fmla="*/ 512 h 854"/>
              <a:gd name="T38" fmla="*/ 686 w 820"/>
              <a:gd name="T39" fmla="*/ 483 h 854"/>
              <a:gd name="T40" fmla="*/ 668 w 820"/>
              <a:gd name="T41" fmla="*/ 413 h 854"/>
              <a:gd name="T42" fmla="*/ 640 w 820"/>
              <a:gd name="T43" fmla="*/ 396 h 854"/>
              <a:gd name="T44" fmla="*/ 645 w 820"/>
              <a:gd name="T45" fmla="*/ 373 h 854"/>
              <a:gd name="T46" fmla="*/ 675 w 820"/>
              <a:gd name="T47" fmla="*/ 349 h 854"/>
              <a:gd name="T48" fmla="*/ 500 w 820"/>
              <a:gd name="T49" fmla="*/ 198 h 854"/>
              <a:gd name="T50" fmla="*/ 407 w 820"/>
              <a:gd name="T51" fmla="*/ 181 h 854"/>
              <a:gd name="T52" fmla="*/ 349 w 820"/>
              <a:gd name="T53" fmla="*/ 111 h 854"/>
              <a:gd name="T54" fmla="*/ 396 w 820"/>
              <a:gd name="T55" fmla="*/ 87 h 854"/>
              <a:gd name="T56" fmla="*/ 407 w 820"/>
              <a:gd name="T57" fmla="*/ 7 h 854"/>
              <a:gd name="T58" fmla="*/ 366 w 820"/>
              <a:gd name="T59" fmla="*/ 0 h 854"/>
              <a:gd name="T60" fmla="*/ 197 w 820"/>
              <a:gd name="T61" fmla="*/ 30 h 854"/>
              <a:gd name="T62" fmla="*/ 192 w 820"/>
              <a:gd name="T63" fmla="*/ 18 h 854"/>
              <a:gd name="T64" fmla="*/ 134 w 820"/>
              <a:gd name="T65" fmla="*/ 18 h 854"/>
              <a:gd name="T66" fmla="*/ 110 w 820"/>
              <a:gd name="T67" fmla="*/ 70 h 854"/>
              <a:gd name="T68" fmla="*/ 47 w 820"/>
              <a:gd name="T69" fmla="*/ 59 h 854"/>
              <a:gd name="T70" fmla="*/ 117 w 820"/>
              <a:gd name="T71" fmla="*/ 221 h 854"/>
              <a:gd name="T72" fmla="*/ 58 w 820"/>
              <a:gd name="T73" fmla="*/ 331 h 854"/>
              <a:gd name="T74" fmla="*/ 58 w 820"/>
              <a:gd name="T75" fmla="*/ 408 h 854"/>
              <a:gd name="T76" fmla="*/ 0 w 820"/>
              <a:gd name="T77" fmla="*/ 460 h 8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0"/>
              <a:gd name="T118" fmla="*/ 0 h 854"/>
              <a:gd name="T119" fmla="*/ 820 w 820"/>
              <a:gd name="T120" fmla="*/ 854 h 8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0" h="854">
                <a:moveTo>
                  <a:pt x="0" y="460"/>
                </a:moveTo>
                <a:lnTo>
                  <a:pt x="58" y="471"/>
                </a:lnTo>
                <a:lnTo>
                  <a:pt x="117" y="809"/>
                </a:lnTo>
                <a:lnTo>
                  <a:pt x="157" y="854"/>
                </a:lnTo>
                <a:lnTo>
                  <a:pt x="197" y="843"/>
                </a:lnTo>
                <a:lnTo>
                  <a:pt x="244" y="779"/>
                </a:lnTo>
                <a:lnTo>
                  <a:pt x="297" y="785"/>
                </a:lnTo>
                <a:lnTo>
                  <a:pt x="349" y="854"/>
                </a:lnTo>
                <a:lnTo>
                  <a:pt x="366" y="854"/>
                </a:lnTo>
                <a:lnTo>
                  <a:pt x="396" y="814"/>
                </a:lnTo>
                <a:lnTo>
                  <a:pt x="466" y="826"/>
                </a:lnTo>
                <a:lnTo>
                  <a:pt x="506" y="727"/>
                </a:lnTo>
                <a:lnTo>
                  <a:pt x="611" y="687"/>
                </a:lnTo>
                <a:lnTo>
                  <a:pt x="750" y="687"/>
                </a:lnTo>
                <a:lnTo>
                  <a:pt x="750" y="727"/>
                </a:lnTo>
                <a:lnTo>
                  <a:pt x="785" y="744"/>
                </a:lnTo>
                <a:lnTo>
                  <a:pt x="790" y="704"/>
                </a:lnTo>
                <a:lnTo>
                  <a:pt x="820" y="669"/>
                </a:lnTo>
                <a:lnTo>
                  <a:pt x="779" y="512"/>
                </a:lnTo>
                <a:lnTo>
                  <a:pt x="686" y="483"/>
                </a:lnTo>
                <a:lnTo>
                  <a:pt x="668" y="413"/>
                </a:lnTo>
                <a:lnTo>
                  <a:pt x="640" y="396"/>
                </a:lnTo>
                <a:lnTo>
                  <a:pt x="645" y="373"/>
                </a:lnTo>
                <a:lnTo>
                  <a:pt x="675" y="349"/>
                </a:lnTo>
                <a:lnTo>
                  <a:pt x="500" y="198"/>
                </a:lnTo>
                <a:lnTo>
                  <a:pt x="407" y="181"/>
                </a:lnTo>
                <a:lnTo>
                  <a:pt x="349" y="111"/>
                </a:lnTo>
                <a:lnTo>
                  <a:pt x="396" y="87"/>
                </a:lnTo>
                <a:lnTo>
                  <a:pt x="407" y="7"/>
                </a:lnTo>
                <a:lnTo>
                  <a:pt x="366" y="0"/>
                </a:lnTo>
                <a:lnTo>
                  <a:pt x="197" y="30"/>
                </a:lnTo>
                <a:lnTo>
                  <a:pt x="192" y="18"/>
                </a:lnTo>
                <a:lnTo>
                  <a:pt x="134" y="18"/>
                </a:lnTo>
                <a:lnTo>
                  <a:pt x="110" y="70"/>
                </a:lnTo>
                <a:lnTo>
                  <a:pt x="47" y="59"/>
                </a:lnTo>
                <a:lnTo>
                  <a:pt x="117" y="221"/>
                </a:lnTo>
                <a:lnTo>
                  <a:pt x="58" y="331"/>
                </a:lnTo>
                <a:lnTo>
                  <a:pt x="58" y="408"/>
                </a:lnTo>
                <a:lnTo>
                  <a:pt x="0" y="460"/>
                </a:lnTo>
                <a:close/>
              </a:path>
            </a:pathLst>
          </a:custGeom>
          <a:solidFill>
            <a:srgbClr val="FFFFFF"/>
          </a:solidFill>
          <a:ln w="9525">
            <a:solidFill>
              <a:schemeClr val="tx1"/>
            </a:solidFill>
            <a:round/>
            <a:headEnd/>
            <a:tailEnd/>
          </a:ln>
        </p:spPr>
        <p:txBody>
          <a:bodyPr/>
          <a:lstStyle/>
          <a:p>
            <a:endParaRPr lang="en-US"/>
          </a:p>
        </p:txBody>
      </p:sp>
      <p:sp>
        <p:nvSpPr>
          <p:cNvPr id="460" name="Freeform 33"/>
          <p:cNvSpPr>
            <a:spLocks/>
          </p:cNvSpPr>
          <p:nvPr/>
        </p:nvSpPr>
        <p:spPr bwMode="auto">
          <a:xfrm>
            <a:off x="1911823" y="5278768"/>
            <a:ext cx="217479" cy="207620"/>
          </a:xfrm>
          <a:custGeom>
            <a:avLst/>
            <a:gdLst>
              <a:gd name="T0" fmla="*/ 326 w 535"/>
              <a:gd name="T1" fmla="*/ 57 h 563"/>
              <a:gd name="T2" fmla="*/ 309 w 535"/>
              <a:gd name="T3" fmla="*/ 162 h 563"/>
              <a:gd name="T4" fmla="*/ 343 w 535"/>
              <a:gd name="T5" fmla="*/ 202 h 563"/>
              <a:gd name="T6" fmla="*/ 384 w 535"/>
              <a:gd name="T7" fmla="*/ 191 h 563"/>
              <a:gd name="T8" fmla="*/ 495 w 535"/>
              <a:gd name="T9" fmla="*/ 267 h 563"/>
              <a:gd name="T10" fmla="*/ 483 w 535"/>
              <a:gd name="T11" fmla="*/ 331 h 563"/>
              <a:gd name="T12" fmla="*/ 535 w 535"/>
              <a:gd name="T13" fmla="*/ 366 h 563"/>
              <a:gd name="T14" fmla="*/ 523 w 535"/>
              <a:gd name="T15" fmla="*/ 446 h 563"/>
              <a:gd name="T16" fmla="*/ 495 w 535"/>
              <a:gd name="T17" fmla="*/ 441 h 563"/>
              <a:gd name="T18" fmla="*/ 443 w 535"/>
              <a:gd name="T19" fmla="*/ 499 h 563"/>
              <a:gd name="T20" fmla="*/ 331 w 535"/>
              <a:gd name="T21" fmla="*/ 563 h 563"/>
              <a:gd name="T22" fmla="*/ 209 w 535"/>
              <a:gd name="T23" fmla="*/ 539 h 563"/>
              <a:gd name="T24" fmla="*/ 198 w 535"/>
              <a:gd name="T25" fmla="*/ 499 h 563"/>
              <a:gd name="T26" fmla="*/ 286 w 535"/>
              <a:gd name="T27" fmla="*/ 411 h 563"/>
              <a:gd name="T28" fmla="*/ 209 w 535"/>
              <a:gd name="T29" fmla="*/ 331 h 563"/>
              <a:gd name="T30" fmla="*/ 152 w 535"/>
              <a:gd name="T31" fmla="*/ 319 h 563"/>
              <a:gd name="T32" fmla="*/ 134 w 535"/>
              <a:gd name="T33" fmla="*/ 267 h 563"/>
              <a:gd name="T34" fmla="*/ 52 w 535"/>
              <a:gd name="T35" fmla="*/ 255 h 563"/>
              <a:gd name="T36" fmla="*/ 0 w 535"/>
              <a:gd name="T37" fmla="*/ 139 h 563"/>
              <a:gd name="T38" fmla="*/ 47 w 535"/>
              <a:gd name="T39" fmla="*/ 40 h 563"/>
              <a:gd name="T40" fmla="*/ 152 w 535"/>
              <a:gd name="T41" fmla="*/ 0 h 563"/>
              <a:gd name="T42" fmla="*/ 291 w 535"/>
              <a:gd name="T43" fmla="*/ 0 h 563"/>
              <a:gd name="T44" fmla="*/ 291 w 535"/>
              <a:gd name="T45" fmla="*/ 40 h 563"/>
              <a:gd name="T46" fmla="*/ 326 w 535"/>
              <a:gd name="T47" fmla="*/ 57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5"/>
              <a:gd name="T73" fmla="*/ 0 h 563"/>
              <a:gd name="T74" fmla="*/ 535 w 535"/>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5" h="563">
                <a:moveTo>
                  <a:pt x="326" y="57"/>
                </a:moveTo>
                <a:lnTo>
                  <a:pt x="309" y="162"/>
                </a:lnTo>
                <a:lnTo>
                  <a:pt x="343" y="202"/>
                </a:lnTo>
                <a:lnTo>
                  <a:pt x="384" y="191"/>
                </a:lnTo>
                <a:lnTo>
                  <a:pt x="495" y="267"/>
                </a:lnTo>
                <a:lnTo>
                  <a:pt x="483" y="331"/>
                </a:lnTo>
                <a:lnTo>
                  <a:pt x="535" y="366"/>
                </a:lnTo>
                <a:lnTo>
                  <a:pt x="523" y="446"/>
                </a:lnTo>
                <a:lnTo>
                  <a:pt x="495" y="441"/>
                </a:lnTo>
                <a:lnTo>
                  <a:pt x="443" y="499"/>
                </a:lnTo>
                <a:lnTo>
                  <a:pt x="331" y="563"/>
                </a:lnTo>
                <a:lnTo>
                  <a:pt x="209" y="539"/>
                </a:lnTo>
                <a:lnTo>
                  <a:pt x="198" y="499"/>
                </a:lnTo>
                <a:lnTo>
                  <a:pt x="286" y="411"/>
                </a:lnTo>
                <a:lnTo>
                  <a:pt x="209" y="331"/>
                </a:lnTo>
                <a:lnTo>
                  <a:pt x="152" y="319"/>
                </a:lnTo>
                <a:lnTo>
                  <a:pt x="134" y="267"/>
                </a:lnTo>
                <a:lnTo>
                  <a:pt x="52" y="255"/>
                </a:lnTo>
                <a:lnTo>
                  <a:pt x="0" y="139"/>
                </a:lnTo>
                <a:lnTo>
                  <a:pt x="47" y="40"/>
                </a:lnTo>
                <a:lnTo>
                  <a:pt x="152" y="0"/>
                </a:lnTo>
                <a:lnTo>
                  <a:pt x="291" y="0"/>
                </a:lnTo>
                <a:lnTo>
                  <a:pt x="291" y="40"/>
                </a:lnTo>
                <a:lnTo>
                  <a:pt x="326" y="57"/>
                </a:lnTo>
                <a:close/>
              </a:path>
            </a:pathLst>
          </a:custGeom>
          <a:solidFill>
            <a:srgbClr val="FFFFFF"/>
          </a:solidFill>
          <a:ln w="9525">
            <a:solidFill>
              <a:schemeClr val="tx1"/>
            </a:solidFill>
            <a:round/>
            <a:headEnd/>
            <a:tailEnd/>
          </a:ln>
        </p:spPr>
        <p:txBody>
          <a:bodyPr/>
          <a:lstStyle/>
          <a:p>
            <a:endParaRPr lang="en-US"/>
          </a:p>
        </p:txBody>
      </p:sp>
      <p:sp>
        <p:nvSpPr>
          <p:cNvPr id="461" name="Freeform 34"/>
          <p:cNvSpPr>
            <a:spLocks/>
          </p:cNvSpPr>
          <p:nvPr/>
        </p:nvSpPr>
        <p:spPr bwMode="auto">
          <a:xfrm>
            <a:off x="2031923" y="4614967"/>
            <a:ext cx="146068" cy="172530"/>
          </a:xfrm>
          <a:custGeom>
            <a:avLst/>
            <a:gdLst>
              <a:gd name="T0" fmla="*/ 134 w 354"/>
              <a:gd name="T1" fmla="*/ 0 h 471"/>
              <a:gd name="T2" fmla="*/ 69 w 354"/>
              <a:gd name="T3" fmla="*/ 6 h 471"/>
              <a:gd name="T4" fmla="*/ 34 w 354"/>
              <a:gd name="T5" fmla="*/ 23 h 471"/>
              <a:gd name="T6" fmla="*/ 58 w 354"/>
              <a:gd name="T7" fmla="*/ 70 h 471"/>
              <a:gd name="T8" fmla="*/ 29 w 354"/>
              <a:gd name="T9" fmla="*/ 98 h 471"/>
              <a:gd name="T10" fmla="*/ 0 w 354"/>
              <a:gd name="T11" fmla="*/ 98 h 471"/>
              <a:gd name="T12" fmla="*/ 12 w 354"/>
              <a:gd name="T13" fmla="*/ 168 h 471"/>
              <a:gd name="T14" fmla="*/ 69 w 354"/>
              <a:gd name="T15" fmla="*/ 192 h 471"/>
              <a:gd name="T16" fmla="*/ 64 w 354"/>
              <a:gd name="T17" fmla="*/ 232 h 471"/>
              <a:gd name="T18" fmla="*/ 87 w 354"/>
              <a:gd name="T19" fmla="*/ 250 h 471"/>
              <a:gd name="T20" fmla="*/ 87 w 354"/>
              <a:gd name="T21" fmla="*/ 424 h 471"/>
              <a:gd name="T22" fmla="*/ 111 w 354"/>
              <a:gd name="T23" fmla="*/ 471 h 471"/>
              <a:gd name="T24" fmla="*/ 308 w 354"/>
              <a:gd name="T25" fmla="*/ 436 h 471"/>
              <a:gd name="T26" fmla="*/ 285 w 354"/>
              <a:gd name="T27" fmla="*/ 360 h 471"/>
              <a:gd name="T28" fmla="*/ 221 w 354"/>
              <a:gd name="T29" fmla="*/ 325 h 471"/>
              <a:gd name="T30" fmla="*/ 233 w 354"/>
              <a:gd name="T31" fmla="*/ 244 h 471"/>
              <a:gd name="T32" fmla="*/ 354 w 354"/>
              <a:gd name="T33" fmla="*/ 151 h 471"/>
              <a:gd name="T34" fmla="*/ 238 w 354"/>
              <a:gd name="T35" fmla="*/ 145 h 471"/>
              <a:gd name="T36" fmla="*/ 134 w 354"/>
              <a:gd name="T37" fmla="*/ 0 h 4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4"/>
              <a:gd name="T58" fmla="*/ 0 h 471"/>
              <a:gd name="T59" fmla="*/ 354 w 354"/>
              <a:gd name="T60" fmla="*/ 471 h 4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4" h="471">
                <a:moveTo>
                  <a:pt x="134" y="0"/>
                </a:moveTo>
                <a:lnTo>
                  <a:pt x="69" y="6"/>
                </a:lnTo>
                <a:lnTo>
                  <a:pt x="34" y="23"/>
                </a:lnTo>
                <a:lnTo>
                  <a:pt x="58" y="70"/>
                </a:lnTo>
                <a:lnTo>
                  <a:pt x="29" y="98"/>
                </a:lnTo>
                <a:lnTo>
                  <a:pt x="0" y="98"/>
                </a:lnTo>
                <a:lnTo>
                  <a:pt x="12" y="168"/>
                </a:lnTo>
                <a:lnTo>
                  <a:pt x="69" y="192"/>
                </a:lnTo>
                <a:lnTo>
                  <a:pt x="64" y="232"/>
                </a:lnTo>
                <a:lnTo>
                  <a:pt x="87" y="250"/>
                </a:lnTo>
                <a:lnTo>
                  <a:pt x="87" y="424"/>
                </a:lnTo>
                <a:lnTo>
                  <a:pt x="111" y="471"/>
                </a:lnTo>
                <a:lnTo>
                  <a:pt x="308" y="436"/>
                </a:lnTo>
                <a:lnTo>
                  <a:pt x="285" y="360"/>
                </a:lnTo>
                <a:lnTo>
                  <a:pt x="221" y="325"/>
                </a:lnTo>
                <a:lnTo>
                  <a:pt x="233" y="244"/>
                </a:lnTo>
                <a:lnTo>
                  <a:pt x="354" y="151"/>
                </a:lnTo>
                <a:lnTo>
                  <a:pt x="238" y="145"/>
                </a:lnTo>
                <a:lnTo>
                  <a:pt x="134" y="0"/>
                </a:lnTo>
                <a:close/>
              </a:path>
            </a:pathLst>
          </a:custGeom>
          <a:solidFill>
            <a:srgbClr val="FFFFFF"/>
          </a:solidFill>
          <a:ln w="9525">
            <a:solidFill>
              <a:schemeClr val="tx1"/>
            </a:solidFill>
            <a:round/>
            <a:headEnd/>
            <a:tailEnd/>
          </a:ln>
        </p:spPr>
        <p:txBody>
          <a:bodyPr/>
          <a:lstStyle/>
          <a:p>
            <a:endParaRPr lang="en-US"/>
          </a:p>
        </p:txBody>
      </p:sp>
      <p:sp>
        <p:nvSpPr>
          <p:cNvPr id="462" name="Freeform 35"/>
          <p:cNvSpPr>
            <a:spLocks/>
          </p:cNvSpPr>
          <p:nvPr/>
        </p:nvSpPr>
        <p:spPr bwMode="auto">
          <a:xfrm>
            <a:off x="2122809" y="4670527"/>
            <a:ext cx="123346" cy="102348"/>
          </a:xfrm>
          <a:custGeom>
            <a:avLst/>
            <a:gdLst>
              <a:gd name="T0" fmla="*/ 133 w 302"/>
              <a:gd name="T1" fmla="*/ 0 h 285"/>
              <a:gd name="T2" fmla="*/ 12 w 302"/>
              <a:gd name="T3" fmla="*/ 93 h 285"/>
              <a:gd name="T4" fmla="*/ 0 w 302"/>
              <a:gd name="T5" fmla="*/ 174 h 285"/>
              <a:gd name="T6" fmla="*/ 64 w 302"/>
              <a:gd name="T7" fmla="*/ 209 h 285"/>
              <a:gd name="T8" fmla="*/ 87 w 302"/>
              <a:gd name="T9" fmla="*/ 285 h 285"/>
              <a:gd name="T10" fmla="*/ 133 w 302"/>
              <a:gd name="T11" fmla="*/ 250 h 285"/>
              <a:gd name="T12" fmla="*/ 185 w 302"/>
              <a:gd name="T13" fmla="*/ 285 h 285"/>
              <a:gd name="T14" fmla="*/ 255 w 302"/>
              <a:gd name="T15" fmla="*/ 285 h 285"/>
              <a:gd name="T16" fmla="*/ 296 w 302"/>
              <a:gd name="T17" fmla="*/ 180 h 285"/>
              <a:gd name="T18" fmla="*/ 272 w 302"/>
              <a:gd name="T19" fmla="*/ 134 h 285"/>
              <a:gd name="T20" fmla="*/ 302 w 302"/>
              <a:gd name="T21" fmla="*/ 87 h 285"/>
              <a:gd name="T22" fmla="*/ 244 w 302"/>
              <a:gd name="T23" fmla="*/ 76 h 285"/>
              <a:gd name="T24" fmla="*/ 162 w 302"/>
              <a:gd name="T25" fmla="*/ 6 h 285"/>
              <a:gd name="T26" fmla="*/ 133 w 302"/>
              <a:gd name="T27" fmla="*/ 0 h 2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2"/>
              <a:gd name="T43" fmla="*/ 0 h 285"/>
              <a:gd name="T44" fmla="*/ 302 w 302"/>
              <a:gd name="T45" fmla="*/ 285 h 2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2" h="285">
                <a:moveTo>
                  <a:pt x="133" y="0"/>
                </a:moveTo>
                <a:lnTo>
                  <a:pt x="12" y="93"/>
                </a:lnTo>
                <a:lnTo>
                  <a:pt x="0" y="174"/>
                </a:lnTo>
                <a:lnTo>
                  <a:pt x="64" y="209"/>
                </a:lnTo>
                <a:lnTo>
                  <a:pt x="87" y="285"/>
                </a:lnTo>
                <a:lnTo>
                  <a:pt x="133" y="250"/>
                </a:lnTo>
                <a:lnTo>
                  <a:pt x="185" y="285"/>
                </a:lnTo>
                <a:lnTo>
                  <a:pt x="255" y="285"/>
                </a:lnTo>
                <a:lnTo>
                  <a:pt x="296" y="180"/>
                </a:lnTo>
                <a:lnTo>
                  <a:pt x="272" y="134"/>
                </a:lnTo>
                <a:lnTo>
                  <a:pt x="302" y="87"/>
                </a:lnTo>
                <a:lnTo>
                  <a:pt x="244" y="76"/>
                </a:lnTo>
                <a:lnTo>
                  <a:pt x="162" y="6"/>
                </a:lnTo>
                <a:lnTo>
                  <a:pt x="133" y="0"/>
                </a:lnTo>
                <a:close/>
              </a:path>
            </a:pathLst>
          </a:custGeom>
          <a:solidFill>
            <a:srgbClr val="FFFFFF"/>
          </a:solidFill>
          <a:ln w="9525">
            <a:solidFill>
              <a:schemeClr val="tx1"/>
            </a:solidFill>
            <a:round/>
            <a:headEnd/>
            <a:tailEnd/>
          </a:ln>
        </p:spPr>
        <p:txBody>
          <a:bodyPr/>
          <a:lstStyle/>
          <a:p>
            <a:endParaRPr lang="en-US"/>
          </a:p>
        </p:txBody>
      </p:sp>
      <p:sp>
        <p:nvSpPr>
          <p:cNvPr id="463" name="Freeform 36"/>
          <p:cNvSpPr>
            <a:spLocks/>
          </p:cNvSpPr>
          <p:nvPr/>
        </p:nvSpPr>
        <p:spPr bwMode="auto">
          <a:xfrm>
            <a:off x="2226680" y="4702695"/>
            <a:ext cx="64920" cy="81879"/>
          </a:xfrm>
          <a:custGeom>
            <a:avLst/>
            <a:gdLst>
              <a:gd name="T0" fmla="*/ 47 w 163"/>
              <a:gd name="T1" fmla="*/ 0 h 226"/>
              <a:gd name="T2" fmla="*/ 17 w 163"/>
              <a:gd name="T3" fmla="*/ 47 h 226"/>
              <a:gd name="T4" fmla="*/ 41 w 163"/>
              <a:gd name="T5" fmla="*/ 93 h 226"/>
              <a:gd name="T6" fmla="*/ 0 w 163"/>
              <a:gd name="T7" fmla="*/ 198 h 226"/>
              <a:gd name="T8" fmla="*/ 35 w 163"/>
              <a:gd name="T9" fmla="*/ 226 h 226"/>
              <a:gd name="T10" fmla="*/ 76 w 163"/>
              <a:gd name="T11" fmla="*/ 221 h 226"/>
              <a:gd name="T12" fmla="*/ 163 w 163"/>
              <a:gd name="T13" fmla="*/ 93 h 226"/>
              <a:gd name="T14" fmla="*/ 82 w 163"/>
              <a:gd name="T15" fmla="*/ 12 h 226"/>
              <a:gd name="T16" fmla="*/ 47 w 163"/>
              <a:gd name="T17" fmla="*/ 0 h 2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226"/>
              <a:gd name="T29" fmla="*/ 163 w 163"/>
              <a:gd name="T30" fmla="*/ 226 h 2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226">
                <a:moveTo>
                  <a:pt x="47" y="0"/>
                </a:moveTo>
                <a:lnTo>
                  <a:pt x="17" y="47"/>
                </a:lnTo>
                <a:lnTo>
                  <a:pt x="41" y="93"/>
                </a:lnTo>
                <a:lnTo>
                  <a:pt x="0" y="198"/>
                </a:lnTo>
                <a:lnTo>
                  <a:pt x="35" y="226"/>
                </a:lnTo>
                <a:lnTo>
                  <a:pt x="76" y="221"/>
                </a:lnTo>
                <a:lnTo>
                  <a:pt x="163" y="93"/>
                </a:lnTo>
                <a:lnTo>
                  <a:pt x="82" y="12"/>
                </a:lnTo>
                <a:lnTo>
                  <a:pt x="47" y="0"/>
                </a:lnTo>
                <a:close/>
              </a:path>
            </a:pathLst>
          </a:custGeom>
          <a:solidFill>
            <a:srgbClr val="FFFFFF"/>
          </a:solidFill>
          <a:ln w="9525">
            <a:solidFill>
              <a:schemeClr val="tx1"/>
            </a:solidFill>
            <a:round/>
            <a:headEnd/>
            <a:tailEnd/>
          </a:ln>
        </p:spPr>
        <p:txBody>
          <a:bodyPr/>
          <a:lstStyle/>
          <a:p>
            <a:endParaRPr lang="en-US"/>
          </a:p>
        </p:txBody>
      </p:sp>
      <p:sp>
        <p:nvSpPr>
          <p:cNvPr id="464" name="Freeform 37"/>
          <p:cNvSpPr>
            <a:spLocks/>
          </p:cNvSpPr>
          <p:nvPr/>
        </p:nvSpPr>
        <p:spPr bwMode="auto">
          <a:xfrm>
            <a:off x="1632670" y="4676375"/>
            <a:ext cx="1090642" cy="950376"/>
          </a:xfrm>
          <a:custGeom>
            <a:avLst/>
            <a:gdLst>
              <a:gd name="T0" fmla="*/ 1662 w 2685"/>
              <a:gd name="T1" fmla="*/ 192 h 2603"/>
              <a:gd name="T2" fmla="*/ 1760 w 2685"/>
              <a:gd name="T3" fmla="*/ 343 h 2603"/>
              <a:gd name="T4" fmla="*/ 1673 w 2685"/>
              <a:gd name="T5" fmla="*/ 512 h 2603"/>
              <a:gd name="T6" fmla="*/ 1790 w 2685"/>
              <a:gd name="T7" fmla="*/ 488 h 2603"/>
              <a:gd name="T8" fmla="*/ 1703 w 2685"/>
              <a:gd name="T9" fmla="*/ 540 h 2603"/>
              <a:gd name="T10" fmla="*/ 1854 w 2685"/>
              <a:gd name="T11" fmla="*/ 523 h 2603"/>
              <a:gd name="T12" fmla="*/ 2028 w 2685"/>
              <a:gd name="T13" fmla="*/ 570 h 2603"/>
              <a:gd name="T14" fmla="*/ 2046 w 2685"/>
              <a:gd name="T15" fmla="*/ 622 h 2603"/>
              <a:gd name="T16" fmla="*/ 2069 w 2685"/>
              <a:gd name="T17" fmla="*/ 662 h 2603"/>
              <a:gd name="T18" fmla="*/ 2284 w 2685"/>
              <a:gd name="T19" fmla="*/ 721 h 2603"/>
              <a:gd name="T20" fmla="*/ 2395 w 2685"/>
              <a:gd name="T21" fmla="*/ 704 h 2603"/>
              <a:gd name="T22" fmla="*/ 2587 w 2685"/>
              <a:gd name="T23" fmla="*/ 884 h 2603"/>
              <a:gd name="T24" fmla="*/ 2679 w 2685"/>
              <a:gd name="T25" fmla="*/ 894 h 2603"/>
              <a:gd name="T26" fmla="*/ 2644 w 2685"/>
              <a:gd name="T27" fmla="*/ 1156 h 2603"/>
              <a:gd name="T28" fmla="*/ 2400 w 2685"/>
              <a:gd name="T29" fmla="*/ 1342 h 2603"/>
              <a:gd name="T30" fmla="*/ 2336 w 2685"/>
              <a:gd name="T31" fmla="*/ 1494 h 2603"/>
              <a:gd name="T32" fmla="*/ 2266 w 2685"/>
              <a:gd name="T33" fmla="*/ 1703 h 2603"/>
              <a:gd name="T34" fmla="*/ 2004 w 2685"/>
              <a:gd name="T35" fmla="*/ 1993 h 2603"/>
              <a:gd name="T36" fmla="*/ 1795 w 2685"/>
              <a:gd name="T37" fmla="*/ 2045 h 2603"/>
              <a:gd name="T38" fmla="*/ 1558 w 2685"/>
              <a:gd name="T39" fmla="*/ 2127 h 2603"/>
              <a:gd name="T40" fmla="*/ 1319 w 2685"/>
              <a:gd name="T41" fmla="*/ 2521 h 2603"/>
              <a:gd name="T42" fmla="*/ 1342 w 2685"/>
              <a:gd name="T43" fmla="*/ 2382 h 2603"/>
              <a:gd name="T44" fmla="*/ 1203 w 2685"/>
              <a:gd name="T45" fmla="*/ 2603 h 2603"/>
              <a:gd name="T46" fmla="*/ 1151 w 2685"/>
              <a:gd name="T47" fmla="*/ 2486 h 2603"/>
              <a:gd name="T48" fmla="*/ 1034 w 2685"/>
              <a:gd name="T49" fmla="*/ 2417 h 2603"/>
              <a:gd name="T50" fmla="*/ 977 w 2685"/>
              <a:gd name="T51" fmla="*/ 2324 h 2603"/>
              <a:gd name="T52" fmla="*/ 1226 w 2685"/>
              <a:gd name="T53" fmla="*/ 2104 h 2603"/>
              <a:gd name="T54" fmla="*/ 1226 w 2685"/>
              <a:gd name="T55" fmla="*/ 2017 h 2603"/>
              <a:gd name="T56" fmla="*/ 1186 w 2685"/>
              <a:gd name="T57" fmla="*/ 1918 h 2603"/>
              <a:gd name="T58" fmla="*/ 1034 w 2685"/>
              <a:gd name="T59" fmla="*/ 1853 h 2603"/>
              <a:gd name="T60" fmla="*/ 1022 w 2685"/>
              <a:gd name="T61" fmla="*/ 1668 h 2603"/>
              <a:gd name="T62" fmla="*/ 1011 w 2685"/>
              <a:gd name="T63" fmla="*/ 1476 h 2603"/>
              <a:gd name="T64" fmla="*/ 900 w 2685"/>
              <a:gd name="T65" fmla="*/ 1383 h 2603"/>
              <a:gd name="T66" fmla="*/ 877 w 2685"/>
              <a:gd name="T67" fmla="*/ 1342 h 2603"/>
              <a:gd name="T68" fmla="*/ 726 w 2685"/>
              <a:gd name="T69" fmla="*/ 1156 h 2603"/>
              <a:gd name="T70" fmla="*/ 581 w 2685"/>
              <a:gd name="T71" fmla="*/ 1069 h 2603"/>
              <a:gd name="T72" fmla="*/ 639 w 2685"/>
              <a:gd name="T73" fmla="*/ 971 h 2603"/>
              <a:gd name="T74" fmla="*/ 429 w 2685"/>
              <a:gd name="T75" fmla="*/ 994 h 2603"/>
              <a:gd name="T76" fmla="*/ 366 w 2685"/>
              <a:gd name="T77" fmla="*/ 982 h 2603"/>
              <a:gd name="T78" fmla="*/ 284 w 2685"/>
              <a:gd name="T79" fmla="*/ 1023 h 2603"/>
              <a:gd name="T80" fmla="*/ 232 w 2685"/>
              <a:gd name="T81" fmla="*/ 918 h 2603"/>
              <a:gd name="T82" fmla="*/ 122 w 2685"/>
              <a:gd name="T83" fmla="*/ 918 h 2603"/>
              <a:gd name="T84" fmla="*/ 23 w 2685"/>
              <a:gd name="T85" fmla="*/ 901 h 2603"/>
              <a:gd name="T86" fmla="*/ 52 w 2685"/>
              <a:gd name="T87" fmla="*/ 692 h 2603"/>
              <a:gd name="T88" fmla="*/ 262 w 2685"/>
              <a:gd name="T89" fmla="*/ 529 h 2603"/>
              <a:gd name="T90" fmla="*/ 314 w 2685"/>
              <a:gd name="T91" fmla="*/ 285 h 2603"/>
              <a:gd name="T92" fmla="*/ 384 w 2685"/>
              <a:gd name="T93" fmla="*/ 192 h 2603"/>
              <a:gd name="T94" fmla="*/ 342 w 2685"/>
              <a:gd name="T95" fmla="*/ 174 h 2603"/>
              <a:gd name="T96" fmla="*/ 377 w 2685"/>
              <a:gd name="T97" fmla="*/ 151 h 2603"/>
              <a:gd name="T98" fmla="*/ 476 w 2685"/>
              <a:gd name="T99" fmla="*/ 186 h 2603"/>
              <a:gd name="T100" fmla="*/ 656 w 2685"/>
              <a:gd name="T101" fmla="*/ 268 h 2603"/>
              <a:gd name="T102" fmla="*/ 691 w 2685"/>
              <a:gd name="T103" fmla="*/ 52 h 2603"/>
              <a:gd name="T104" fmla="*/ 843 w 2685"/>
              <a:gd name="T105" fmla="*/ 105 h 2603"/>
              <a:gd name="T106" fmla="*/ 965 w 2685"/>
              <a:gd name="T107" fmla="*/ 99 h 2603"/>
              <a:gd name="T108" fmla="*/ 1000 w 2685"/>
              <a:gd name="T109" fmla="*/ 0 h 2603"/>
              <a:gd name="T110" fmla="*/ 1052 w 2685"/>
              <a:gd name="T111" fmla="*/ 59 h 2603"/>
              <a:gd name="T112" fmla="*/ 1075 w 2685"/>
              <a:gd name="T113" fmla="*/ 256 h 2603"/>
              <a:gd name="T114" fmla="*/ 1296 w 2685"/>
              <a:gd name="T115" fmla="*/ 268 h 2603"/>
              <a:gd name="T116" fmla="*/ 1401 w 2685"/>
              <a:gd name="T117" fmla="*/ 268 h 2603"/>
              <a:gd name="T118" fmla="*/ 1499 w 2685"/>
              <a:gd name="T119" fmla="*/ 296 h 2603"/>
              <a:gd name="T120" fmla="*/ 1633 w 2685"/>
              <a:gd name="T121" fmla="*/ 163 h 26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85"/>
              <a:gd name="T184" fmla="*/ 0 h 2603"/>
              <a:gd name="T185" fmla="*/ 2685 w 2685"/>
              <a:gd name="T186" fmla="*/ 2603 h 26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85" h="2603">
                <a:moveTo>
                  <a:pt x="1633" y="163"/>
                </a:moveTo>
                <a:lnTo>
                  <a:pt x="1662" y="192"/>
                </a:lnTo>
                <a:lnTo>
                  <a:pt x="1715" y="308"/>
                </a:lnTo>
                <a:lnTo>
                  <a:pt x="1760" y="343"/>
                </a:lnTo>
                <a:lnTo>
                  <a:pt x="1580" y="523"/>
                </a:lnTo>
                <a:lnTo>
                  <a:pt x="1673" y="512"/>
                </a:lnTo>
                <a:lnTo>
                  <a:pt x="1737" y="477"/>
                </a:lnTo>
                <a:lnTo>
                  <a:pt x="1790" y="488"/>
                </a:lnTo>
                <a:lnTo>
                  <a:pt x="1772" y="535"/>
                </a:lnTo>
                <a:lnTo>
                  <a:pt x="1703" y="540"/>
                </a:lnTo>
                <a:lnTo>
                  <a:pt x="1778" y="582"/>
                </a:lnTo>
                <a:lnTo>
                  <a:pt x="1854" y="523"/>
                </a:lnTo>
                <a:lnTo>
                  <a:pt x="2022" y="535"/>
                </a:lnTo>
                <a:lnTo>
                  <a:pt x="2028" y="570"/>
                </a:lnTo>
                <a:lnTo>
                  <a:pt x="2057" y="570"/>
                </a:lnTo>
                <a:lnTo>
                  <a:pt x="2046" y="622"/>
                </a:lnTo>
                <a:lnTo>
                  <a:pt x="2086" y="640"/>
                </a:lnTo>
                <a:lnTo>
                  <a:pt x="2069" y="662"/>
                </a:lnTo>
                <a:lnTo>
                  <a:pt x="2191" y="669"/>
                </a:lnTo>
                <a:lnTo>
                  <a:pt x="2284" y="721"/>
                </a:lnTo>
                <a:lnTo>
                  <a:pt x="2348" y="680"/>
                </a:lnTo>
                <a:lnTo>
                  <a:pt x="2395" y="704"/>
                </a:lnTo>
                <a:lnTo>
                  <a:pt x="2545" y="872"/>
                </a:lnTo>
                <a:lnTo>
                  <a:pt x="2587" y="884"/>
                </a:lnTo>
                <a:lnTo>
                  <a:pt x="2644" y="860"/>
                </a:lnTo>
                <a:lnTo>
                  <a:pt x="2679" y="894"/>
                </a:lnTo>
                <a:lnTo>
                  <a:pt x="2685" y="1081"/>
                </a:lnTo>
                <a:lnTo>
                  <a:pt x="2644" y="1156"/>
                </a:lnTo>
                <a:lnTo>
                  <a:pt x="2580" y="1180"/>
                </a:lnTo>
                <a:lnTo>
                  <a:pt x="2400" y="1342"/>
                </a:lnTo>
                <a:lnTo>
                  <a:pt x="2348" y="1372"/>
                </a:lnTo>
                <a:lnTo>
                  <a:pt x="2336" y="1494"/>
                </a:lnTo>
                <a:lnTo>
                  <a:pt x="2290" y="1592"/>
                </a:lnTo>
                <a:lnTo>
                  <a:pt x="2266" y="1703"/>
                </a:lnTo>
                <a:lnTo>
                  <a:pt x="2051" y="1975"/>
                </a:lnTo>
                <a:lnTo>
                  <a:pt x="2004" y="1993"/>
                </a:lnTo>
                <a:lnTo>
                  <a:pt x="1917" y="1982"/>
                </a:lnTo>
                <a:lnTo>
                  <a:pt x="1795" y="2045"/>
                </a:lnTo>
                <a:lnTo>
                  <a:pt x="1743" y="2034"/>
                </a:lnTo>
                <a:lnTo>
                  <a:pt x="1558" y="2127"/>
                </a:lnTo>
                <a:lnTo>
                  <a:pt x="1516" y="2306"/>
                </a:lnTo>
                <a:lnTo>
                  <a:pt x="1319" y="2521"/>
                </a:lnTo>
                <a:lnTo>
                  <a:pt x="1279" y="2521"/>
                </a:lnTo>
                <a:lnTo>
                  <a:pt x="1342" y="2382"/>
                </a:lnTo>
                <a:lnTo>
                  <a:pt x="1313" y="2394"/>
                </a:lnTo>
                <a:lnTo>
                  <a:pt x="1203" y="2603"/>
                </a:lnTo>
                <a:lnTo>
                  <a:pt x="1144" y="2528"/>
                </a:lnTo>
                <a:lnTo>
                  <a:pt x="1151" y="2486"/>
                </a:lnTo>
                <a:lnTo>
                  <a:pt x="1081" y="2423"/>
                </a:lnTo>
                <a:lnTo>
                  <a:pt x="1034" y="2417"/>
                </a:lnTo>
                <a:lnTo>
                  <a:pt x="1029" y="2359"/>
                </a:lnTo>
                <a:lnTo>
                  <a:pt x="977" y="2324"/>
                </a:lnTo>
                <a:lnTo>
                  <a:pt x="1226" y="2196"/>
                </a:lnTo>
                <a:lnTo>
                  <a:pt x="1226" y="2104"/>
                </a:lnTo>
                <a:lnTo>
                  <a:pt x="1214" y="2097"/>
                </a:lnTo>
                <a:lnTo>
                  <a:pt x="1226" y="2017"/>
                </a:lnTo>
                <a:lnTo>
                  <a:pt x="1174" y="1982"/>
                </a:lnTo>
                <a:lnTo>
                  <a:pt x="1186" y="1918"/>
                </a:lnTo>
                <a:lnTo>
                  <a:pt x="1075" y="1842"/>
                </a:lnTo>
                <a:lnTo>
                  <a:pt x="1034" y="1853"/>
                </a:lnTo>
                <a:lnTo>
                  <a:pt x="1000" y="1825"/>
                </a:lnTo>
                <a:lnTo>
                  <a:pt x="1022" y="1668"/>
                </a:lnTo>
                <a:lnTo>
                  <a:pt x="1052" y="1633"/>
                </a:lnTo>
                <a:lnTo>
                  <a:pt x="1011" y="1476"/>
                </a:lnTo>
                <a:lnTo>
                  <a:pt x="918" y="1447"/>
                </a:lnTo>
                <a:lnTo>
                  <a:pt x="900" y="1383"/>
                </a:lnTo>
                <a:lnTo>
                  <a:pt x="877" y="1360"/>
                </a:lnTo>
                <a:lnTo>
                  <a:pt x="877" y="1342"/>
                </a:lnTo>
                <a:lnTo>
                  <a:pt x="918" y="1313"/>
                </a:lnTo>
                <a:lnTo>
                  <a:pt x="726" y="1156"/>
                </a:lnTo>
                <a:lnTo>
                  <a:pt x="639" y="1145"/>
                </a:lnTo>
                <a:lnTo>
                  <a:pt x="581" y="1069"/>
                </a:lnTo>
                <a:lnTo>
                  <a:pt x="628" y="1051"/>
                </a:lnTo>
                <a:lnTo>
                  <a:pt x="639" y="971"/>
                </a:lnTo>
                <a:lnTo>
                  <a:pt x="598" y="964"/>
                </a:lnTo>
                <a:lnTo>
                  <a:pt x="429" y="994"/>
                </a:lnTo>
                <a:lnTo>
                  <a:pt x="424" y="976"/>
                </a:lnTo>
                <a:lnTo>
                  <a:pt x="366" y="982"/>
                </a:lnTo>
                <a:lnTo>
                  <a:pt x="342" y="1034"/>
                </a:lnTo>
                <a:lnTo>
                  <a:pt x="284" y="1023"/>
                </a:lnTo>
                <a:lnTo>
                  <a:pt x="215" y="988"/>
                </a:lnTo>
                <a:lnTo>
                  <a:pt x="232" y="918"/>
                </a:lnTo>
                <a:lnTo>
                  <a:pt x="203" y="889"/>
                </a:lnTo>
                <a:lnTo>
                  <a:pt x="122" y="918"/>
                </a:lnTo>
                <a:lnTo>
                  <a:pt x="87" y="860"/>
                </a:lnTo>
                <a:lnTo>
                  <a:pt x="23" y="901"/>
                </a:lnTo>
                <a:lnTo>
                  <a:pt x="0" y="784"/>
                </a:lnTo>
                <a:lnTo>
                  <a:pt x="52" y="692"/>
                </a:lnTo>
                <a:lnTo>
                  <a:pt x="58" y="640"/>
                </a:lnTo>
                <a:lnTo>
                  <a:pt x="262" y="529"/>
                </a:lnTo>
                <a:lnTo>
                  <a:pt x="360" y="326"/>
                </a:lnTo>
                <a:lnTo>
                  <a:pt x="314" y="285"/>
                </a:lnTo>
                <a:lnTo>
                  <a:pt x="319" y="239"/>
                </a:lnTo>
                <a:lnTo>
                  <a:pt x="384" y="192"/>
                </a:lnTo>
                <a:lnTo>
                  <a:pt x="360" y="186"/>
                </a:lnTo>
                <a:lnTo>
                  <a:pt x="342" y="174"/>
                </a:lnTo>
                <a:lnTo>
                  <a:pt x="349" y="146"/>
                </a:lnTo>
                <a:lnTo>
                  <a:pt x="377" y="151"/>
                </a:lnTo>
                <a:lnTo>
                  <a:pt x="429" y="186"/>
                </a:lnTo>
                <a:lnTo>
                  <a:pt x="476" y="186"/>
                </a:lnTo>
                <a:lnTo>
                  <a:pt x="511" y="239"/>
                </a:lnTo>
                <a:lnTo>
                  <a:pt x="656" y="268"/>
                </a:lnTo>
                <a:lnTo>
                  <a:pt x="778" y="174"/>
                </a:lnTo>
                <a:lnTo>
                  <a:pt x="691" y="52"/>
                </a:lnTo>
                <a:lnTo>
                  <a:pt x="720" y="29"/>
                </a:lnTo>
                <a:lnTo>
                  <a:pt x="843" y="105"/>
                </a:lnTo>
                <a:lnTo>
                  <a:pt x="872" y="87"/>
                </a:lnTo>
                <a:lnTo>
                  <a:pt x="965" y="99"/>
                </a:lnTo>
                <a:lnTo>
                  <a:pt x="1000" y="24"/>
                </a:lnTo>
                <a:lnTo>
                  <a:pt x="1000" y="0"/>
                </a:lnTo>
                <a:lnTo>
                  <a:pt x="1057" y="24"/>
                </a:lnTo>
                <a:lnTo>
                  <a:pt x="1052" y="59"/>
                </a:lnTo>
                <a:lnTo>
                  <a:pt x="1075" y="82"/>
                </a:lnTo>
                <a:lnTo>
                  <a:pt x="1075" y="256"/>
                </a:lnTo>
                <a:lnTo>
                  <a:pt x="1099" y="303"/>
                </a:lnTo>
                <a:lnTo>
                  <a:pt x="1296" y="268"/>
                </a:lnTo>
                <a:lnTo>
                  <a:pt x="1342" y="233"/>
                </a:lnTo>
                <a:lnTo>
                  <a:pt x="1401" y="268"/>
                </a:lnTo>
                <a:lnTo>
                  <a:pt x="1470" y="268"/>
                </a:lnTo>
                <a:lnTo>
                  <a:pt x="1499" y="296"/>
                </a:lnTo>
                <a:lnTo>
                  <a:pt x="1540" y="291"/>
                </a:lnTo>
                <a:lnTo>
                  <a:pt x="1633" y="163"/>
                </a:lnTo>
                <a:close/>
              </a:path>
            </a:pathLst>
          </a:custGeom>
          <a:solidFill>
            <a:schemeClr val="bg2"/>
          </a:solidFill>
          <a:ln w="9525">
            <a:solidFill>
              <a:schemeClr val="tx1"/>
            </a:solidFill>
            <a:round/>
            <a:headEnd/>
            <a:tailEnd/>
          </a:ln>
        </p:spPr>
        <p:txBody>
          <a:bodyPr/>
          <a:lstStyle/>
          <a:p>
            <a:endParaRPr lang="en-US"/>
          </a:p>
        </p:txBody>
      </p:sp>
      <p:sp>
        <p:nvSpPr>
          <p:cNvPr id="465" name="Freeform 38"/>
          <p:cNvSpPr>
            <a:spLocks/>
          </p:cNvSpPr>
          <p:nvPr/>
        </p:nvSpPr>
        <p:spPr bwMode="auto">
          <a:xfrm>
            <a:off x="1428175" y="4000878"/>
            <a:ext cx="360302" cy="137439"/>
          </a:xfrm>
          <a:custGeom>
            <a:avLst/>
            <a:gdLst>
              <a:gd name="T0" fmla="*/ 0 w 884"/>
              <a:gd name="T1" fmla="*/ 87 h 377"/>
              <a:gd name="T2" fmla="*/ 35 w 884"/>
              <a:gd name="T3" fmla="*/ 41 h 377"/>
              <a:gd name="T4" fmla="*/ 238 w 884"/>
              <a:gd name="T5" fmla="*/ 0 h 377"/>
              <a:gd name="T6" fmla="*/ 517 w 884"/>
              <a:gd name="T7" fmla="*/ 98 h 377"/>
              <a:gd name="T8" fmla="*/ 610 w 884"/>
              <a:gd name="T9" fmla="*/ 192 h 377"/>
              <a:gd name="T10" fmla="*/ 802 w 884"/>
              <a:gd name="T11" fmla="*/ 238 h 377"/>
              <a:gd name="T12" fmla="*/ 807 w 884"/>
              <a:gd name="T13" fmla="*/ 279 h 377"/>
              <a:gd name="T14" fmla="*/ 884 w 884"/>
              <a:gd name="T15" fmla="*/ 337 h 377"/>
              <a:gd name="T16" fmla="*/ 837 w 884"/>
              <a:gd name="T17" fmla="*/ 377 h 377"/>
              <a:gd name="T18" fmla="*/ 570 w 884"/>
              <a:gd name="T19" fmla="*/ 354 h 377"/>
              <a:gd name="T20" fmla="*/ 575 w 884"/>
              <a:gd name="T21" fmla="*/ 279 h 377"/>
              <a:gd name="T22" fmla="*/ 483 w 884"/>
              <a:gd name="T23" fmla="*/ 185 h 377"/>
              <a:gd name="T24" fmla="*/ 424 w 884"/>
              <a:gd name="T25" fmla="*/ 180 h 377"/>
              <a:gd name="T26" fmla="*/ 226 w 884"/>
              <a:gd name="T27" fmla="*/ 93 h 377"/>
              <a:gd name="T28" fmla="*/ 198 w 884"/>
              <a:gd name="T29" fmla="*/ 58 h 377"/>
              <a:gd name="T30" fmla="*/ 81 w 884"/>
              <a:gd name="T31" fmla="*/ 105 h 377"/>
              <a:gd name="T32" fmla="*/ 0 w 884"/>
              <a:gd name="T33" fmla="*/ 87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4"/>
              <a:gd name="T52" fmla="*/ 0 h 377"/>
              <a:gd name="T53" fmla="*/ 884 w 884"/>
              <a:gd name="T54" fmla="*/ 377 h 3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4" h="377">
                <a:moveTo>
                  <a:pt x="0" y="87"/>
                </a:moveTo>
                <a:lnTo>
                  <a:pt x="35" y="41"/>
                </a:lnTo>
                <a:lnTo>
                  <a:pt x="238" y="0"/>
                </a:lnTo>
                <a:lnTo>
                  <a:pt x="517" y="98"/>
                </a:lnTo>
                <a:lnTo>
                  <a:pt x="610" y="192"/>
                </a:lnTo>
                <a:lnTo>
                  <a:pt x="802" y="238"/>
                </a:lnTo>
                <a:lnTo>
                  <a:pt x="807" y="279"/>
                </a:lnTo>
                <a:lnTo>
                  <a:pt x="884" y="337"/>
                </a:lnTo>
                <a:lnTo>
                  <a:pt x="837" y="377"/>
                </a:lnTo>
                <a:lnTo>
                  <a:pt x="570" y="354"/>
                </a:lnTo>
                <a:lnTo>
                  <a:pt x="575" y="279"/>
                </a:lnTo>
                <a:lnTo>
                  <a:pt x="483" y="185"/>
                </a:lnTo>
                <a:lnTo>
                  <a:pt x="424" y="180"/>
                </a:lnTo>
                <a:lnTo>
                  <a:pt x="226" y="93"/>
                </a:lnTo>
                <a:lnTo>
                  <a:pt x="198" y="58"/>
                </a:lnTo>
                <a:lnTo>
                  <a:pt x="81" y="105"/>
                </a:lnTo>
                <a:lnTo>
                  <a:pt x="0" y="87"/>
                </a:lnTo>
                <a:close/>
              </a:path>
            </a:pathLst>
          </a:custGeom>
          <a:solidFill>
            <a:srgbClr val="FFFFFF"/>
          </a:solidFill>
          <a:ln w="9525">
            <a:solidFill>
              <a:schemeClr val="tx1"/>
            </a:solidFill>
            <a:round/>
            <a:headEnd/>
            <a:tailEnd/>
          </a:ln>
        </p:spPr>
        <p:txBody>
          <a:bodyPr/>
          <a:lstStyle/>
          <a:p>
            <a:endParaRPr lang="en-US"/>
          </a:p>
        </p:txBody>
      </p:sp>
      <p:sp>
        <p:nvSpPr>
          <p:cNvPr id="466" name="Freeform 39"/>
          <p:cNvSpPr>
            <a:spLocks/>
          </p:cNvSpPr>
          <p:nvPr/>
        </p:nvSpPr>
        <p:spPr bwMode="auto">
          <a:xfrm>
            <a:off x="1999464" y="4205574"/>
            <a:ext cx="74657" cy="23394"/>
          </a:xfrm>
          <a:custGeom>
            <a:avLst/>
            <a:gdLst>
              <a:gd name="T0" fmla="*/ 0 w 180"/>
              <a:gd name="T1" fmla="*/ 40 h 57"/>
              <a:gd name="T2" fmla="*/ 17 w 180"/>
              <a:gd name="T3" fmla="*/ 5 h 57"/>
              <a:gd name="T4" fmla="*/ 127 w 180"/>
              <a:gd name="T5" fmla="*/ 5 h 57"/>
              <a:gd name="T6" fmla="*/ 168 w 180"/>
              <a:gd name="T7" fmla="*/ 0 h 57"/>
              <a:gd name="T8" fmla="*/ 180 w 180"/>
              <a:gd name="T9" fmla="*/ 22 h 57"/>
              <a:gd name="T10" fmla="*/ 104 w 180"/>
              <a:gd name="T11" fmla="*/ 57 h 57"/>
              <a:gd name="T12" fmla="*/ 70 w 180"/>
              <a:gd name="T13" fmla="*/ 40 h 57"/>
              <a:gd name="T14" fmla="*/ 0 w 180"/>
              <a:gd name="T15" fmla="*/ 40 h 57"/>
              <a:gd name="T16" fmla="*/ 0 60000 65536"/>
              <a:gd name="T17" fmla="*/ 0 60000 65536"/>
              <a:gd name="T18" fmla="*/ 0 60000 65536"/>
              <a:gd name="T19" fmla="*/ 0 60000 65536"/>
              <a:gd name="T20" fmla="*/ 0 60000 65536"/>
              <a:gd name="T21" fmla="*/ 0 60000 65536"/>
              <a:gd name="T22" fmla="*/ 0 60000 65536"/>
              <a:gd name="T23" fmla="*/ 0 60000 65536"/>
              <a:gd name="T24" fmla="*/ 0 w 180"/>
              <a:gd name="T25" fmla="*/ 0 h 57"/>
              <a:gd name="T26" fmla="*/ 180 w 180"/>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 h="57">
                <a:moveTo>
                  <a:pt x="0" y="40"/>
                </a:moveTo>
                <a:lnTo>
                  <a:pt x="17" y="5"/>
                </a:lnTo>
                <a:lnTo>
                  <a:pt x="127" y="5"/>
                </a:lnTo>
                <a:lnTo>
                  <a:pt x="168" y="0"/>
                </a:lnTo>
                <a:lnTo>
                  <a:pt x="180" y="22"/>
                </a:lnTo>
                <a:lnTo>
                  <a:pt x="104" y="57"/>
                </a:lnTo>
                <a:lnTo>
                  <a:pt x="70" y="40"/>
                </a:lnTo>
                <a:lnTo>
                  <a:pt x="0" y="40"/>
                </a:lnTo>
                <a:close/>
              </a:path>
            </a:pathLst>
          </a:custGeom>
          <a:solidFill>
            <a:srgbClr val="FFFFFF"/>
          </a:solidFill>
          <a:ln w="9525">
            <a:solidFill>
              <a:schemeClr val="tx1"/>
            </a:solidFill>
            <a:round/>
            <a:headEnd/>
            <a:tailEnd/>
          </a:ln>
        </p:spPr>
        <p:txBody>
          <a:bodyPr/>
          <a:lstStyle/>
          <a:p>
            <a:endParaRPr lang="en-US"/>
          </a:p>
        </p:txBody>
      </p:sp>
      <p:sp>
        <p:nvSpPr>
          <p:cNvPr id="467" name="Freeform 40"/>
          <p:cNvSpPr>
            <a:spLocks/>
          </p:cNvSpPr>
          <p:nvPr/>
        </p:nvSpPr>
        <p:spPr bwMode="auto">
          <a:xfrm>
            <a:off x="1619687" y="4170483"/>
            <a:ext cx="84395" cy="35090"/>
          </a:xfrm>
          <a:custGeom>
            <a:avLst/>
            <a:gdLst>
              <a:gd name="T0" fmla="*/ 0 w 209"/>
              <a:gd name="T1" fmla="*/ 0 h 94"/>
              <a:gd name="T2" fmla="*/ 87 w 209"/>
              <a:gd name="T3" fmla="*/ 82 h 94"/>
              <a:gd name="T4" fmla="*/ 122 w 209"/>
              <a:gd name="T5" fmla="*/ 94 h 94"/>
              <a:gd name="T6" fmla="*/ 197 w 209"/>
              <a:gd name="T7" fmla="*/ 82 h 94"/>
              <a:gd name="T8" fmla="*/ 209 w 209"/>
              <a:gd name="T9" fmla="*/ 53 h 94"/>
              <a:gd name="T10" fmla="*/ 127 w 209"/>
              <a:gd name="T11" fmla="*/ 47 h 94"/>
              <a:gd name="T12" fmla="*/ 92 w 209"/>
              <a:gd name="T13" fmla="*/ 35 h 94"/>
              <a:gd name="T14" fmla="*/ 64 w 209"/>
              <a:gd name="T15" fmla="*/ 0 h 94"/>
              <a:gd name="T16" fmla="*/ 0 w 209"/>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9"/>
              <a:gd name="T28" fmla="*/ 0 h 94"/>
              <a:gd name="T29" fmla="*/ 209 w 209"/>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9" h="94">
                <a:moveTo>
                  <a:pt x="0" y="0"/>
                </a:moveTo>
                <a:lnTo>
                  <a:pt x="87" y="82"/>
                </a:lnTo>
                <a:lnTo>
                  <a:pt x="122" y="94"/>
                </a:lnTo>
                <a:lnTo>
                  <a:pt x="197" y="82"/>
                </a:lnTo>
                <a:lnTo>
                  <a:pt x="209" y="53"/>
                </a:lnTo>
                <a:lnTo>
                  <a:pt x="127" y="47"/>
                </a:lnTo>
                <a:lnTo>
                  <a:pt x="92" y="35"/>
                </a:lnTo>
                <a:lnTo>
                  <a:pt x="64" y="0"/>
                </a:lnTo>
                <a:lnTo>
                  <a:pt x="0" y="0"/>
                </a:lnTo>
                <a:close/>
              </a:path>
            </a:pathLst>
          </a:custGeom>
          <a:solidFill>
            <a:srgbClr val="FFFFFF"/>
          </a:solidFill>
          <a:ln w="9525">
            <a:solidFill>
              <a:schemeClr val="tx1"/>
            </a:solidFill>
            <a:round/>
            <a:headEnd/>
            <a:tailEnd/>
          </a:ln>
        </p:spPr>
        <p:txBody>
          <a:bodyPr/>
          <a:lstStyle/>
          <a:p>
            <a:endParaRPr lang="en-US"/>
          </a:p>
        </p:txBody>
      </p:sp>
      <p:sp>
        <p:nvSpPr>
          <p:cNvPr id="468" name="Freeform 41"/>
          <p:cNvSpPr>
            <a:spLocks/>
          </p:cNvSpPr>
          <p:nvPr/>
        </p:nvSpPr>
        <p:spPr bwMode="auto">
          <a:xfrm>
            <a:off x="1467128" y="4047666"/>
            <a:ext cx="29214" cy="14621"/>
          </a:xfrm>
          <a:custGeom>
            <a:avLst/>
            <a:gdLst>
              <a:gd name="T0" fmla="*/ 53 w 70"/>
              <a:gd name="T1" fmla="*/ 0 h 40"/>
              <a:gd name="T2" fmla="*/ 35 w 70"/>
              <a:gd name="T3" fmla="*/ 0 h 40"/>
              <a:gd name="T4" fmla="*/ 6 w 70"/>
              <a:gd name="T5" fmla="*/ 12 h 40"/>
              <a:gd name="T6" fmla="*/ 0 w 70"/>
              <a:gd name="T7" fmla="*/ 40 h 40"/>
              <a:gd name="T8" fmla="*/ 70 w 70"/>
              <a:gd name="T9" fmla="*/ 23 h 40"/>
              <a:gd name="T10" fmla="*/ 53 w 70"/>
              <a:gd name="T11" fmla="*/ 0 h 40"/>
              <a:gd name="T12" fmla="*/ 0 60000 65536"/>
              <a:gd name="T13" fmla="*/ 0 60000 65536"/>
              <a:gd name="T14" fmla="*/ 0 60000 65536"/>
              <a:gd name="T15" fmla="*/ 0 60000 65536"/>
              <a:gd name="T16" fmla="*/ 0 60000 65536"/>
              <a:gd name="T17" fmla="*/ 0 60000 65536"/>
              <a:gd name="T18" fmla="*/ 0 w 70"/>
              <a:gd name="T19" fmla="*/ 0 h 40"/>
              <a:gd name="T20" fmla="*/ 70 w 7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70" h="40">
                <a:moveTo>
                  <a:pt x="53" y="0"/>
                </a:moveTo>
                <a:lnTo>
                  <a:pt x="35" y="0"/>
                </a:lnTo>
                <a:lnTo>
                  <a:pt x="6" y="12"/>
                </a:lnTo>
                <a:lnTo>
                  <a:pt x="0" y="40"/>
                </a:lnTo>
                <a:lnTo>
                  <a:pt x="70" y="23"/>
                </a:lnTo>
                <a:lnTo>
                  <a:pt x="53" y="0"/>
                </a:lnTo>
                <a:close/>
              </a:path>
            </a:pathLst>
          </a:custGeom>
          <a:solidFill>
            <a:srgbClr val="FFFFFF"/>
          </a:solidFill>
          <a:ln w="9525">
            <a:solidFill>
              <a:schemeClr val="tx1"/>
            </a:solidFill>
            <a:round/>
            <a:headEnd/>
            <a:tailEnd/>
          </a:ln>
        </p:spPr>
        <p:txBody>
          <a:bodyPr/>
          <a:lstStyle/>
          <a:p>
            <a:endParaRPr lang="en-US"/>
          </a:p>
        </p:txBody>
      </p:sp>
      <p:sp>
        <p:nvSpPr>
          <p:cNvPr id="469" name="Freeform 42"/>
          <p:cNvSpPr>
            <a:spLocks/>
          </p:cNvSpPr>
          <p:nvPr/>
        </p:nvSpPr>
        <p:spPr bwMode="auto">
          <a:xfrm>
            <a:off x="1661885" y="3936546"/>
            <a:ext cx="16229" cy="20469"/>
          </a:xfrm>
          <a:custGeom>
            <a:avLst/>
            <a:gdLst>
              <a:gd name="T0" fmla="*/ 35 w 41"/>
              <a:gd name="T1" fmla="*/ 0 h 52"/>
              <a:gd name="T2" fmla="*/ 0 w 41"/>
              <a:gd name="T3" fmla="*/ 0 h 52"/>
              <a:gd name="T4" fmla="*/ 6 w 41"/>
              <a:gd name="T5" fmla="*/ 52 h 52"/>
              <a:gd name="T6" fmla="*/ 41 w 41"/>
              <a:gd name="T7" fmla="*/ 28 h 52"/>
              <a:gd name="T8" fmla="*/ 35 w 41"/>
              <a:gd name="T9" fmla="*/ 17 h 52"/>
              <a:gd name="T10" fmla="*/ 35 w 41"/>
              <a:gd name="T11" fmla="*/ 0 h 52"/>
              <a:gd name="T12" fmla="*/ 0 60000 65536"/>
              <a:gd name="T13" fmla="*/ 0 60000 65536"/>
              <a:gd name="T14" fmla="*/ 0 60000 65536"/>
              <a:gd name="T15" fmla="*/ 0 60000 65536"/>
              <a:gd name="T16" fmla="*/ 0 60000 65536"/>
              <a:gd name="T17" fmla="*/ 0 60000 65536"/>
              <a:gd name="T18" fmla="*/ 0 w 41"/>
              <a:gd name="T19" fmla="*/ 0 h 52"/>
              <a:gd name="T20" fmla="*/ 41 w 41"/>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41" h="52">
                <a:moveTo>
                  <a:pt x="35" y="0"/>
                </a:moveTo>
                <a:lnTo>
                  <a:pt x="0" y="0"/>
                </a:lnTo>
                <a:lnTo>
                  <a:pt x="6" y="52"/>
                </a:lnTo>
                <a:lnTo>
                  <a:pt x="41" y="28"/>
                </a:lnTo>
                <a:lnTo>
                  <a:pt x="35" y="17"/>
                </a:lnTo>
                <a:lnTo>
                  <a:pt x="35" y="0"/>
                </a:lnTo>
                <a:close/>
              </a:path>
            </a:pathLst>
          </a:custGeom>
          <a:solidFill>
            <a:srgbClr val="FFFFFF"/>
          </a:solidFill>
          <a:ln w="9525">
            <a:solidFill>
              <a:schemeClr val="tx1"/>
            </a:solidFill>
            <a:round/>
            <a:headEnd/>
            <a:tailEnd/>
          </a:ln>
        </p:spPr>
        <p:txBody>
          <a:bodyPr/>
          <a:lstStyle/>
          <a:p>
            <a:endParaRPr lang="en-US"/>
          </a:p>
        </p:txBody>
      </p:sp>
      <p:sp>
        <p:nvSpPr>
          <p:cNvPr id="470" name="Freeform 43"/>
          <p:cNvSpPr>
            <a:spLocks/>
          </p:cNvSpPr>
          <p:nvPr/>
        </p:nvSpPr>
        <p:spPr bwMode="auto">
          <a:xfrm>
            <a:off x="1671622" y="3962864"/>
            <a:ext cx="9738" cy="11697"/>
          </a:xfrm>
          <a:custGeom>
            <a:avLst/>
            <a:gdLst>
              <a:gd name="T0" fmla="*/ 18 w 24"/>
              <a:gd name="T1" fmla="*/ 0 h 28"/>
              <a:gd name="T2" fmla="*/ 12 w 24"/>
              <a:gd name="T3" fmla="*/ 11 h 28"/>
              <a:gd name="T4" fmla="*/ 0 w 24"/>
              <a:gd name="T5" fmla="*/ 28 h 28"/>
              <a:gd name="T6" fmla="*/ 24 w 24"/>
              <a:gd name="T7" fmla="*/ 23 h 28"/>
              <a:gd name="T8" fmla="*/ 18 w 24"/>
              <a:gd name="T9" fmla="*/ 0 h 28"/>
              <a:gd name="T10" fmla="*/ 0 60000 65536"/>
              <a:gd name="T11" fmla="*/ 0 60000 65536"/>
              <a:gd name="T12" fmla="*/ 0 60000 65536"/>
              <a:gd name="T13" fmla="*/ 0 60000 65536"/>
              <a:gd name="T14" fmla="*/ 0 60000 65536"/>
              <a:gd name="T15" fmla="*/ 0 w 24"/>
              <a:gd name="T16" fmla="*/ 0 h 28"/>
              <a:gd name="T17" fmla="*/ 24 w 24"/>
              <a:gd name="T18" fmla="*/ 28 h 28"/>
            </a:gdLst>
            <a:ahLst/>
            <a:cxnLst>
              <a:cxn ang="T10">
                <a:pos x="T0" y="T1"/>
              </a:cxn>
              <a:cxn ang="T11">
                <a:pos x="T2" y="T3"/>
              </a:cxn>
              <a:cxn ang="T12">
                <a:pos x="T4" y="T5"/>
              </a:cxn>
              <a:cxn ang="T13">
                <a:pos x="T6" y="T7"/>
              </a:cxn>
              <a:cxn ang="T14">
                <a:pos x="T8" y="T9"/>
              </a:cxn>
            </a:cxnLst>
            <a:rect l="T15" t="T16" r="T17" b="T18"/>
            <a:pathLst>
              <a:path w="24" h="28">
                <a:moveTo>
                  <a:pt x="18" y="0"/>
                </a:moveTo>
                <a:lnTo>
                  <a:pt x="12" y="11"/>
                </a:lnTo>
                <a:lnTo>
                  <a:pt x="0" y="28"/>
                </a:lnTo>
                <a:lnTo>
                  <a:pt x="24" y="23"/>
                </a:lnTo>
                <a:lnTo>
                  <a:pt x="18" y="0"/>
                </a:lnTo>
                <a:close/>
              </a:path>
            </a:pathLst>
          </a:custGeom>
          <a:solidFill>
            <a:srgbClr val="FFFFFF"/>
          </a:solidFill>
          <a:ln w="9525">
            <a:solidFill>
              <a:schemeClr val="tx1"/>
            </a:solidFill>
            <a:round/>
            <a:headEnd/>
            <a:tailEnd/>
          </a:ln>
        </p:spPr>
        <p:txBody>
          <a:bodyPr/>
          <a:lstStyle/>
          <a:p>
            <a:endParaRPr lang="en-US"/>
          </a:p>
        </p:txBody>
      </p:sp>
      <p:sp>
        <p:nvSpPr>
          <p:cNvPr id="471" name="Freeform 44"/>
          <p:cNvSpPr>
            <a:spLocks/>
          </p:cNvSpPr>
          <p:nvPr/>
        </p:nvSpPr>
        <p:spPr bwMode="auto">
          <a:xfrm>
            <a:off x="486849" y="2082580"/>
            <a:ext cx="38951" cy="14621"/>
          </a:xfrm>
          <a:custGeom>
            <a:avLst/>
            <a:gdLst>
              <a:gd name="T0" fmla="*/ 64 w 99"/>
              <a:gd name="T1" fmla="*/ 11 h 46"/>
              <a:gd name="T2" fmla="*/ 12 w 99"/>
              <a:gd name="T3" fmla="*/ 0 h 46"/>
              <a:gd name="T4" fmla="*/ 0 w 99"/>
              <a:gd name="T5" fmla="*/ 11 h 46"/>
              <a:gd name="T6" fmla="*/ 12 w 99"/>
              <a:gd name="T7" fmla="*/ 40 h 46"/>
              <a:gd name="T8" fmla="*/ 64 w 99"/>
              <a:gd name="T9" fmla="*/ 46 h 46"/>
              <a:gd name="T10" fmla="*/ 99 w 99"/>
              <a:gd name="T11" fmla="*/ 17 h 46"/>
              <a:gd name="T12" fmla="*/ 64 w 99"/>
              <a:gd name="T13" fmla="*/ 11 h 46"/>
              <a:gd name="T14" fmla="*/ 0 60000 65536"/>
              <a:gd name="T15" fmla="*/ 0 60000 65536"/>
              <a:gd name="T16" fmla="*/ 0 60000 65536"/>
              <a:gd name="T17" fmla="*/ 0 60000 65536"/>
              <a:gd name="T18" fmla="*/ 0 60000 65536"/>
              <a:gd name="T19" fmla="*/ 0 60000 65536"/>
              <a:gd name="T20" fmla="*/ 0 60000 65536"/>
              <a:gd name="T21" fmla="*/ 0 w 99"/>
              <a:gd name="T22" fmla="*/ 0 h 46"/>
              <a:gd name="T23" fmla="*/ 99 w 99"/>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46">
                <a:moveTo>
                  <a:pt x="64" y="11"/>
                </a:moveTo>
                <a:lnTo>
                  <a:pt x="12" y="0"/>
                </a:lnTo>
                <a:lnTo>
                  <a:pt x="0" y="11"/>
                </a:lnTo>
                <a:lnTo>
                  <a:pt x="12" y="40"/>
                </a:lnTo>
                <a:lnTo>
                  <a:pt x="64" y="46"/>
                </a:lnTo>
                <a:lnTo>
                  <a:pt x="99" y="17"/>
                </a:lnTo>
                <a:lnTo>
                  <a:pt x="64" y="11"/>
                </a:lnTo>
                <a:close/>
              </a:path>
            </a:pathLst>
          </a:custGeom>
          <a:solidFill>
            <a:srgbClr val="FFFFFF"/>
          </a:solidFill>
          <a:ln w="9525">
            <a:solidFill>
              <a:schemeClr val="tx1"/>
            </a:solidFill>
            <a:round/>
            <a:headEnd/>
            <a:tailEnd/>
          </a:ln>
        </p:spPr>
        <p:txBody>
          <a:bodyPr/>
          <a:lstStyle/>
          <a:p>
            <a:endParaRPr lang="en-US"/>
          </a:p>
        </p:txBody>
      </p:sp>
      <p:sp>
        <p:nvSpPr>
          <p:cNvPr id="472" name="Freeform 45"/>
          <p:cNvSpPr>
            <a:spLocks/>
          </p:cNvSpPr>
          <p:nvPr/>
        </p:nvSpPr>
        <p:spPr bwMode="auto">
          <a:xfrm>
            <a:off x="379731" y="2220020"/>
            <a:ext cx="45444" cy="17545"/>
          </a:xfrm>
          <a:custGeom>
            <a:avLst/>
            <a:gdLst>
              <a:gd name="T0" fmla="*/ 58 w 110"/>
              <a:gd name="T1" fmla="*/ 0 h 52"/>
              <a:gd name="T2" fmla="*/ 0 w 110"/>
              <a:gd name="T3" fmla="*/ 24 h 52"/>
              <a:gd name="T4" fmla="*/ 23 w 110"/>
              <a:gd name="T5" fmla="*/ 41 h 52"/>
              <a:gd name="T6" fmla="*/ 105 w 110"/>
              <a:gd name="T7" fmla="*/ 52 h 52"/>
              <a:gd name="T8" fmla="*/ 110 w 110"/>
              <a:gd name="T9" fmla="*/ 17 h 52"/>
              <a:gd name="T10" fmla="*/ 81 w 110"/>
              <a:gd name="T11" fmla="*/ 0 h 52"/>
              <a:gd name="T12" fmla="*/ 58 w 110"/>
              <a:gd name="T13" fmla="*/ 0 h 52"/>
              <a:gd name="T14" fmla="*/ 0 60000 65536"/>
              <a:gd name="T15" fmla="*/ 0 60000 65536"/>
              <a:gd name="T16" fmla="*/ 0 60000 65536"/>
              <a:gd name="T17" fmla="*/ 0 60000 65536"/>
              <a:gd name="T18" fmla="*/ 0 60000 65536"/>
              <a:gd name="T19" fmla="*/ 0 60000 65536"/>
              <a:gd name="T20" fmla="*/ 0 60000 65536"/>
              <a:gd name="T21" fmla="*/ 0 w 110"/>
              <a:gd name="T22" fmla="*/ 0 h 52"/>
              <a:gd name="T23" fmla="*/ 110 w 110"/>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52">
                <a:moveTo>
                  <a:pt x="58" y="0"/>
                </a:moveTo>
                <a:lnTo>
                  <a:pt x="0" y="24"/>
                </a:lnTo>
                <a:lnTo>
                  <a:pt x="23" y="41"/>
                </a:lnTo>
                <a:lnTo>
                  <a:pt x="105" y="52"/>
                </a:lnTo>
                <a:lnTo>
                  <a:pt x="110" y="17"/>
                </a:lnTo>
                <a:lnTo>
                  <a:pt x="81" y="0"/>
                </a:lnTo>
                <a:lnTo>
                  <a:pt x="58" y="0"/>
                </a:lnTo>
                <a:close/>
              </a:path>
            </a:pathLst>
          </a:custGeom>
          <a:solidFill>
            <a:srgbClr val="FFFFFF"/>
          </a:solidFill>
          <a:ln w="9525">
            <a:solidFill>
              <a:schemeClr val="tx1"/>
            </a:solidFill>
            <a:round/>
            <a:headEnd/>
            <a:tailEnd/>
          </a:ln>
        </p:spPr>
        <p:txBody>
          <a:bodyPr/>
          <a:lstStyle/>
          <a:p>
            <a:endParaRPr lang="en-US"/>
          </a:p>
        </p:txBody>
      </p:sp>
      <p:sp>
        <p:nvSpPr>
          <p:cNvPr id="473" name="Freeform 46"/>
          <p:cNvSpPr>
            <a:spLocks/>
          </p:cNvSpPr>
          <p:nvPr/>
        </p:nvSpPr>
        <p:spPr bwMode="auto">
          <a:xfrm>
            <a:off x="2171500" y="3111912"/>
            <a:ext cx="178528" cy="154985"/>
          </a:xfrm>
          <a:custGeom>
            <a:avLst/>
            <a:gdLst>
              <a:gd name="T0" fmla="*/ 180 w 436"/>
              <a:gd name="T1" fmla="*/ 0 h 424"/>
              <a:gd name="T2" fmla="*/ 105 w 436"/>
              <a:gd name="T3" fmla="*/ 198 h 424"/>
              <a:gd name="T4" fmla="*/ 0 w 436"/>
              <a:gd name="T5" fmla="*/ 250 h 424"/>
              <a:gd name="T6" fmla="*/ 81 w 436"/>
              <a:gd name="T7" fmla="*/ 255 h 424"/>
              <a:gd name="T8" fmla="*/ 81 w 436"/>
              <a:gd name="T9" fmla="*/ 360 h 424"/>
              <a:gd name="T10" fmla="*/ 162 w 436"/>
              <a:gd name="T11" fmla="*/ 389 h 424"/>
              <a:gd name="T12" fmla="*/ 255 w 436"/>
              <a:gd name="T13" fmla="*/ 342 h 424"/>
              <a:gd name="T14" fmla="*/ 279 w 436"/>
              <a:gd name="T15" fmla="*/ 354 h 424"/>
              <a:gd name="T16" fmla="*/ 337 w 436"/>
              <a:gd name="T17" fmla="*/ 401 h 424"/>
              <a:gd name="T18" fmla="*/ 394 w 436"/>
              <a:gd name="T19" fmla="*/ 372 h 424"/>
              <a:gd name="T20" fmla="*/ 412 w 436"/>
              <a:gd name="T21" fmla="*/ 424 h 424"/>
              <a:gd name="T22" fmla="*/ 436 w 436"/>
              <a:gd name="T23" fmla="*/ 255 h 424"/>
              <a:gd name="T24" fmla="*/ 384 w 436"/>
              <a:gd name="T25" fmla="*/ 273 h 424"/>
              <a:gd name="T26" fmla="*/ 412 w 436"/>
              <a:gd name="T27" fmla="*/ 203 h 424"/>
              <a:gd name="T28" fmla="*/ 360 w 436"/>
              <a:gd name="T29" fmla="*/ 163 h 424"/>
              <a:gd name="T30" fmla="*/ 366 w 436"/>
              <a:gd name="T31" fmla="*/ 145 h 424"/>
              <a:gd name="T32" fmla="*/ 255 w 436"/>
              <a:gd name="T33" fmla="*/ 122 h 424"/>
              <a:gd name="T34" fmla="*/ 197 w 436"/>
              <a:gd name="T35" fmla="*/ 151 h 424"/>
              <a:gd name="T36" fmla="*/ 227 w 436"/>
              <a:gd name="T37" fmla="*/ 35 h 424"/>
              <a:gd name="T38" fmla="*/ 180 w 436"/>
              <a:gd name="T39" fmla="*/ 0 h 4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6"/>
              <a:gd name="T61" fmla="*/ 0 h 424"/>
              <a:gd name="T62" fmla="*/ 436 w 436"/>
              <a:gd name="T63" fmla="*/ 424 h 4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6" h="424">
                <a:moveTo>
                  <a:pt x="180" y="0"/>
                </a:moveTo>
                <a:lnTo>
                  <a:pt x="105" y="198"/>
                </a:lnTo>
                <a:lnTo>
                  <a:pt x="0" y="250"/>
                </a:lnTo>
                <a:lnTo>
                  <a:pt x="81" y="255"/>
                </a:lnTo>
                <a:lnTo>
                  <a:pt x="81" y="360"/>
                </a:lnTo>
                <a:lnTo>
                  <a:pt x="162" y="389"/>
                </a:lnTo>
                <a:lnTo>
                  <a:pt x="255" y="342"/>
                </a:lnTo>
                <a:lnTo>
                  <a:pt x="279" y="354"/>
                </a:lnTo>
                <a:lnTo>
                  <a:pt x="337" y="401"/>
                </a:lnTo>
                <a:lnTo>
                  <a:pt x="394" y="372"/>
                </a:lnTo>
                <a:lnTo>
                  <a:pt x="412" y="424"/>
                </a:lnTo>
                <a:lnTo>
                  <a:pt x="436" y="255"/>
                </a:lnTo>
                <a:lnTo>
                  <a:pt x="384" y="273"/>
                </a:lnTo>
                <a:lnTo>
                  <a:pt x="412" y="203"/>
                </a:lnTo>
                <a:lnTo>
                  <a:pt x="360" y="163"/>
                </a:lnTo>
                <a:lnTo>
                  <a:pt x="366" y="145"/>
                </a:lnTo>
                <a:lnTo>
                  <a:pt x="255" y="122"/>
                </a:lnTo>
                <a:lnTo>
                  <a:pt x="197" y="151"/>
                </a:lnTo>
                <a:lnTo>
                  <a:pt x="227" y="35"/>
                </a:lnTo>
                <a:lnTo>
                  <a:pt x="180" y="0"/>
                </a:lnTo>
                <a:close/>
              </a:path>
            </a:pathLst>
          </a:custGeom>
          <a:solidFill>
            <a:srgbClr val="FFFFFF"/>
          </a:solidFill>
          <a:ln w="9525">
            <a:solidFill>
              <a:schemeClr val="tx1"/>
            </a:solidFill>
            <a:round/>
            <a:headEnd/>
            <a:tailEnd/>
          </a:ln>
        </p:spPr>
        <p:txBody>
          <a:bodyPr/>
          <a:lstStyle/>
          <a:p>
            <a:endParaRPr lang="en-US"/>
          </a:p>
        </p:txBody>
      </p:sp>
      <p:sp>
        <p:nvSpPr>
          <p:cNvPr id="474" name="Freeform 47"/>
          <p:cNvSpPr>
            <a:spLocks/>
          </p:cNvSpPr>
          <p:nvPr/>
        </p:nvSpPr>
        <p:spPr bwMode="auto">
          <a:xfrm>
            <a:off x="2080612" y="3190866"/>
            <a:ext cx="48689" cy="20469"/>
          </a:xfrm>
          <a:custGeom>
            <a:avLst/>
            <a:gdLst>
              <a:gd name="T0" fmla="*/ 93 w 122"/>
              <a:gd name="T1" fmla="*/ 0 h 53"/>
              <a:gd name="T2" fmla="*/ 30 w 122"/>
              <a:gd name="T3" fmla="*/ 7 h 53"/>
              <a:gd name="T4" fmla="*/ 0 w 122"/>
              <a:gd name="T5" fmla="*/ 7 h 53"/>
              <a:gd name="T6" fmla="*/ 0 w 122"/>
              <a:gd name="T7" fmla="*/ 24 h 53"/>
              <a:gd name="T8" fmla="*/ 82 w 122"/>
              <a:gd name="T9" fmla="*/ 35 h 53"/>
              <a:gd name="T10" fmla="*/ 99 w 122"/>
              <a:gd name="T11" fmla="*/ 53 h 53"/>
              <a:gd name="T12" fmla="*/ 122 w 122"/>
              <a:gd name="T13" fmla="*/ 30 h 53"/>
              <a:gd name="T14" fmla="*/ 93 w 122"/>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53"/>
              <a:gd name="T26" fmla="*/ 122 w 12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53">
                <a:moveTo>
                  <a:pt x="93" y="0"/>
                </a:moveTo>
                <a:lnTo>
                  <a:pt x="30" y="7"/>
                </a:lnTo>
                <a:lnTo>
                  <a:pt x="0" y="7"/>
                </a:lnTo>
                <a:lnTo>
                  <a:pt x="0" y="24"/>
                </a:lnTo>
                <a:lnTo>
                  <a:pt x="82" y="35"/>
                </a:lnTo>
                <a:lnTo>
                  <a:pt x="99" y="53"/>
                </a:lnTo>
                <a:lnTo>
                  <a:pt x="122" y="30"/>
                </a:lnTo>
                <a:lnTo>
                  <a:pt x="93" y="0"/>
                </a:lnTo>
                <a:close/>
              </a:path>
            </a:pathLst>
          </a:custGeom>
          <a:solidFill>
            <a:srgbClr val="FFFFFF"/>
          </a:solidFill>
          <a:ln w="9525">
            <a:solidFill>
              <a:schemeClr val="tx1"/>
            </a:solidFill>
            <a:round/>
            <a:headEnd/>
            <a:tailEnd/>
          </a:ln>
        </p:spPr>
        <p:txBody>
          <a:bodyPr/>
          <a:lstStyle/>
          <a:p>
            <a:endParaRPr lang="en-US"/>
          </a:p>
        </p:txBody>
      </p:sp>
      <p:sp>
        <p:nvSpPr>
          <p:cNvPr id="475" name="Freeform 48"/>
          <p:cNvSpPr>
            <a:spLocks/>
          </p:cNvSpPr>
          <p:nvPr/>
        </p:nvSpPr>
        <p:spPr bwMode="auto">
          <a:xfrm>
            <a:off x="2093598" y="3281517"/>
            <a:ext cx="29214" cy="17545"/>
          </a:xfrm>
          <a:custGeom>
            <a:avLst/>
            <a:gdLst>
              <a:gd name="T0" fmla="*/ 40 w 75"/>
              <a:gd name="T1" fmla="*/ 0 h 47"/>
              <a:gd name="T2" fmla="*/ 0 w 75"/>
              <a:gd name="T3" fmla="*/ 24 h 47"/>
              <a:gd name="T4" fmla="*/ 17 w 75"/>
              <a:gd name="T5" fmla="*/ 42 h 47"/>
              <a:gd name="T6" fmla="*/ 75 w 75"/>
              <a:gd name="T7" fmla="*/ 47 h 47"/>
              <a:gd name="T8" fmla="*/ 69 w 75"/>
              <a:gd name="T9" fmla="*/ 12 h 47"/>
              <a:gd name="T10" fmla="*/ 40 w 75"/>
              <a:gd name="T11" fmla="*/ 0 h 47"/>
              <a:gd name="T12" fmla="*/ 0 60000 65536"/>
              <a:gd name="T13" fmla="*/ 0 60000 65536"/>
              <a:gd name="T14" fmla="*/ 0 60000 65536"/>
              <a:gd name="T15" fmla="*/ 0 60000 65536"/>
              <a:gd name="T16" fmla="*/ 0 60000 65536"/>
              <a:gd name="T17" fmla="*/ 0 60000 65536"/>
              <a:gd name="T18" fmla="*/ 0 w 75"/>
              <a:gd name="T19" fmla="*/ 0 h 47"/>
              <a:gd name="T20" fmla="*/ 75 w 7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75" h="47">
                <a:moveTo>
                  <a:pt x="40" y="0"/>
                </a:moveTo>
                <a:lnTo>
                  <a:pt x="0" y="24"/>
                </a:lnTo>
                <a:lnTo>
                  <a:pt x="17" y="42"/>
                </a:lnTo>
                <a:lnTo>
                  <a:pt x="75" y="47"/>
                </a:lnTo>
                <a:lnTo>
                  <a:pt x="69" y="12"/>
                </a:lnTo>
                <a:lnTo>
                  <a:pt x="40" y="0"/>
                </a:lnTo>
                <a:close/>
              </a:path>
            </a:pathLst>
          </a:custGeom>
          <a:solidFill>
            <a:srgbClr val="FFFFFF"/>
          </a:solidFill>
          <a:ln w="9525">
            <a:solidFill>
              <a:schemeClr val="tx1"/>
            </a:solidFill>
            <a:round/>
            <a:headEnd/>
            <a:tailEnd/>
          </a:ln>
        </p:spPr>
        <p:txBody>
          <a:bodyPr/>
          <a:lstStyle/>
          <a:p>
            <a:endParaRPr lang="en-US"/>
          </a:p>
        </p:txBody>
      </p:sp>
      <p:sp>
        <p:nvSpPr>
          <p:cNvPr id="476" name="Freeform 49"/>
          <p:cNvSpPr>
            <a:spLocks/>
          </p:cNvSpPr>
          <p:nvPr/>
        </p:nvSpPr>
        <p:spPr bwMode="auto">
          <a:xfrm>
            <a:off x="2158515" y="3281516"/>
            <a:ext cx="35706" cy="38016"/>
          </a:xfrm>
          <a:custGeom>
            <a:avLst/>
            <a:gdLst>
              <a:gd name="T0" fmla="*/ 17 w 87"/>
              <a:gd name="T1" fmla="*/ 100 h 105"/>
              <a:gd name="T2" fmla="*/ 0 w 87"/>
              <a:gd name="T3" fmla="*/ 59 h 105"/>
              <a:gd name="T4" fmla="*/ 28 w 87"/>
              <a:gd name="T5" fmla="*/ 0 h 105"/>
              <a:gd name="T6" fmla="*/ 52 w 87"/>
              <a:gd name="T7" fmla="*/ 12 h 105"/>
              <a:gd name="T8" fmla="*/ 40 w 87"/>
              <a:gd name="T9" fmla="*/ 47 h 105"/>
              <a:gd name="T10" fmla="*/ 87 w 87"/>
              <a:gd name="T11" fmla="*/ 70 h 105"/>
              <a:gd name="T12" fmla="*/ 75 w 87"/>
              <a:gd name="T13" fmla="*/ 105 h 105"/>
              <a:gd name="T14" fmla="*/ 28 w 87"/>
              <a:gd name="T15" fmla="*/ 100 h 105"/>
              <a:gd name="T16" fmla="*/ 17 w 87"/>
              <a:gd name="T17" fmla="*/ 10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7"/>
              <a:gd name="T28" fmla="*/ 0 h 105"/>
              <a:gd name="T29" fmla="*/ 87 w 87"/>
              <a:gd name="T30" fmla="*/ 105 h 1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7" h="105">
                <a:moveTo>
                  <a:pt x="17" y="100"/>
                </a:moveTo>
                <a:lnTo>
                  <a:pt x="0" y="59"/>
                </a:lnTo>
                <a:lnTo>
                  <a:pt x="28" y="0"/>
                </a:lnTo>
                <a:lnTo>
                  <a:pt x="52" y="12"/>
                </a:lnTo>
                <a:lnTo>
                  <a:pt x="40" y="47"/>
                </a:lnTo>
                <a:lnTo>
                  <a:pt x="87" y="70"/>
                </a:lnTo>
                <a:lnTo>
                  <a:pt x="75" y="105"/>
                </a:lnTo>
                <a:lnTo>
                  <a:pt x="28" y="100"/>
                </a:lnTo>
                <a:lnTo>
                  <a:pt x="17" y="100"/>
                </a:lnTo>
                <a:close/>
              </a:path>
            </a:pathLst>
          </a:custGeom>
          <a:solidFill>
            <a:srgbClr val="FFFFFF"/>
          </a:solidFill>
          <a:ln w="9525">
            <a:solidFill>
              <a:schemeClr val="tx1"/>
            </a:solidFill>
            <a:round/>
            <a:headEnd/>
            <a:tailEnd/>
          </a:ln>
        </p:spPr>
        <p:txBody>
          <a:bodyPr/>
          <a:lstStyle/>
          <a:p>
            <a:endParaRPr lang="en-US"/>
          </a:p>
        </p:txBody>
      </p:sp>
      <p:sp>
        <p:nvSpPr>
          <p:cNvPr id="477" name="Freeform 50"/>
          <p:cNvSpPr>
            <a:spLocks/>
          </p:cNvSpPr>
          <p:nvPr/>
        </p:nvSpPr>
        <p:spPr bwMode="auto">
          <a:xfrm>
            <a:off x="649146" y="2784397"/>
            <a:ext cx="32460" cy="84803"/>
          </a:xfrm>
          <a:custGeom>
            <a:avLst/>
            <a:gdLst>
              <a:gd name="T0" fmla="*/ 70 w 76"/>
              <a:gd name="T1" fmla="*/ 214 h 232"/>
              <a:gd name="T2" fmla="*/ 59 w 76"/>
              <a:gd name="T3" fmla="*/ 157 h 232"/>
              <a:gd name="T4" fmla="*/ 76 w 76"/>
              <a:gd name="T5" fmla="*/ 58 h 232"/>
              <a:gd name="T6" fmla="*/ 59 w 76"/>
              <a:gd name="T7" fmla="*/ 0 h 232"/>
              <a:gd name="T8" fmla="*/ 0 w 76"/>
              <a:gd name="T9" fmla="*/ 0 h 232"/>
              <a:gd name="T10" fmla="*/ 47 w 76"/>
              <a:gd name="T11" fmla="*/ 46 h 232"/>
              <a:gd name="T12" fmla="*/ 0 w 76"/>
              <a:gd name="T13" fmla="*/ 127 h 232"/>
              <a:gd name="T14" fmla="*/ 29 w 76"/>
              <a:gd name="T15" fmla="*/ 174 h 232"/>
              <a:gd name="T16" fmla="*/ 41 w 76"/>
              <a:gd name="T17" fmla="*/ 220 h 232"/>
              <a:gd name="T18" fmla="*/ 64 w 76"/>
              <a:gd name="T19" fmla="*/ 232 h 232"/>
              <a:gd name="T20" fmla="*/ 70 w 76"/>
              <a:gd name="T21" fmla="*/ 214 h 2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232"/>
              <a:gd name="T35" fmla="*/ 76 w 76"/>
              <a:gd name="T36" fmla="*/ 232 h 2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232">
                <a:moveTo>
                  <a:pt x="70" y="214"/>
                </a:moveTo>
                <a:lnTo>
                  <a:pt x="59" y="157"/>
                </a:lnTo>
                <a:lnTo>
                  <a:pt x="76" y="58"/>
                </a:lnTo>
                <a:lnTo>
                  <a:pt x="59" y="0"/>
                </a:lnTo>
                <a:lnTo>
                  <a:pt x="0" y="0"/>
                </a:lnTo>
                <a:lnTo>
                  <a:pt x="47" y="46"/>
                </a:lnTo>
                <a:lnTo>
                  <a:pt x="0" y="127"/>
                </a:lnTo>
                <a:lnTo>
                  <a:pt x="29" y="174"/>
                </a:lnTo>
                <a:lnTo>
                  <a:pt x="41" y="220"/>
                </a:lnTo>
                <a:lnTo>
                  <a:pt x="64" y="232"/>
                </a:lnTo>
                <a:lnTo>
                  <a:pt x="70" y="214"/>
                </a:lnTo>
                <a:close/>
              </a:path>
            </a:pathLst>
          </a:custGeom>
          <a:solidFill>
            <a:srgbClr val="FFFFFF"/>
          </a:solidFill>
          <a:ln w="9525">
            <a:solidFill>
              <a:schemeClr val="tx1"/>
            </a:solidFill>
            <a:round/>
            <a:headEnd/>
            <a:tailEnd/>
          </a:ln>
        </p:spPr>
        <p:txBody>
          <a:bodyPr/>
          <a:lstStyle/>
          <a:p>
            <a:endParaRPr lang="en-US"/>
          </a:p>
        </p:txBody>
      </p:sp>
      <p:sp>
        <p:nvSpPr>
          <p:cNvPr id="478" name="Freeform 51"/>
          <p:cNvSpPr>
            <a:spLocks/>
          </p:cNvSpPr>
          <p:nvPr/>
        </p:nvSpPr>
        <p:spPr bwMode="auto">
          <a:xfrm>
            <a:off x="1616441" y="2693745"/>
            <a:ext cx="103871" cy="67258"/>
          </a:xfrm>
          <a:custGeom>
            <a:avLst/>
            <a:gdLst>
              <a:gd name="T0" fmla="*/ 29 w 256"/>
              <a:gd name="T1" fmla="*/ 0 h 187"/>
              <a:gd name="T2" fmla="*/ 41 w 256"/>
              <a:gd name="T3" fmla="*/ 30 h 187"/>
              <a:gd name="T4" fmla="*/ 0 w 256"/>
              <a:gd name="T5" fmla="*/ 122 h 187"/>
              <a:gd name="T6" fmla="*/ 69 w 256"/>
              <a:gd name="T7" fmla="*/ 187 h 187"/>
              <a:gd name="T8" fmla="*/ 111 w 256"/>
              <a:gd name="T9" fmla="*/ 169 h 187"/>
              <a:gd name="T10" fmla="*/ 104 w 256"/>
              <a:gd name="T11" fmla="*/ 122 h 187"/>
              <a:gd name="T12" fmla="*/ 157 w 256"/>
              <a:gd name="T13" fmla="*/ 169 h 187"/>
              <a:gd name="T14" fmla="*/ 215 w 256"/>
              <a:gd name="T15" fmla="*/ 187 h 187"/>
              <a:gd name="T16" fmla="*/ 256 w 256"/>
              <a:gd name="T17" fmla="*/ 164 h 187"/>
              <a:gd name="T18" fmla="*/ 238 w 256"/>
              <a:gd name="T19" fmla="*/ 111 h 187"/>
              <a:gd name="T20" fmla="*/ 191 w 256"/>
              <a:gd name="T21" fmla="*/ 117 h 187"/>
              <a:gd name="T22" fmla="*/ 157 w 256"/>
              <a:gd name="T23" fmla="*/ 47 h 187"/>
              <a:gd name="T24" fmla="*/ 87 w 256"/>
              <a:gd name="T25" fmla="*/ 0 h 187"/>
              <a:gd name="T26" fmla="*/ 29 w 256"/>
              <a:gd name="T27" fmla="*/ 0 h 1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187"/>
              <a:gd name="T44" fmla="*/ 256 w 256"/>
              <a:gd name="T45" fmla="*/ 187 h 1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187">
                <a:moveTo>
                  <a:pt x="29" y="0"/>
                </a:moveTo>
                <a:lnTo>
                  <a:pt x="41" y="30"/>
                </a:lnTo>
                <a:lnTo>
                  <a:pt x="0" y="122"/>
                </a:lnTo>
                <a:lnTo>
                  <a:pt x="69" y="187"/>
                </a:lnTo>
                <a:lnTo>
                  <a:pt x="111" y="169"/>
                </a:lnTo>
                <a:lnTo>
                  <a:pt x="104" y="122"/>
                </a:lnTo>
                <a:lnTo>
                  <a:pt x="157" y="169"/>
                </a:lnTo>
                <a:lnTo>
                  <a:pt x="215" y="187"/>
                </a:lnTo>
                <a:lnTo>
                  <a:pt x="256" y="164"/>
                </a:lnTo>
                <a:lnTo>
                  <a:pt x="238" y="111"/>
                </a:lnTo>
                <a:lnTo>
                  <a:pt x="191" y="117"/>
                </a:lnTo>
                <a:lnTo>
                  <a:pt x="157" y="47"/>
                </a:lnTo>
                <a:lnTo>
                  <a:pt x="87" y="0"/>
                </a:lnTo>
                <a:lnTo>
                  <a:pt x="29" y="0"/>
                </a:lnTo>
                <a:close/>
              </a:path>
            </a:pathLst>
          </a:custGeom>
          <a:solidFill>
            <a:srgbClr val="FFFFFF"/>
          </a:solidFill>
          <a:ln w="9525">
            <a:solidFill>
              <a:schemeClr val="tx1"/>
            </a:solidFill>
            <a:round/>
            <a:headEnd/>
            <a:tailEnd/>
          </a:ln>
        </p:spPr>
        <p:txBody>
          <a:bodyPr/>
          <a:lstStyle/>
          <a:p>
            <a:endParaRPr lang="en-US"/>
          </a:p>
        </p:txBody>
      </p:sp>
      <p:sp>
        <p:nvSpPr>
          <p:cNvPr id="479" name="Freeform 52"/>
          <p:cNvSpPr>
            <a:spLocks/>
          </p:cNvSpPr>
          <p:nvPr/>
        </p:nvSpPr>
        <p:spPr bwMode="auto">
          <a:xfrm>
            <a:off x="1635917" y="2778548"/>
            <a:ext cx="22722" cy="26318"/>
          </a:xfrm>
          <a:custGeom>
            <a:avLst/>
            <a:gdLst>
              <a:gd name="T0" fmla="*/ 41 w 52"/>
              <a:gd name="T1" fmla="*/ 0 h 70"/>
              <a:gd name="T2" fmla="*/ 0 w 52"/>
              <a:gd name="T3" fmla="*/ 5 h 70"/>
              <a:gd name="T4" fmla="*/ 0 w 52"/>
              <a:gd name="T5" fmla="*/ 70 h 70"/>
              <a:gd name="T6" fmla="*/ 24 w 52"/>
              <a:gd name="T7" fmla="*/ 52 h 70"/>
              <a:gd name="T8" fmla="*/ 47 w 52"/>
              <a:gd name="T9" fmla="*/ 47 h 70"/>
              <a:gd name="T10" fmla="*/ 52 w 52"/>
              <a:gd name="T11" fmla="*/ 29 h 70"/>
              <a:gd name="T12" fmla="*/ 41 w 52"/>
              <a:gd name="T13" fmla="*/ 0 h 70"/>
              <a:gd name="T14" fmla="*/ 0 60000 65536"/>
              <a:gd name="T15" fmla="*/ 0 60000 65536"/>
              <a:gd name="T16" fmla="*/ 0 60000 65536"/>
              <a:gd name="T17" fmla="*/ 0 60000 65536"/>
              <a:gd name="T18" fmla="*/ 0 60000 65536"/>
              <a:gd name="T19" fmla="*/ 0 60000 65536"/>
              <a:gd name="T20" fmla="*/ 0 60000 65536"/>
              <a:gd name="T21" fmla="*/ 0 w 52"/>
              <a:gd name="T22" fmla="*/ 0 h 70"/>
              <a:gd name="T23" fmla="*/ 52 w 52"/>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70">
                <a:moveTo>
                  <a:pt x="41" y="0"/>
                </a:moveTo>
                <a:lnTo>
                  <a:pt x="0" y="5"/>
                </a:lnTo>
                <a:lnTo>
                  <a:pt x="0" y="70"/>
                </a:lnTo>
                <a:lnTo>
                  <a:pt x="24" y="52"/>
                </a:lnTo>
                <a:lnTo>
                  <a:pt x="47" y="47"/>
                </a:lnTo>
                <a:lnTo>
                  <a:pt x="52" y="29"/>
                </a:lnTo>
                <a:lnTo>
                  <a:pt x="41" y="0"/>
                </a:lnTo>
                <a:close/>
              </a:path>
            </a:pathLst>
          </a:custGeom>
          <a:solidFill>
            <a:srgbClr val="FFFFFF"/>
          </a:solidFill>
          <a:ln w="9525">
            <a:solidFill>
              <a:schemeClr val="tx1"/>
            </a:solidFill>
            <a:round/>
            <a:headEnd/>
            <a:tailEnd/>
          </a:ln>
        </p:spPr>
        <p:txBody>
          <a:bodyPr/>
          <a:lstStyle/>
          <a:p>
            <a:endParaRPr lang="en-US"/>
          </a:p>
        </p:txBody>
      </p:sp>
      <p:sp>
        <p:nvSpPr>
          <p:cNvPr id="480" name="Freeform 53"/>
          <p:cNvSpPr>
            <a:spLocks/>
          </p:cNvSpPr>
          <p:nvPr/>
        </p:nvSpPr>
        <p:spPr bwMode="auto">
          <a:xfrm>
            <a:off x="1223680" y="2275581"/>
            <a:ext cx="123346" cy="87727"/>
          </a:xfrm>
          <a:custGeom>
            <a:avLst/>
            <a:gdLst>
              <a:gd name="T0" fmla="*/ 187 w 309"/>
              <a:gd name="T1" fmla="*/ 0 h 244"/>
              <a:gd name="T2" fmla="*/ 88 w 309"/>
              <a:gd name="T3" fmla="*/ 105 h 244"/>
              <a:gd name="T4" fmla="*/ 0 w 309"/>
              <a:gd name="T5" fmla="*/ 128 h 244"/>
              <a:gd name="T6" fmla="*/ 18 w 309"/>
              <a:gd name="T7" fmla="*/ 232 h 244"/>
              <a:gd name="T8" fmla="*/ 100 w 309"/>
              <a:gd name="T9" fmla="*/ 244 h 244"/>
              <a:gd name="T10" fmla="*/ 145 w 309"/>
              <a:gd name="T11" fmla="*/ 175 h 244"/>
              <a:gd name="T12" fmla="*/ 309 w 309"/>
              <a:gd name="T13" fmla="*/ 180 h 244"/>
              <a:gd name="T14" fmla="*/ 245 w 309"/>
              <a:gd name="T15" fmla="*/ 18 h 244"/>
              <a:gd name="T16" fmla="*/ 187 w 309"/>
              <a:gd name="T17" fmla="*/ 0 h 2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9"/>
              <a:gd name="T28" fmla="*/ 0 h 244"/>
              <a:gd name="T29" fmla="*/ 309 w 309"/>
              <a:gd name="T30" fmla="*/ 244 h 2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9" h="244">
                <a:moveTo>
                  <a:pt x="187" y="0"/>
                </a:moveTo>
                <a:lnTo>
                  <a:pt x="88" y="105"/>
                </a:lnTo>
                <a:lnTo>
                  <a:pt x="0" y="128"/>
                </a:lnTo>
                <a:lnTo>
                  <a:pt x="18" y="232"/>
                </a:lnTo>
                <a:lnTo>
                  <a:pt x="100" y="244"/>
                </a:lnTo>
                <a:lnTo>
                  <a:pt x="145" y="175"/>
                </a:lnTo>
                <a:lnTo>
                  <a:pt x="309" y="180"/>
                </a:lnTo>
                <a:lnTo>
                  <a:pt x="245" y="18"/>
                </a:lnTo>
                <a:lnTo>
                  <a:pt x="187" y="0"/>
                </a:lnTo>
                <a:close/>
              </a:path>
            </a:pathLst>
          </a:custGeom>
          <a:solidFill>
            <a:srgbClr val="FFFFFF"/>
          </a:solidFill>
          <a:ln w="9525">
            <a:solidFill>
              <a:schemeClr val="tx1"/>
            </a:solidFill>
            <a:round/>
            <a:headEnd/>
            <a:tailEnd/>
          </a:ln>
        </p:spPr>
        <p:txBody>
          <a:bodyPr/>
          <a:lstStyle/>
          <a:p>
            <a:endParaRPr lang="en-US"/>
          </a:p>
        </p:txBody>
      </p:sp>
      <p:sp>
        <p:nvSpPr>
          <p:cNvPr id="481" name="Freeform 54"/>
          <p:cNvSpPr>
            <a:spLocks/>
          </p:cNvSpPr>
          <p:nvPr/>
        </p:nvSpPr>
        <p:spPr bwMode="auto">
          <a:xfrm>
            <a:off x="1269124" y="2351610"/>
            <a:ext cx="172037" cy="175454"/>
          </a:xfrm>
          <a:custGeom>
            <a:avLst/>
            <a:gdLst>
              <a:gd name="T0" fmla="*/ 197 w 424"/>
              <a:gd name="T1" fmla="*/ 6 h 476"/>
              <a:gd name="T2" fmla="*/ 75 w 424"/>
              <a:gd name="T3" fmla="*/ 0 h 476"/>
              <a:gd name="T4" fmla="*/ 70 w 424"/>
              <a:gd name="T5" fmla="*/ 35 h 476"/>
              <a:gd name="T6" fmla="*/ 63 w 424"/>
              <a:gd name="T7" fmla="*/ 94 h 476"/>
              <a:gd name="T8" fmla="*/ 46 w 424"/>
              <a:gd name="T9" fmla="*/ 146 h 476"/>
              <a:gd name="T10" fmla="*/ 105 w 424"/>
              <a:gd name="T11" fmla="*/ 209 h 476"/>
              <a:gd name="T12" fmla="*/ 0 w 424"/>
              <a:gd name="T13" fmla="*/ 209 h 476"/>
              <a:gd name="T14" fmla="*/ 75 w 424"/>
              <a:gd name="T15" fmla="*/ 279 h 476"/>
              <a:gd name="T16" fmla="*/ 105 w 424"/>
              <a:gd name="T17" fmla="*/ 383 h 476"/>
              <a:gd name="T18" fmla="*/ 244 w 424"/>
              <a:gd name="T19" fmla="*/ 395 h 476"/>
              <a:gd name="T20" fmla="*/ 354 w 424"/>
              <a:gd name="T21" fmla="*/ 476 h 476"/>
              <a:gd name="T22" fmla="*/ 407 w 424"/>
              <a:gd name="T23" fmla="*/ 436 h 476"/>
              <a:gd name="T24" fmla="*/ 384 w 424"/>
              <a:gd name="T25" fmla="*/ 395 h 476"/>
              <a:gd name="T26" fmla="*/ 419 w 424"/>
              <a:gd name="T27" fmla="*/ 401 h 476"/>
              <a:gd name="T28" fmla="*/ 372 w 424"/>
              <a:gd name="T29" fmla="*/ 267 h 476"/>
              <a:gd name="T30" fmla="*/ 424 w 424"/>
              <a:gd name="T31" fmla="*/ 111 h 476"/>
              <a:gd name="T32" fmla="*/ 384 w 424"/>
              <a:gd name="T33" fmla="*/ 76 h 476"/>
              <a:gd name="T34" fmla="*/ 342 w 424"/>
              <a:gd name="T35" fmla="*/ 174 h 476"/>
              <a:gd name="T36" fmla="*/ 349 w 424"/>
              <a:gd name="T37" fmla="*/ 162 h 476"/>
              <a:gd name="T38" fmla="*/ 314 w 424"/>
              <a:gd name="T39" fmla="*/ 87 h 476"/>
              <a:gd name="T40" fmla="*/ 238 w 424"/>
              <a:gd name="T41" fmla="*/ 59 h 476"/>
              <a:gd name="T42" fmla="*/ 197 w 424"/>
              <a:gd name="T43" fmla="*/ 6 h 4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4"/>
              <a:gd name="T67" fmla="*/ 0 h 476"/>
              <a:gd name="T68" fmla="*/ 424 w 424"/>
              <a:gd name="T69" fmla="*/ 476 h 4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4" h="476">
                <a:moveTo>
                  <a:pt x="197" y="6"/>
                </a:moveTo>
                <a:lnTo>
                  <a:pt x="75" y="0"/>
                </a:lnTo>
                <a:lnTo>
                  <a:pt x="70" y="35"/>
                </a:lnTo>
                <a:lnTo>
                  <a:pt x="63" y="94"/>
                </a:lnTo>
                <a:lnTo>
                  <a:pt x="46" y="146"/>
                </a:lnTo>
                <a:lnTo>
                  <a:pt x="105" y="209"/>
                </a:lnTo>
                <a:lnTo>
                  <a:pt x="0" y="209"/>
                </a:lnTo>
                <a:lnTo>
                  <a:pt x="75" y="279"/>
                </a:lnTo>
                <a:lnTo>
                  <a:pt x="105" y="383"/>
                </a:lnTo>
                <a:lnTo>
                  <a:pt x="244" y="395"/>
                </a:lnTo>
                <a:lnTo>
                  <a:pt x="354" y="476"/>
                </a:lnTo>
                <a:lnTo>
                  <a:pt x="407" y="436"/>
                </a:lnTo>
                <a:lnTo>
                  <a:pt x="384" y="395"/>
                </a:lnTo>
                <a:lnTo>
                  <a:pt x="419" y="401"/>
                </a:lnTo>
                <a:lnTo>
                  <a:pt x="372" y="267"/>
                </a:lnTo>
                <a:lnTo>
                  <a:pt x="424" y="111"/>
                </a:lnTo>
                <a:lnTo>
                  <a:pt x="384" y="76"/>
                </a:lnTo>
                <a:lnTo>
                  <a:pt x="342" y="174"/>
                </a:lnTo>
                <a:lnTo>
                  <a:pt x="349" y="162"/>
                </a:lnTo>
                <a:lnTo>
                  <a:pt x="314" y="87"/>
                </a:lnTo>
                <a:lnTo>
                  <a:pt x="238" y="59"/>
                </a:lnTo>
                <a:lnTo>
                  <a:pt x="197" y="6"/>
                </a:lnTo>
                <a:close/>
              </a:path>
            </a:pathLst>
          </a:custGeom>
          <a:solidFill>
            <a:srgbClr val="FFFFFF"/>
          </a:solidFill>
          <a:ln w="9525">
            <a:solidFill>
              <a:schemeClr val="tx1"/>
            </a:solidFill>
            <a:round/>
            <a:headEnd/>
            <a:tailEnd/>
          </a:ln>
        </p:spPr>
        <p:txBody>
          <a:bodyPr/>
          <a:lstStyle/>
          <a:p>
            <a:endParaRPr lang="en-US"/>
          </a:p>
        </p:txBody>
      </p:sp>
      <p:sp>
        <p:nvSpPr>
          <p:cNvPr id="482" name="Freeform 55"/>
          <p:cNvSpPr>
            <a:spLocks/>
          </p:cNvSpPr>
          <p:nvPr/>
        </p:nvSpPr>
        <p:spPr bwMode="auto">
          <a:xfrm>
            <a:off x="1463881" y="2392550"/>
            <a:ext cx="68166" cy="84803"/>
          </a:xfrm>
          <a:custGeom>
            <a:avLst/>
            <a:gdLst>
              <a:gd name="T0" fmla="*/ 0 w 163"/>
              <a:gd name="T1" fmla="*/ 82 h 233"/>
              <a:gd name="T2" fmla="*/ 52 w 163"/>
              <a:gd name="T3" fmla="*/ 163 h 233"/>
              <a:gd name="T4" fmla="*/ 29 w 163"/>
              <a:gd name="T5" fmla="*/ 233 h 233"/>
              <a:gd name="T6" fmla="*/ 70 w 163"/>
              <a:gd name="T7" fmla="*/ 233 h 233"/>
              <a:gd name="T8" fmla="*/ 151 w 163"/>
              <a:gd name="T9" fmla="*/ 180 h 233"/>
              <a:gd name="T10" fmla="*/ 163 w 163"/>
              <a:gd name="T11" fmla="*/ 145 h 233"/>
              <a:gd name="T12" fmla="*/ 146 w 163"/>
              <a:gd name="T13" fmla="*/ 18 h 233"/>
              <a:gd name="T14" fmla="*/ 94 w 163"/>
              <a:gd name="T15" fmla="*/ 0 h 233"/>
              <a:gd name="T16" fmla="*/ 64 w 163"/>
              <a:gd name="T17" fmla="*/ 70 h 233"/>
              <a:gd name="T18" fmla="*/ 29 w 163"/>
              <a:gd name="T19" fmla="*/ 58 h 233"/>
              <a:gd name="T20" fmla="*/ 0 w 163"/>
              <a:gd name="T21" fmla="*/ 82 h 2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233"/>
              <a:gd name="T35" fmla="*/ 163 w 163"/>
              <a:gd name="T36" fmla="*/ 233 h 2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233">
                <a:moveTo>
                  <a:pt x="0" y="82"/>
                </a:moveTo>
                <a:lnTo>
                  <a:pt x="52" y="163"/>
                </a:lnTo>
                <a:lnTo>
                  <a:pt x="29" y="233"/>
                </a:lnTo>
                <a:lnTo>
                  <a:pt x="70" y="233"/>
                </a:lnTo>
                <a:lnTo>
                  <a:pt x="151" y="180"/>
                </a:lnTo>
                <a:lnTo>
                  <a:pt x="163" y="145"/>
                </a:lnTo>
                <a:lnTo>
                  <a:pt x="146" y="18"/>
                </a:lnTo>
                <a:lnTo>
                  <a:pt x="94" y="0"/>
                </a:lnTo>
                <a:lnTo>
                  <a:pt x="64" y="70"/>
                </a:lnTo>
                <a:lnTo>
                  <a:pt x="29" y="58"/>
                </a:lnTo>
                <a:lnTo>
                  <a:pt x="0" y="82"/>
                </a:lnTo>
                <a:close/>
              </a:path>
            </a:pathLst>
          </a:custGeom>
          <a:solidFill>
            <a:srgbClr val="FFFFFF"/>
          </a:solidFill>
          <a:ln w="9525">
            <a:solidFill>
              <a:schemeClr val="tx1"/>
            </a:solidFill>
            <a:round/>
            <a:headEnd/>
            <a:tailEnd/>
          </a:ln>
        </p:spPr>
        <p:txBody>
          <a:bodyPr/>
          <a:lstStyle/>
          <a:p>
            <a:endParaRPr lang="en-US"/>
          </a:p>
        </p:txBody>
      </p:sp>
      <p:sp>
        <p:nvSpPr>
          <p:cNvPr id="483" name="Freeform 56"/>
          <p:cNvSpPr>
            <a:spLocks/>
          </p:cNvSpPr>
          <p:nvPr/>
        </p:nvSpPr>
        <p:spPr bwMode="auto">
          <a:xfrm>
            <a:off x="1545030" y="2401322"/>
            <a:ext cx="48689" cy="55561"/>
          </a:xfrm>
          <a:custGeom>
            <a:avLst/>
            <a:gdLst>
              <a:gd name="T0" fmla="*/ 11 w 116"/>
              <a:gd name="T1" fmla="*/ 46 h 150"/>
              <a:gd name="T2" fmla="*/ 0 w 116"/>
              <a:gd name="T3" fmla="*/ 145 h 150"/>
              <a:gd name="T4" fmla="*/ 58 w 116"/>
              <a:gd name="T5" fmla="*/ 150 h 150"/>
              <a:gd name="T6" fmla="*/ 116 w 116"/>
              <a:gd name="T7" fmla="*/ 46 h 150"/>
              <a:gd name="T8" fmla="*/ 75 w 116"/>
              <a:gd name="T9" fmla="*/ 0 h 150"/>
              <a:gd name="T10" fmla="*/ 29 w 116"/>
              <a:gd name="T11" fmla="*/ 0 h 150"/>
              <a:gd name="T12" fmla="*/ 11 w 116"/>
              <a:gd name="T13" fmla="*/ 46 h 150"/>
              <a:gd name="T14" fmla="*/ 0 60000 65536"/>
              <a:gd name="T15" fmla="*/ 0 60000 65536"/>
              <a:gd name="T16" fmla="*/ 0 60000 65536"/>
              <a:gd name="T17" fmla="*/ 0 60000 65536"/>
              <a:gd name="T18" fmla="*/ 0 60000 65536"/>
              <a:gd name="T19" fmla="*/ 0 60000 65536"/>
              <a:gd name="T20" fmla="*/ 0 60000 65536"/>
              <a:gd name="T21" fmla="*/ 0 w 116"/>
              <a:gd name="T22" fmla="*/ 0 h 150"/>
              <a:gd name="T23" fmla="*/ 116 w 116"/>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 h="150">
                <a:moveTo>
                  <a:pt x="11" y="46"/>
                </a:moveTo>
                <a:lnTo>
                  <a:pt x="0" y="145"/>
                </a:lnTo>
                <a:lnTo>
                  <a:pt x="58" y="150"/>
                </a:lnTo>
                <a:lnTo>
                  <a:pt x="116" y="46"/>
                </a:lnTo>
                <a:lnTo>
                  <a:pt x="75" y="0"/>
                </a:lnTo>
                <a:lnTo>
                  <a:pt x="29" y="0"/>
                </a:lnTo>
                <a:lnTo>
                  <a:pt x="11" y="46"/>
                </a:lnTo>
                <a:close/>
              </a:path>
            </a:pathLst>
          </a:custGeom>
          <a:solidFill>
            <a:srgbClr val="FFFFFF"/>
          </a:solidFill>
          <a:ln w="9525">
            <a:solidFill>
              <a:schemeClr val="tx1"/>
            </a:solidFill>
            <a:round/>
            <a:headEnd/>
            <a:tailEnd/>
          </a:ln>
        </p:spPr>
        <p:txBody>
          <a:bodyPr/>
          <a:lstStyle/>
          <a:p>
            <a:endParaRPr lang="en-US"/>
          </a:p>
        </p:txBody>
      </p:sp>
      <p:sp>
        <p:nvSpPr>
          <p:cNvPr id="484" name="Freeform 57"/>
          <p:cNvSpPr>
            <a:spLocks/>
          </p:cNvSpPr>
          <p:nvPr/>
        </p:nvSpPr>
        <p:spPr bwMode="auto">
          <a:xfrm>
            <a:off x="1587227" y="2427639"/>
            <a:ext cx="402500" cy="391848"/>
          </a:xfrm>
          <a:custGeom>
            <a:avLst/>
            <a:gdLst>
              <a:gd name="T0" fmla="*/ 93 w 987"/>
              <a:gd name="T1" fmla="*/ 52 h 1074"/>
              <a:gd name="T2" fmla="*/ 0 w 987"/>
              <a:gd name="T3" fmla="*/ 133 h 1074"/>
              <a:gd name="T4" fmla="*/ 28 w 987"/>
              <a:gd name="T5" fmla="*/ 226 h 1074"/>
              <a:gd name="T6" fmla="*/ 191 w 987"/>
              <a:gd name="T7" fmla="*/ 296 h 1074"/>
              <a:gd name="T8" fmla="*/ 342 w 987"/>
              <a:gd name="T9" fmla="*/ 336 h 1074"/>
              <a:gd name="T10" fmla="*/ 377 w 987"/>
              <a:gd name="T11" fmla="*/ 296 h 1074"/>
              <a:gd name="T12" fmla="*/ 494 w 987"/>
              <a:gd name="T13" fmla="*/ 377 h 1074"/>
              <a:gd name="T14" fmla="*/ 482 w 987"/>
              <a:gd name="T15" fmla="*/ 470 h 1074"/>
              <a:gd name="T16" fmla="*/ 563 w 987"/>
              <a:gd name="T17" fmla="*/ 592 h 1074"/>
              <a:gd name="T18" fmla="*/ 557 w 987"/>
              <a:gd name="T19" fmla="*/ 714 h 1074"/>
              <a:gd name="T20" fmla="*/ 435 w 987"/>
              <a:gd name="T21" fmla="*/ 725 h 1074"/>
              <a:gd name="T22" fmla="*/ 529 w 987"/>
              <a:gd name="T23" fmla="*/ 859 h 1074"/>
              <a:gd name="T24" fmla="*/ 668 w 987"/>
              <a:gd name="T25" fmla="*/ 976 h 1074"/>
              <a:gd name="T26" fmla="*/ 738 w 987"/>
              <a:gd name="T27" fmla="*/ 1011 h 1074"/>
              <a:gd name="T28" fmla="*/ 941 w 987"/>
              <a:gd name="T29" fmla="*/ 1028 h 1074"/>
              <a:gd name="T30" fmla="*/ 825 w 987"/>
              <a:gd name="T31" fmla="*/ 912 h 1074"/>
              <a:gd name="T32" fmla="*/ 970 w 987"/>
              <a:gd name="T33" fmla="*/ 946 h 1074"/>
              <a:gd name="T34" fmla="*/ 923 w 987"/>
              <a:gd name="T35" fmla="*/ 847 h 1074"/>
              <a:gd name="T36" fmla="*/ 842 w 987"/>
              <a:gd name="T37" fmla="*/ 720 h 1074"/>
              <a:gd name="T38" fmla="*/ 930 w 987"/>
              <a:gd name="T39" fmla="*/ 714 h 1074"/>
              <a:gd name="T40" fmla="*/ 947 w 987"/>
              <a:gd name="T41" fmla="*/ 778 h 1074"/>
              <a:gd name="T42" fmla="*/ 987 w 987"/>
              <a:gd name="T43" fmla="*/ 673 h 1074"/>
              <a:gd name="T44" fmla="*/ 895 w 987"/>
              <a:gd name="T45" fmla="*/ 580 h 1074"/>
              <a:gd name="T46" fmla="*/ 749 w 987"/>
              <a:gd name="T47" fmla="*/ 488 h 1074"/>
              <a:gd name="T48" fmla="*/ 738 w 987"/>
              <a:gd name="T49" fmla="*/ 389 h 1074"/>
              <a:gd name="T50" fmla="*/ 633 w 987"/>
              <a:gd name="T51" fmla="*/ 284 h 1074"/>
              <a:gd name="T52" fmla="*/ 529 w 987"/>
              <a:gd name="T53" fmla="*/ 174 h 1074"/>
              <a:gd name="T54" fmla="*/ 412 w 987"/>
              <a:gd name="T55" fmla="*/ 145 h 1074"/>
              <a:gd name="T56" fmla="*/ 302 w 987"/>
              <a:gd name="T57" fmla="*/ 104 h 1074"/>
              <a:gd name="T58" fmla="*/ 278 w 987"/>
              <a:gd name="T59" fmla="*/ 57 h 1074"/>
              <a:gd name="T60" fmla="*/ 168 w 987"/>
              <a:gd name="T61" fmla="*/ 179 h 1074"/>
              <a:gd name="T62" fmla="*/ 150 w 987"/>
              <a:gd name="T63" fmla="*/ 52 h 10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87"/>
              <a:gd name="T97" fmla="*/ 0 h 1074"/>
              <a:gd name="T98" fmla="*/ 987 w 987"/>
              <a:gd name="T99" fmla="*/ 1074 h 10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87" h="1074">
                <a:moveTo>
                  <a:pt x="110" y="0"/>
                </a:moveTo>
                <a:lnTo>
                  <a:pt x="93" y="52"/>
                </a:lnTo>
                <a:lnTo>
                  <a:pt x="16" y="80"/>
                </a:lnTo>
                <a:lnTo>
                  <a:pt x="0" y="133"/>
                </a:lnTo>
                <a:lnTo>
                  <a:pt x="58" y="197"/>
                </a:lnTo>
                <a:lnTo>
                  <a:pt x="28" y="226"/>
                </a:lnTo>
                <a:lnTo>
                  <a:pt x="86" y="284"/>
                </a:lnTo>
                <a:lnTo>
                  <a:pt x="191" y="296"/>
                </a:lnTo>
                <a:lnTo>
                  <a:pt x="330" y="377"/>
                </a:lnTo>
                <a:lnTo>
                  <a:pt x="342" y="336"/>
                </a:lnTo>
                <a:lnTo>
                  <a:pt x="307" y="267"/>
                </a:lnTo>
                <a:lnTo>
                  <a:pt x="377" y="296"/>
                </a:lnTo>
                <a:lnTo>
                  <a:pt x="394" y="359"/>
                </a:lnTo>
                <a:lnTo>
                  <a:pt x="494" y="377"/>
                </a:lnTo>
                <a:lnTo>
                  <a:pt x="522" y="418"/>
                </a:lnTo>
                <a:lnTo>
                  <a:pt x="482" y="470"/>
                </a:lnTo>
                <a:lnTo>
                  <a:pt x="586" y="523"/>
                </a:lnTo>
                <a:lnTo>
                  <a:pt x="563" y="592"/>
                </a:lnTo>
                <a:lnTo>
                  <a:pt x="539" y="610"/>
                </a:lnTo>
                <a:lnTo>
                  <a:pt x="557" y="714"/>
                </a:lnTo>
                <a:lnTo>
                  <a:pt x="499" y="755"/>
                </a:lnTo>
                <a:lnTo>
                  <a:pt x="435" y="725"/>
                </a:lnTo>
                <a:lnTo>
                  <a:pt x="424" y="865"/>
                </a:lnTo>
                <a:lnTo>
                  <a:pt x="529" y="859"/>
                </a:lnTo>
                <a:lnTo>
                  <a:pt x="557" y="836"/>
                </a:lnTo>
                <a:lnTo>
                  <a:pt x="668" y="976"/>
                </a:lnTo>
                <a:lnTo>
                  <a:pt x="714" y="976"/>
                </a:lnTo>
                <a:lnTo>
                  <a:pt x="738" y="1011"/>
                </a:lnTo>
                <a:lnTo>
                  <a:pt x="947" y="1074"/>
                </a:lnTo>
                <a:lnTo>
                  <a:pt x="941" y="1028"/>
                </a:lnTo>
                <a:lnTo>
                  <a:pt x="842" y="952"/>
                </a:lnTo>
                <a:lnTo>
                  <a:pt x="825" y="912"/>
                </a:lnTo>
                <a:lnTo>
                  <a:pt x="953" y="993"/>
                </a:lnTo>
                <a:lnTo>
                  <a:pt x="970" y="946"/>
                </a:lnTo>
                <a:lnTo>
                  <a:pt x="918" y="865"/>
                </a:lnTo>
                <a:lnTo>
                  <a:pt x="923" y="847"/>
                </a:lnTo>
                <a:lnTo>
                  <a:pt x="825" y="772"/>
                </a:lnTo>
                <a:lnTo>
                  <a:pt x="842" y="720"/>
                </a:lnTo>
                <a:lnTo>
                  <a:pt x="784" y="673"/>
                </a:lnTo>
                <a:lnTo>
                  <a:pt x="930" y="714"/>
                </a:lnTo>
                <a:lnTo>
                  <a:pt x="930" y="772"/>
                </a:lnTo>
                <a:lnTo>
                  <a:pt x="947" y="778"/>
                </a:lnTo>
                <a:lnTo>
                  <a:pt x="965" y="702"/>
                </a:lnTo>
                <a:lnTo>
                  <a:pt x="987" y="673"/>
                </a:lnTo>
                <a:lnTo>
                  <a:pt x="975" y="586"/>
                </a:lnTo>
                <a:lnTo>
                  <a:pt x="895" y="580"/>
                </a:lnTo>
                <a:lnTo>
                  <a:pt x="860" y="523"/>
                </a:lnTo>
                <a:lnTo>
                  <a:pt x="749" y="488"/>
                </a:lnTo>
                <a:lnTo>
                  <a:pt x="714" y="435"/>
                </a:lnTo>
                <a:lnTo>
                  <a:pt x="738" y="389"/>
                </a:lnTo>
                <a:lnTo>
                  <a:pt x="703" y="313"/>
                </a:lnTo>
                <a:lnTo>
                  <a:pt x="633" y="284"/>
                </a:lnTo>
                <a:lnTo>
                  <a:pt x="539" y="249"/>
                </a:lnTo>
                <a:lnTo>
                  <a:pt x="529" y="174"/>
                </a:lnTo>
                <a:lnTo>
                  <a:pt x="435" y="197"/>
                </a:lnTo>
                <a:lnTo>
                  <a:pt x="412" y="145"/>
                </a:lnTo>
                <a:lnTo>
                  <a:pt x="319" y="174"/>
                </a:lnTo>
                <a:lnTo>
                  <a:pt x="302" y="104"/>
                </a:lnTo>
                <a:lnTo>
                  <a:pt x="382" y="92"/>
                </a:lnTo>
                <a:lnTo>
                  <a:pt x="278" y="57"/>
                </a:lnTo>
                <a:lnTo>
                  <a:pt x="191" y="63"/>
                </a:lnTo>
                <a:lnTo>
                  <a:pt x="168" y="179"/>
                </a:lnTo>
                <a:lnTo>
                  <a:pt x="133" y="122"/>
                </a:lnTo>
                <a:lnTo>
                  <a:pt x="150" y="52"/>
                </a:lnTo>
                <a:lnTo>
                  <a:pt x="110" y="0"/>
                </a:lnTo>
                <a:close/>
              </a:path>
            </a:pathLst>
          </a:custGeom>
          <a:solidFill>
            <a:srgbClr val="FFFFFF"/>
          </a:solidFill>
          <a:ln w="9525">
            <a:solidFill>
              <a:schemeClr val="tx1"/>
            </a:solidFill>
            <a:round/>
            <a:headEnd/>
            <a:tailEnd/>
          </a:ln>
        </p:spPr>
        <p:txBody>
          <a:bodyPr/>
          <a:lstStyle/>
          <a:p>
            <a:endParaRPr lang="en-US"/>
          </a:p>
        </p:txBody>
      </p:sp>
      <p:sp>
        <p:nvSpPr>
          <p:cNvPr id="485" name="Freeform 58"/>
          <p:cNvSpPr>
            <a:spLocks/>
          </p:cNvSpPr>
          <p:nvPr/>
        </p:nvSpPr>
        <p:spPr bwMode="auto">
          <a:xfrm>
            <a:off x="1330796" y="2214170"/>
            <a:ext cx="87641" cy="38016"/>
          </a:xfrm>
          <a:custGeom>
            <a:avLst/>
            <a:gdLst>
              <a:gd name="T0" fmla="*/ 128 w 215"/>
              <a:gd name="T1" fmla="*/ 0 h 105"/>
              <a:gd name="T2" fmla="*/ 116 w 215"/>
              <a:gd name="T3" fmla="*/ 17 h 105"/>
              <a:gd name="T4" fmla="*/ 0 w 215"/>
              <a:gd name="T5" fmla="*/ 52 h 105"/>
              <a:gd name="T6" fmla="*/ 87 w 215"/>
              <a:gd name="T7" fmla="*/ 105 h 105"/>
              <a:gd name="T8" fmla="*/ 198 w 215"/>
              <a:gd name="T9" fmla="*/ 105 h 105"/>
              <a:gd name="T10" fmla="*/ 215 w 215"/>
              <a:gd name="T11" fmla="*/ 52 h 105"/>
              <a:gd name="T12" fmla="*/ 198 w 215"/>
              <a:gd name="T13" fmla="*/ 23 h 105"/>
              <a:gd name="T14" fmla="*/ 128 w 215"/>
              <a:gd name="T15" fmla="*/ 0 h 10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105"/>
              <a:gd name="T26" fmla="*/ 215 w 215"/>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105">
                <a:moveTo>
                  <a:pt x="128" y="0"/>
                </a:moveTo>
                <a:lnTo>
                  <a:pt x="116" y="17"/>
                </a:lnTo>
                <a:lnTo>
                  <a:pt x="0" y="52"/>
                </a:lnTo>
                <a:lnTo>
                  <a:pt x="87" y="105"/>
                </a:lnTo>
                <a:lnTo>
                  <a:pt x="198" y="105"/>
                </a:lnTo>
                <a:lnTo>
                  <a:pt x="215" y="52"/>
                </a:lnTo>
                <a:lnTo>
                  <a:pt x="198" y="23"/>
                </a:lnTo>
                <a:lnTo>
                  <a:pt x="128" y="0"/>
                </a:lnTo>
                <a:close/>
              </a:path>
            </a:pathLst>
          </a:custGeom>
          <a:solidFill>
            <a:srgbClr val="FFFFFF"/>
          </a:solidFill>
          <a:ln w="9525">
            <a:solidFill>
              <a:schemeClr val="tx1"/>
            </a:solidFill>
            <a:round/>
            <a:headEnd/>
            <a:tailEnd/>
          </a:ln>
        </p:spPr>
        <p:txBody>
          <a:bodyPr/>
          <a:lstStyle/>
          <a:p>
            <a:endParaRPr lang="en-US"/>
          </a:p>
        </p:txBody>
      </p:sp>
      <p:sp>
        <p:nvSpPr>
          <p:cNvPr id="486" name="Freeform 59"/>
          <p:cNvSpPr>
            <a:spLocks/>
          </p:cNvSpPr>
          <p:nvPr/>
        </p:nvSpPr>
        <p:spPr bwMode="auto">
          <a:xfrm>
            <a:off x="1567751" y="2319444"/>
            <a:ext cx="142822" cy="81879"/>
          </a:xfrm>
          <a:custGeom>
            <a:avLst/>
            <a:gdLst>
              <a:gd name="T0" fmla="*/ 0 w 354"/>
              <a:gd name="T1" fmla="*/ 41 h 227"/>
              <a:gd name="T2" fmla="*/ 52 w 354"/>
              <a:gd name="T3" fmla="*/ 82 h 227"/>
              <a:gd name="T4" fmla="*/ 52 w 354"/>
              <a:gd name="T5" fmla="*/ 197 h 227"/>
              <a:gd name="T6" fmla="*/ 354 w 354"/>
              <a:gd name="T7" fmla="*/ 227 h 227"/>
              <a:gd name="T8" fmla="*/ 354 w 354"/>
              <a:gd name="T9" fmla="*/ 169 h 227"/>
              <a:gd name="T10" fmla="*/ 162 w 354"/>
              <a:gd name="T11" fmla="*/ 122 h 227"/>
              <a:gd name="T12" fmla="*/ 57 w 354"/>
              <a:gd name="T13" fmla="*/ 18 h 227"/>
              <a:gd name="T14" fmla="*/ 0 w 354"/>
              <a:gd name="T15" fmla="*/ 0 h 227"/>
              <a:gd name="T16" fmla="*/ 0 w 354"/>
              <a:gd name="T17" fmla="*/ 41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4"/>
              <a:gd name="T28" fmla="*/ 0 h 227"/>
              <a:gd name="T29" fmla="*/ 354 w 354"/>
              <a:gd name="T30" fmla="*/ 227 h 2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4" h="227">
                <a:moveTo>
                  <a:pt x="0" y="41"/>
                </a:moveTo>
                <a:lnTo>
                  <a:pt x="52" y="82"/>
                </a:lnTo>
                <a:lnTo>
                  <a:pt x="52" y="197"/>
                </a:lnTo>
                <a:lnTo>
                  <a:pt x="354" y="227"/>
                </a:lnTo>
                <a:lnTo>
                  <a:pt x="354" y="169"/>
                </a:lnTo>
                <a:lnTo>
                  <a:pt x="162" y="122"/>
                </a:lnTo>
                <a:lnTo>
                  <a:pt x="57" y="18"/>
                </a:lnTo>
                <a:lnTo>
                  <a:pt x="0" y="0"/>
                </a:lnTo>
                <a:lnTo>
                  <a:pt x="0" y="41"/>
                </a:lnTo>
                <a:close/>
              </a:path>
            </a:pathLst>
          </a:custGeom>
          <a:solidFill>
            <a:srgbClr val="FFFFFF"/>
          </a:solidFill>
          <a:ln w="9525">
            <a:solidFill>
              <a:schemeClr val="tx1"/>
            </a:solidFill>
            <a:round/>
            <a:headEnd/>
            <a:tailEnd/>
          </a:ln>
        </p:spPr>
        <p:txBody>
          <a:bodyPr/>
          <a:lstStyle/>
          <a:p>
            <a:endParaRPr lang="en-US"/>
          </a:p>
        </p:txBody>
      </p:sp>
      <p:sp>
        <p:nvSpPr>
          <p:cNvPr id="487" name="Freeform 60"/>
          <p:cNvSpPr>
            <a:spLocks/>
          </p:cNvSpPr>
          <p:nvPr/>
        </p:nvSpPr>
        <p:spPr bwMode="auto">
          <a:xfrm>
            <a:off x="1376241" y="2272654"/>
            <a:ext cx="113608" cy="67258"/>
          </a:xfrm>
          <a:custGeom>
            <a:avLst/>
            <a:gdLst>
              <a:gd name="T0" fmla="*/ 63 w 284"/>
              <a:gd name="T1" fmla="*/ 0 h 185"/>
              <a:gd name="T2" fmla="*/ 202 w 284"/>
              <a:gd name="T3" fmla="*/ 52 h 185"/>
              <a:gd name="T4" fmla="*/ 284 w 284"/>
              <a:gd name="T5" fmla="*/ 122 h 185"/>
              <a:gd name="T6" fmla="*/ 197 w 284"/>
              <a:gd name="T7" fmla="*/ 185 h 185"/>
              <a:gd name="T8" fmla="*/ 110 w 284"/>
              <a:gd name="T9" fmla="*/ 162 h 185"/>
              <a:gd name="T10" fmla="*/ 52 w 284"/>
              <a:gd name="T11" fmla="*/ 133 h 185"/>
              <a:gd name="T12" fmla="*/ 45 w 284"/>
              <a:gd name="T13" fmla="*/ 92 h 185"/>
              <a:gd name="T14" fmla="*/ 0 w 284"/>
              <a:gd name="T15" fmla="*/ 52 h 185"/>
              <a:gd name="T16" fmla="*/ 63 w 284"/>
              <a:gd name="T17" fmla="*/ 0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4"/>
              <a:gd name="T28" fmla="*/ 0 h 185"/>
              <a:gd name="T29" fmla="*/ 284 w 284"/>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4" h="185">
                <a:moveTo>
                  <a:pt x="63" y="0"/>
                </a:moveTo>
                <a:lnTo>
                  <a:pt x="202" y="52"/>
                </a:lnTo>
                <a:lnTo>
                  <a:pt x="284" y="122"/>
                </a:lnTo>
                <a:lnTo>
                  <a:pt x="197" y="185"/>
                </a:lnTo>
                <a:lnTo>
                  <a:pt x="110" y="162"/>
                </a:lnTo>
                <a:lnTo>
                  <a:pt x="52" y="133"/>
                </a:lnTo>
                <a:lnTo>
                  <a:pt x="45" y="92"/>
                </a:lnTo>
                <a:lnTo>
                  <a:pt x="0" y="52"/>
                </a:lnTo>
                <a:lnTo>
                  <a:pt x="63" y="0"/>
                </a:lnTo>
                <a:close/>
              </a:path>
            </a:pathLst>
          </a:custGeom>
          <a:solidFill>
            <a:srgbClr val="FFFFFF"/>
          </a:solidFill>
          <a:ln w="9525">
            <a:solidFill>
              <a:schemeClr val="tx1"/>
            </a:solidFill>
            <a:round/>
            <a:headEnd/>
            <a:tailEnd/>
          </a:ln>
        </p:spPr>
        <p:txBody>
          <a:bodyPr/>
          <a:lstStyle/>
          <a:p>
            <a:endParaRPr lang="en-US"/>
          </a:p>
        </p:txBody>
      </p:sp>
      <p:sp>
        <p:nvSpPr>
          <p:cNvPr id="488" name="Freeform 61"/>
          <p:cNvSpPr>
            <a:spLocks/>
          </p:cNvSpPr>
          <p:nvPr/>
        </p:nvSpPr>
        <p:spPr bwMode="auto">
          <a:xfrm>
            <a:off x="1489849" y="2313595"/>
            <a:ext cx="51935" cy="49711"/>
          </a:xfrm>
          <a:custGeom>
            <a:avLst/>
            <a:gdLst>
              <a:gd name="T0" fmla="*/ 92 w 127"/>
              <a:gd name="T1" fmla="*/ 0 h 134"/>
              <a:gd name="T2" fmla="*/ 17 w 127"/>
              <a:gd name="T3" fmla="*/ 24 h 134"/>
              <a:gd name="T4" fmla="*/ 0 w 127"/>
              <a:gd name="T5" fmla="*/ 65 h 134"/>
              <a:gd name="T6" fmla="*/ 40 w 127"/>
              <a:gd name="T7" fmla="*/ 77 h 134"/>
              <a:gd name="T8" fmla="*/ 40 w 127"/>
              <a:gd name="T9" fmla="*/ 117 h 134"/>
              <a:gd name="T10" fmla="*/ 98 w 127"/>
              <a:gd name="T11" fmla="*/ 134 h 134"/>
              <a:gd name="T12" fmla="*/ 127 w 127"/>
              <a:gd name="T13" fmla="*/ 129 h 134"/>
              <a:gd name="T14" fmla="*/ 98 w 127"/>
              <a:gd name="T15" fmla="*/ 77 h 134"/>
              <a:gd name="T16" fmla="*/ 127 w 127"/>
              <a:gd name="T17" fmla="*/ 65 h 134"/>
              <a:gd name="T18" fmla="*/ 92 w 127"/>
              <a:gd name="T19" fmla="*/ 0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134"/>
              <a:gd name="T32" fmla="*/ 127 w 127"/>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134">
                <a:moveTo>
                  <a:pt x="92" y="0"/>
                </a:moveTo>
                <a:lnTo>
                  <a:pt x="17" y="24"/>
                </a:lnTo>
                <a:lnTo>
                  <a:pt x="0" y="65"/>
                </a:lnTo>
                <a:lnTo>
                  <a:pt x="40" y="77"/>
                </a:lnTo>
                <a:lnTo>
                  <a:pt x="40" y="117"/>
                </a:lnTo>
                <a:lnTo>
                  <a:pt x="98" y="134"/>
                </a:lnTo>
                <a:lnTo>
                  <a:pt x="127" y="129"/>
                </a:lnTo>
                <a:lnTo>
                  <a:pt x="98" y="77"/>
                </a:lnTo>
                <a:lnTo>
                  <a:pt x="127" y="65"/>
                </a:lnTo>
                <a:lnTo>
                  <a:pt x="92" y="0"/>
                </a:lnTo>
                <a:close/>
              </a:path>
            </a:pathLst>
          </a:custGeom>
          <a:solidFill>
            <a:srgbClr val="FFFFFF"/>
          </a:solidFill>
          <a:ln w="9525">
            <a:solidFill>
              <a:schemeClr val="tx1"/>
            </a:solidFill>
            <a:round/>
            <a:headEnd/>
            <a:tailEnd/>
          </a:ln>
        </p:spPr>
        <p:txBody>
          <a:bodyPr/>
          <a:lstStyle/>
          <a:p>
            <a:endParaRPr lang="en-US"/>
          </a:p>
        </p:txBody>
      </p:sp>
      <p:sp>
        <p:nvSpPr>
          <p:cNvPr id="489" name="Freeform 62"/>
          <p:cNvSpPr>
            <a:spLocks/>
          </p:cNvSpPr>
          <p:nvPr/>
        </p:nvSpPr>
        <p:spPr bwMode="auto">
          <a:xfrm>
            <a:off x="1337290" y="2260959"/>
            <a:ext cx="19475" cy="14621"/>
          </a:xfrm>
          <a:custGeom>
            <a:avLst/>
            <a:gdLst>
              <a:gd name="T0" fmla="*/ 29 w 47"/>
              <a:gd name="T1" fmla="*/ 0 h 35"/>
              <a:gd name="T2" fmla="*/ 0 w 47"/>
              <a:gd name="T3" fmla="*/ 0 h 35"/>
              <a:gd name="T4" fmla="*/ 17 w 47"/>
              <a:gd name="T5" fmla="*/ 35 h 35"/>
              <a:gd name="T6" fmla="*/ 47 w 47"/>
              <a:gd name="T7" fmla="*/ 23 h 35"/>
              <a:gd name="T8" fmla="*/ 29 w 47"/>
              <a:gd name="T9" fmla="*/ 0 h 35"/>
              <a:gd name="T10" fmla="*/ 0 60000 65536"/>
              <a:gd name="T11" fmla="*/ 0 60000 65536"/>
              <a:gd name="T12" fmla="*/ 0 60000 65536"/>
              <a:gd name="T13" fmla="*/ 0 60000 65536"/>
              <a:gd name="T14" fmla="*/ 0 60000 65536"/>
              <a:gd name="T15" fmla="*/ 0 w 47"/>
              <a:gd name="T16" fmla="*/ 0 h 35"/>
              <a:gd name="T17" fmla="*/ 47 w 47"/>
              <a:gd name="T18" fmla="*/ 35 h 35"/>
            </a:gdLst>
            <a:ahLst/>
            <a:cxnLst>
              <a:cxn ang="T10">
                <a:pos x="T0" y="T1"/>
              </a:cxn>
              <a:cxn ang="T11">
                <a:pos x="T2" y="T3"/>
              </a:cxn>
              <a:cxn ang="T12">
                <a:pos x="T4" y="T5"/>
              </a:cxn>
              <a:cxn ang="T13">
                <a:pos x="T6" y="T7"/>
              </a:cxn>
              <a:cxn ang="T14">
                <a:pos x="T8" y="T9"/>
              </a:cxn>
            </a:cxnLst>
            <a:rect l="T15" t="T16" r="T17" b="T18"/>
            <a:pathLst>
              <a:path w="47" h="35">
                <a:moveTo>
                  <a:pt x="29" y="0"/>
                </a:moveTo>
                <a:lnTo>
                  <a:pt x="0" y="0"/>
                </a:lnTo>
                <a:lnTo>
                  <a:pt x="17" y="35"/>
                </a:lnTo>
                <a:lnTo>
                  <a:pt x="47" y="23"/>
                </a:lnTo>
                <a:lnTo>
                  <a:pt x="29" y="0"/>
                </a:lnTo>
                <a:close/>
              </a:path>
            </a:pathLst>
          </a:custGeom>
          <a:solidFill>
            <a:srgbClr val="FFFFFF"/>
          </a:solidFill>
          <a:ln w="9525">
            <a:solidFill>
              <a:schemeClr val="tx1"/>
            </a:solidFill>
            <a:round/>
            <a:headEnd/>
            <a:tailEnd/>
          </a:ln>
        </p:spPr>
        <p:txBody>
          <a:bodyPr/>
          <a:lstStyle/>
          <a:p>
            <a:endParaRPr lang="en-US"/>
          </a:p>
        </p:txBody>
      </p:sp>
      <p:sp>
        <p:nvSpPr>
          <p:cNvPr id="490" name="Freeform 63"/>
          <p:cNvSpPr>
            <a:spLocks/>
          </p:cNvSpPr>
          <p:nvPr/>
        </p:nvSpPr>
        <p:spPr bwMode="auto">
          <a:xfrm>
            <a:off x="1564506" y="2354535"/>
            <a:ext cx="9738" cy="14621"/>
          </a:xfrm>
          <a:custGeom>
            <a:avLst/>
            <a:gdLst>
              <a:gd name="T0" fmla="*/ 24 w 24"/>
              <a:gd name="T1" fmla="*/ 18 h 41"/>
              <a:gd name="T2" fmla="*/ 12 w 24"/>
              <a:gd name="T3" fmla="*/ 0 h 41"/>
              <a:gd name="T4" fmla="*/ 0 w 24"/>
              <a:gd name="T5" fmla="*/ 41 h 41"/>
              <a:gd name="T6" fmla="*/ 17 w 24"/>
              <a:gd name="T7" fmla="*/ 41 h 41"/>
              <a:gd name="T8" fmla="*/ 24 w 24"/>
              <a:gd name="T9" fmla="*/ 18 h 41"/>
              <a:gd name="T10" fmla="*/ 0 60000 65536"/>
              <a:gd name="T11" fmla="*/ 0 60000 65536"/>
              <a:gd name="T12" fmla="*/ 0 60000 65536"/>
              <a:gd name="T13" fmla="*/ 0 60000 65536"/>
              <a:gd name="T14" fmla="*/ 0 60000 65536"/>
              <a:gd name="T15" fmla="*/ 0 w 24"/>
              <a:gd name="T16" fmla="*/ 0 h 41"/>
              <a:gd name="T17" fmla="*/ 24 w 24"/>
              <a:gd name="T18" fmla="*/ 41 h 41"/>
            </a:gdLst>
            <a:ahLst/>
            <a:cxnLst>
              <a:cxn ang="T10">
                <a:pos x="T0" y="T1"/>
              </a:cxn>
              <a:cxn ang="T11">
                <a:pos x="T2" y="T3"/>
              </a:cxn>
              <a:cxn ang="T12">
                <a:pos x="T4" y="T5"/>
              </a:cxn>
              <a:cxn ang="T13">
                <a:pos x="T6" y="T7"/>
              </a:cxn>
              <a:cxn ang="T14">
                <a:pos x="T8" y="T9"/>
              </a:cxn>
            </a:cxnLst>
            <a:rect l="T15" t="T16" r="T17" b="T18"/>
            <a:pathLst>
              <a:path w="24" h="41">
                <a:moveTo>
                  <a:pt x="24" y="18"/>
                </a:moveTo>
                <a:lnTo>
                  <a:pt x="12" y="0"/>
                </a:lnTo>
                <a:lnTo>
                  <a:pt x="0" y="41"/>
                </a:lnTo>
                <a:lnTo>
                  <a:pt x="17" y="41"/>
                </a:lnTo>
                <a:lnTo>
                  <a:pt x="24" y="18"/>
                </a:lnTo>
                <a:close/>
              </a:path>
            </a:pathLst>
          </a:custGeom>
          <a:solidFill>
            <a:srgbClr val="FFFFFF"/>
          </a:solidFill>
          <a:ln w="9525">
            <a:solidFill>
              <a:schemeClr val="tx1"/>
            </a:solidFill>
            <a:round/>
            <a:headEnd/>
            <a:tailEnd/>
          </a:ln>
        </p:spPr>
        <p:txBody>
          <a:bodyPr/>
          <a:lstStyle/>
          <a:p>
            <a:endParaRPr lang="en-US"/>
          </a:p>
        </p:txBody>
      </p:sp>
      <p:sp>
        <p:nvSpPr>
          <p:cNvPr id="491" name="Freeform 64"/>
          <p:cNvSpPr>
            <a:spLocks/>
          </p:cNvSpPr>
          <p:nvPr/>
        </p:nvSpPr>
        <p:spPr bwMode="auto">
          <a:xfrm>
            <a:off x="1756017" y="2600170"/>
            <a:ext cx="25968" cy="40940"/>
          </a:xfrm>
          <a:custGeom>
            <a:avLst/>
            <a:gdLst>
              <a:gd name="T0" fmla="*/ 58 w 70"/>
              <a:gd name="T1" fmla="*/ 92 h 104"/>
              <a:gd name="T2" fmla="*/ 70 w 70"/>
              <a:gd name="T3" fmla="*/ 47 h 104"/>
              <a:gd name="T4" fmla="*/ 23 w 70"/>
              <a:gd name="T5" fmla="*/ 0 h 104"/>
              <a:gd name="T6" fmla="*/ 12 w 70"/>
              <a:gd name="T7" fmla="*/ 12 h 104"/>
              <a:gd name="T8" fmla="*/ 17 w 70"/>
              <a:gd name="T9" fmla="*/ 58 h 104"/>
              <a:gd name="T10" fmla="*/ 0 w 70"/>
              <a:gd name="T11" fmla="*/ 104 h 104"/>
              <a:gd name="T12" fmla="*/ 47 w 70"/>
              <a:gd name="T13" fmla="*/ 104 h 104"/>
              <a:gd name="T14" fmla="*/ 58 w 70"/>
              <a:gd name="T15" fmla="*/ 92 h 104"/>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104"/>
              <a:gd name="T26" fmla="*/ 70 w 70"/>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104">
                <a:moveTo>
                  <a:pt x="58" y="92"/>
                </a:moveTo>
                <a:lnTo>
                  <a:pt x="70" y="47"/>
                </a:lnTo>
                <a:lnTo>
                  <a:pt x="23" y="0"/>
                </a:lnTo>
                <a:lnTo>
                  <a:pt x="12" y="12"/>
                </a:lnTo>
                <a:lnTo>
                  <a:pt x="17" y="58"/>
                </a:lnTo>
                <a:lnTo>
                  <a:pt x="0" y="104"/>
                </a:lnTo>
                <a:lnTo>
                  <a:pt x="47" y="104"/>
                </a:lnTo>
                <a:lnTo>
                  <a:pt x="58" y="92"/>
                </a:lnTo>
                <a:close/>
              </a:path>
            </a:pathLst>
          </a:custGeom>
          <a:solidFill>
            <a:srgbClr val="FFFFFF"/>
          </a:solidFill>
          <a:ln w="9525">
            <a:solidFill>
              <a:schemeClr val="tx1"/>
            </a:solidFill>
            <a:round/>
            <a:headEnd/>
            <a:tailEnd/>
          </a:ln>
        </p:spPr>
        <p:txBody>
          <a:bodyPr/>
          <a:lstStyle/>
          <a:p>
            <a:endParaRPr lang="en-US"/>
          </a:p>
        </p:txBody>
      </p:sp>
      <p:sp>
        <p:nvSpPr>
          <p:cNvPr id="492" name="Freeform 65"/>
          <p:cNvSpPr>
            <a:spLocks/>
          </p:cNvSpPr>
          <p:nvPr/>
        </p:nvSpPr>
        <p:spPr bwMode="auto">
          <a:xfrm>
            <a:off x="421928" y="2029945"/>
            <a:ext cx="613485" cy="657953"/>
          </a:xfrm>
          <a:custGeom>
            <a:avLst/>
            <a:gdLst>
              <a:gd name="T0" fmla="*/ 762 w 1518"/>
              <a:gd name="T1" fmla="*/ 1801 h 1801"/>
              <a:gd name="T2" fmla="*/ 907 w 1518"/>
              <a:gd name="T3" fmla="*/ 1766 h 1801"/>
              <a:gd name="T4" fmla="*/ 937 w 1518"/>
              <a:gd name="T5" fmla="*/ 1301 h 1801"/>
              <a:gd name="T6" fmla="*/ 872 w 1518"/>
              <a:gd name="T7" fmla="*/ 1254 h 1801"/>
              <a:gd name="T8" fmla="*/ 855 w 1518"/>
              <a:gd name="T9" fmla="*/ 1150 h 1801"/>
              <a:gd name="T10" fmla="*/ 919 w 1518"/>
              <a:gd name="T11" fmla="*/ 1011 h 1801"/>
              <a:gd name="T12" fmla="*/ 1518 w 1518"/>
              <a:gd name="T13" fmla="*/ 604 h 1801"/>
              <a:gd name="T14" fmla="*/ 1506 w 1518"/>
              <a:gd name="T15" fmla="*/ 546 h 1801"/>
              <a:gd name="T16" fmla="*/ 1436 w 1518"/>
              <a:gd name="T17" fmla="*/ 465 h 1801"/>
              <a:gd name="T18" fmla="*/ 1436 w 1518"/>
              <a:gd name="T19" fmla="*/ 407 h 1801"/>
              <a:gd name="T20" fmla="*/ 1378 w 1518"/>
              <a:gd name="T21" fmla="*/ 325 h 1801"/>
              <a:gd name="T22" fmla="*/ 1395 w 1518"/>
              <a:gd name="T23" fmla="*/ 210 h 1801"/>
              <a:gd name="T24" fmla="*/ 1326 w 1518"/>
              <a:gd name="T25" fmla="*/ 122 h 1801"/>
              <a:gd name="T26" fmla="*/ 1151 w 1518"/>
              <a:gd name="T27" fmla="*/ 105 h 1801"/>
              <a:gd name="T28" fmla="*/ 1047 w 1518"/>
              <a:gd name="T29" fmla="*/ 0 h 1801"/>
              <a:gd name="T30" fmla="*/ 907 w 1518"/>
              <a:gd name="T31" fmla="*/ 151 h 1801"/>
              <a:gd name="T32" fmla="*/ 919 w 1518"/>
              <a:gd name="T33" fmla="*/ 180 h 1801"/>
              <a:gd name="T34" fmla="*/ 867 w 1518"/>
              <a:gd name="T35" fmla="*/ 215 h 1801"/>
              <a:gd name="T36" fmla="*/ 843 w 1518"/>
              <a:gd name="T37" fmla="*/ 175 h 1801"/>
              <a:gd name="T38" fmla="*/ 849 w 1518"/>
              <a:gd name="T39" fmla="*/ 110 h 1801"/>
              <a:gd name="T40" fmla="*/ 803 w 1518"/>
              <a:gd name="T41" fmla="*/ 29 h 1801"/>
              <a:gd name="T42" fmla="*/ 703 w 1518"/>
              <a:gd name="T43" fmla="*/ 58 h 1801"/>
              <a:gd name="T44" fmla="*/ 663 w 1518"/>
              <a:gd name="T45" fmla="*/ 180 h 1801"/>
              <a:gd name="T46" fmla="*/ 698 w 1518"/>
              <a:gd name="T47" fmla="*/ 255 h 1801"/>
              <a:gd name="T48" fmla="*/ 651 w 1518"/>
              <a:gd name="T49" fmla="*/ 267 h 1801"/>
              <a:gd name="T50" fmla="*/ 471 w 1518"/>
              <a:gd name="T51" fmla="*/ 163 h 1801"/>
              <a:gd name="T52" fmla="*/ 267 w 1518"/>
              <a:gd name="T53" fmla="*/ 279 h 1801"/>
              <a:gd name="T54" fmla="*/ 256 w 1518"/>
              <a:gd name="T55" fmla="*/ 372 h 1801"/>
              <a:gd name="T56" fmla="*/ 291 w 1518"/>
              <a:gd name="T57" fmla="*/ 384 h 1801"/>
              <a:gd name="T58" fmla="*/ 198 w 1518"/>
              <a:gd name="T59" fmla="*/ 447 h 1801"/>
              <a:gd name="T60" fmla="*/ 262 w 1518"/>
              <a:gd name="T61" fmla="*/ 477 h 1801"/>
              <a:gd name="T62" fmla="*/ 232 w 1518"/>
              <a:gd name="T63" fmla="*/ 541 h 1801"/>
              <a:gd name="T64" fmla="*/ 297 w 1518"/>
              <a:gd name="T65" fmla="*/ 628 h 1801"/>
              <a:gd name="T66" fmla="*/ 7 w 1518"/>
              <a:gd name="T67" fmla="*/ 611 h 1801"/>
              <a:gd name="T68" fmla="*/ 0 w 1518"/>
              <a:gd name="T69" fmla="*/ 639 h 1801"/>
              <a:gd name="T70" fmla="*/ 344 w 1518"/>
              <a:gd name="T71" fmla="*/ 721 h 1801"/>
              <a:gd name="T72" fmla="*/ 546 w 1518"/>
              <a:gd name="T73" fmla="*/ 738 h 1801"/>
              <a:gd name="T74" fmla="*/ 454 w 1518"/>
              <a:gd name="T75" fmla="*/ 802 h 1801"/>
              <a:gd name="T76" fmla="*/ 511 w 1518"/>
              <a:gd name="T77" fmla="*/ 872 h 1801"/>
              <a:gd name="T78" fmla="*/ 623 w 1518"/>
              <a:gd name="T79" fmla="*/ 872 h 1801"/>
              <a:gd name="T80" fmla="*/ 640 w 1518"/>
              <a:gd name="T81" fmla="*/ 808 h 1801"/>
              <a:gd name="T82" fmla="*/ 686 w 1518"/>
              <a:gd name="T83" fmla="*/ 843 h 1801"/>
              <a:gd name="T84" fmla="*/ 668 w 1518"/>
              <a:gd name="T85" fmla="*/ 912 h 1801"/>
              <a:gd name="T86" fmla="*/ 698 w 1518"/>
              <a:gd name="T87" fmla="*/ 924 h 1801"/>
              <a:gd name="T88" fmla="*/ 698 w 1518"/>
              <a:gd name="T89" fmla="*/ 994 h 1801"/>
              <a:gd name="T90" fmla="*/ 762 w 1518"/>
              <a:gd name="T91" fmla="*/ 1075 h 1801"/>
              <a:gd name="T92" fmla="*/ 780 w 1518"/>
              <a:gd name="T93" fmla="*/ 1167 h 1801"/>
              <a:gd name="T94" fmla="*/ 762 w 1518"/>
              <a:gd name="T95" fmla="*/ 1237 h 1801"/>
              <a:gd name="T96" fmla="*/ 797 w 1518"/>
              <a:gd name="T97" fmla="*/ 1336 h 1801"/>
              <a:gd name="T98" fmla="*/ 843 w 1518"/>
              <a:gd name="T99" fmla="*/ 1366 h 1801"/>
              <a:gd name="T100" fmla="*/ 872 w 1518"/>
              <a:gd name="T101" fmla="*/ 1411 h 1801"/>
              <a:gd name="T102" fmla="*/ 780 w 1518"/>
              <a:gd name="T103" fmla="*/ 1603 h 1801"/>
              <a:gd name="T104" fmla="*/ 762 w 1518"/>
              <a:gd name="T105" fmla="*/ 1801 h 18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18"/>
              <a:gd name="T160" fmla="*/ 0 h 1801"/>
              <a:gd name="T161" fmla="*/ 1518 w 1518"/>
              <a:gd name="T162" fmla="*/ 1801 h 18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18" h="1801">
                <a:moveTo>
                  <a:pt x="762" y="1801"/>
                </a:moveTo>
                <a:lnTo>
                  <a:pt x="907" y="1766"/>
                </a:lnTo>
                <a:lnTo>
                  <a:pt x="937" y="1301"/>
                </a:lnTo>
                <a:lnTo>
                  <a:pt x="872" y="1254"/>
                </a:lnTo>
                <a:lnTo>
                  <a:pt x="855" y="1150"/>
                </a:lnTo>
                <a:lnTo>
                  <a:pt x="919" y="1011"/>
                </a:lnTo>
                <a:lnTo>
                  <a:pt x="1518" y="604"/>
                </a:lnTo>
                <a:lnTo>
                  <a:pt x="1506" y="546"/>
                </a:lnTo>
                <a:lnTo>
                  <a:pt x="1436" y="465"/>
                </a:lnTo>
                <a:lnTo>
                  <a:pt x="1436" y="407"/>
                </a:lnTo>
                <a:lnTo>
                  <a:pt x="1378" y="325"/>
                </a:lnTo>
                <a:lnTo>
                  <a:pt x="1395" y="210"/>
                </a:lnTo>
                <a:lnTo>
                  <a:pt x="1326" y="122"/>
                </a:lnTo>
                <a:lnTo>
                  <a:pt x="1151" y="105"/>
                </a:lnTo>
                <a:lnTo>
                  <a:pt x="1047" y="0"/>
                </a:lnTo>
                <a:lnTo>
                  <a:pt x="907" y="151"/>
                </a:lnTo>
                <a:lnTo>
                  <a:pt x="919" y="180"/>
                </a:lnTo>
                <a:lnTo>
                  <a:pt x="867" y="215"/>
                </a:lnTo>
                <a:lnTo>
                  <a:pt x="843" y="175"/>
                </a:lnTo>
                <a:lnTo>
                  <a:pt x="849" y="110"/>
                </a:lnTo>
                <a:lnTo>
                  <a:pt x="803" y="29"/>
                </a:lnTo>
                <a:lnTo>
                  <a:pt x="703" y="58"/>
                </a:lnTo>
                <a:lnTo>
                  <a:pt x="663" y="180"/>
                </a:lnTo>
                <a:lnTo>
                  <a:pt x="698" y="255"/>
                </a:lnTo>
                <a:lnTo>
                  <a:pt x="651" y="267"/>
                </a:lnTo>
                <a:lnTo>
                  <a:pt x="471" y="163"/>
                </a:lnTo>
                <a:lnTo>
                  <a:pt x="267" y="279"/>
                </a:lnTo>
                <a:lnTo>
                  <a:pt x="256" y="372"/>
                </a:lnTo>
                <a:lnTo>
                  <a:pt x="291" y="384"/>
                </a:lnTo>
                <a:lnTo>
                  <a:pt x="198" y="447"/>
                </a:lnTo>
                <a:lnTo>
                  <a:pt x="262" y="477"/>
                </a:lnTo>
                <a:lnTo>
                  <a:pt x="232" y="541"/>
                </a:lnTo>
                <a:lnTo>
                  <a:pt x="297" y="628"/>
                </a:lnTo>
                <a:lnTo>
                  <a:pt x="7" y="611"/>
                </a:lnTo>
                <a:lnTo>
                  <a:pt x="0" y="639"/>
                </a:lnTo>
                <a:lnTo>
                  <a:pt x="344" y="721"/>
                </a:lnTo>
                <a:lnTo>
                  <a:pt x="546" y="738"/>
                </a:lnTo>
                <a:lnTo>
                  <a:pt x="454" y="802"/>
                </a:lnTo>
                <a:lnTo>
                  <a:pt x="511" y="872"/>
                </a:lnTo>
                <a:lnTo>
                  <a:pt x="623" y="872"/>
                </a:lnTo>
                <a:lnTo>
                  <a:pt x="640" y="808"/>
                </a:lnTo>
                <a:lnTo>
                  <a:pt x="686" y="843"/>
                </a:lnTo>
                <a:lnTo>
                  <a:pt x="668" y="912"/>
                </a:lnTo>
                <a:lnTo>
                  <a:pt x="698" y="924"/>
                </a:lnTo>
                <a:lnTo>
                  <a:pt x="698" y="994"/>
                </a:lnTo>
                <a:lnTo>
                  <a:pt x="762" y="1075"/>
                </a:lnTo>
                <a:lnTo>
                  <a:pt x="780" y="1167"/>
                </a:lnTo>
                <a:lnTo>
                  <a:pt x="762" y="1237"/>
                </a:lnTo>
                <a:lnTo>
                  <a:pt x="797" y="1336"/>
                </a:lnTo>
                <a:lnTo>
                  <a:pt x="843" y="1366"/>
                </a:lnTo>
                <a:lnTo>
                  <a:pt x="872" y="1411"/>
                </a:lnTo>
                <a:lnTo>
                  <a:pt x="780" y="1603"/>
                </a:lnTo>
                <a:lnTo>
                  <a:pt x="762" y="1801"/>
                </a:lnTo>
                <a:close/>
              </a:path>
            </a:pathLst>
          </a:custGeom>
          <a:solidFill>
            <a:schemeClr val="bg2"/>
          </a:solidFill>
          <a:ln w="9525">
            <a:solidFill>
              <a:schemeClr val="tx1"/>
            </a:solidFill>
            <a:round/>
            <a:headEnd/>
            <a:tailEnd/>
          </a:ln>
        </p:spPr>
        <p:txBody>
          <a:bodyPr/>
          <a:lstStyle/>
          <a:p>
            <a:endParaRPr lang="en-US"/>
          </a:p>
        </p:txBody>
      </p:sp>
      <p:sp>
        <p:nvSpPr>
          <p:cNvPr id="493" name="Freeform 66"/>
          <p:cNvSpPr>
            <a:spLocks/>
          </p:cNvSpPr>
          <p:nvPr/>
        </p:nvSpPr>
        <p:spPr bwMode="auto">
          <a:xfrm>
            <a:off x="707573" y="2249262"/>
            <a:ext cx="1512617" cy="1193087"/>
          </a:xfrm>
          <a:custGeom>
            <a:avLst/>
            <a:gdLst>
              <a:gd name="T0" fmla="*/ 3150 w 3724"/>
              <a:gd name="T1" fmla="*/ 2968 h 3264"/>
              <a:gd name="T2" fmla="*/ 3115 w 3724"/>
              <a:gd name="T3" fmla="*/ 2881 h 3264"/>
              <a:gd name="T4" fmla="*/ 2662 w 3724"/>
              <a:gd name="T5" fmla="*/ 3131 h 3264"/>
              <a:gd name="T6" fmla="*/ 2278 w 3724"/>
              <a:gd name="T7" fmla="*/ 3264 h 3264"/>
              <a:gd name="T8" fmla="*/ 2359 w 3724"/>
              <a:gd name="T9" fmla="*/ 3148 h 3264"/>
              <a:gd name="T10" fmla="*/ 2435 w 3724"/>
              <a:gd name="T11" fmla="*/ 3166 h 3264"/>
              <a:gd name="T12" fmla="*/ 2168 w 3724"/>
              <a:gd name="T13" fmla="*/ 2800 h 3264"/>
              <a:gd name="T14" fmla="*/ 1894 w 3724"/>
              <a:gd name="T15" fmla="*/ 2678 h 3264"/>
              <a:gd name="T16" fmla="*/ 46 w 3724"/>
              <a:gd name="T17" fmla="*/ 1823 h 3264"/>
              <a:gd name="T18" fmla="*/ 35 w 3724"/>
              <a:gd name="T19" fmla="*/ 1586 h 3264"/>
              <a:gd name="T20" fmla="*/ 46 w 3724"/>
              <a:gd name="T21" fmla="*/ 1260 h 3264"/>
              <a:gd name="T22" fmla="*/ 227 w 3724"/>
              <a:gd name="T23" fmla="*/ 708 h 3264"/>
              <a:gd name="T24" fmla="*/ 209 w 3724"/>
              <a:gd name="T25" fmla="*/ 418 h 3264"/>
              <a:gd name="T26" fmla="*/ 1028 w 3724"/>
              <a:gd name="T27" fmla="*/ 197 h 3264"/>
              <a:gd name="T28" fmla="*/ 1156 w 3724"/>
              <a:gd name="T29" fmla="*/ 273 h 3264"/>
              <a:gd name="T30" fmla="*/ 1284 w 3724"/>
              <a:gd name="T31" fmla="*/ 446 h 3264"/>
              <a:gd name="T32" fmla="*/ 1359 w 3724"/>
              <a:gd name="T33" fmla="*/ 621 h 3264"/>
              <a:gd name="T34" fmla="*/ 1545 w 3724"/>
              <a:gd name="T35" fmla="*/ 807 h 3264"/>
              <a:gd name="T36" fmla="*/ 1697 w 3724"/>
              <a:gd name="T37" fmla="*/ 767 h 3264"/>
              <a:gd name="T38" fmla="*/ 1847 w 3724"/>
              <a:gd name="T39" fmla="*/ 801 h 3264"/>
              <a:gd name="T40" fmla="*/ 1952 w 3724"/>
              <a:gd name="T41" fmla="*/ 801 h 3264"/>
              <a:gd name="T42" fmla="*/ 1970 w 3724"/>
              <a:gd name="T43" fmla="*/ 911 h 3264"/>
              <a:gd name="T44" fmla="*/ 2051 w 3724"/>
              <a:gd name="T45" fmla="*/ 836 h 3264"/>
              <a:gd name="T46" fmla="*/ 2074 w 3724"/>
              <a:gd name="T47" fmla="*/ 645 h 3264"/>
              <a:gd name="T48" fmla="*/ 2126 w 3724"/>
              <a:gd name="T49" fmla="*/ 894 h 3264"/>
              <a:gd name="T50" fmla="*/ 2214 w 3724"/>
              <a:gd name="T51" fmla="*/ 952 h 3264"/>
              <a:gd name="T52" fmla="*/ 2330 w 3724"/>
              <a:gd name="T53" fmla="*/ 854 h 3264"/>
              <a:gd name="T54" fmla="*/ 2400 w 3724"/>
              <a:gd name="T55" fmla="*/ 1138 h 3264"/>
              <a:gd name="T56" fmla="*/ 2144 w 3724"/>
              <a:gd name="T57" fmla="*/ 1178 h 3264"/>
              <a:gd name="T58" fmla="*/ 2098 w 3724"/>
              <a:gd name="T59" fmla="*/ 1290 h 3264"/>
              <a:gd name="T60" fmla="*/ 2039 w 3724"/>
              <a:gd name="T61" fmla="*/ 1370 h 3264"/>
              <a:gd name="T62" fmla="*/ 1871 w 3724"/>
              <a:gd name="T63" fmla="*/ 1748 h 3264"/>
              <a:gd name="T64" fmla="*/ 2219 w 3724"/>
              <a:gd name="T65" fmla="*/ 2085 h 3264"/>
              <a:gd name="T66" fmla="*/ 2400 w 3724"/>
              <a:gd name="T67" fmla="*/ 2219 h 3264"/>
              <a:gd name="T68" fmla="*/ 2545 w 3724"/>
              <a:gd name="T69" fmla="*/ 2434 h 3264"/>
              <a:gd name="T70" fmla="*/ 2481 w 3724"/>
              <a:gd name="T71" fmla="*/ 2149 h 3264"/>
              <a:gd name="T72" fmla="*/ 2510 w 3724"/>
              <a:gd name="T73" fmla="*/ 1841 h 3264"/>
              <a:gd name="T74" fmla="*/ 2562 w 3724"/>
              <a:gd name="T75" fmla="*/ 1661 h 3264"/>
              <a:gd name="T76" fmla="*/ 2766 w 3724"/>
              <a:gd name="T77" fmla="*/ 1504 h 3264"/>
              <a:gd name="T78" fmla="*/ 2964 w 3724"/>
              <a:gd name="T79" fmla="*/ 1684 h 3264"/>
              <a:gd name="T80" fmla="*/ 3091 w 3724"/>
              <a:gd name="T81" fmla="*/ 1853 h 3264"/>
              <a:gd name="T82" fmla="*/ 3342 w 3724"/>
              <a:gd name="T83" fmla="*/ 1899 h 3264"/>
              <a:gd name="T84" fmla="*/ 3614 w 3724"/>
              <a:gd name="T85" fmla="*/ 2090 h 3264"/>
              <a:gd name="T86" fmla="*/ 3724 w 3724"/>
              <a:gd name="T87" fmla="*/ 2299 h 3264"/>
              <a:gd name="T88" fmla="*/ 3586 w 3724"/>
              <a:gd name="T89" fmla="*/ 2498 h 3264"/>
              <a:gd name="T90" fmla="*/ 3138 w 3724"/>
              <a:gd name="T91" fmla="*/ 2695 h 3264"/>
              <a:gd name="T92" fmla="*/ 3074 w 3724"/>
              <a:gd name="T93" fmla="*/ 2829 h 3264"/>
              <a:gd name="T94" fmla="*/ 3335 w 3724"/>
              <a:gd name="T95" fmla="*/ 2707 h 3264"/>
              <a:gd name="T96" fmla="*/ 3347 w 3724"/>
              <a:gd name="T97" fmla="*/ 2805 h 3264"/>
              <a:gd name="T98" fmla="*/ 3469 w 3724"/>
              <a:gd name="T99" fmla="*/ 3014 h 3264"/>
              <a:gd name="T100" fmla="*/ 3370 w 3724"/>
              <a:gd name="T101" fmla="*/ 3009 h 32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24"/>
              <a:gd name="T154" fmla="*/ 0 h 3264"/>
              <a:gd name="T155" fmla="*/ 3724 w 3724"/>
              <a:gd name="T156" fmla="*/ 3264 h 32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24" h="3264">
                <a:moveTo>
                  <a:pt x="3248" y="3056"/>
                </a:moveTo>
                <a:lnTo>
                  <a:pt x="3196" y="3049"/>
                </a:lnTo>
                <a:lnTo>
                  <a:pt x="3150" y="2968"/>
                </a:lnTo>
                <a:lnTo>
                  <a:pt x="3185" y="2904"/>
                </a:lnTo>
                <a:lnTo>
                  <a:pt x="3190" y="2887"/>
                </a:lnTo>
                <a:lnTo>
                  <a:pt x="3115" y="2881"/>
                </a:lnTo>
                <a:lnTo>
                  <a:pt x="2981" y="3026"/>
                </a:lnTo>
                <a:lnTo>
                  <a:pt x="2795" y="3061"/>
                </a:lnTo>
                <a:lnTo>
                  <a:pt x="2662" y="3131"/>
                </a:lnTo>
                <a:lnTo>
                  <a:pt x="2574" y="3096"/>
                </a:lnTo>
                <a:lnTo>
                  <a:pt x="2470" y="3212"/>
                </a:lnTo>
                <a:lnTo>
                  <a:pt x="2278" y="3264"/>
                </a:lnTo>
                <a:lnTo>
                  <a:pt x="2237" y="3264"/>
                </a:lnTo>
                <a:lnTo>
                  <a:pt x="2266" y="3212"/>
                </a:lnTo>
                <a:lnTo>
                  <a:pt x="2359" y="3148"/>
                </a:lnTo>
                <a:lnTo>
                  <a:pt x="2365" y="3078"/>
                </a:lnTo>
                <a:lnTo>
                  <a:pt x="2400" y="3148"/>
                </a:lnTo>
                <a:lnTo>
                  <a:pt x="2435" y="3166"/>
                </a:lnTo>
                <a:lnTo>
                  <a:pt x="2428" y="3026"/>
                </a:lnTo>
                <a:lnTo>
                  <a:pt x="2226" y="2916"/>
                </a:lnTo>
                <a:lnTo>
                  <a:pt x="2168" y="2800"/>
                </a:lnTo>
                <a:lnTo>
                  <a:pt x="2104" y="2695"/>
                </a:lnTo>
                <a:lnTo>
                  <a:pt x="2004" y="2637"/>
                </a:lnTo>
                <a:lnTo>
                  <a:pt x="1894" y="2678"/>
                </a:lnTo>
                <a:lnTo>
                  <a:pt x="1069" y="2352"/>
                </a:lnTo>
                <a:lnTo>
                  <a:pt x="506" y="2073"/>
                </a:lnTo>
                <a:lnTo>
                  <a:pt x="46" y="1823"/>
                </a:lnTo>
                <a:lnTo>
                  <a:pt x="17" y="1725"/>
                </a:lnTo>
                <a:lnTo>
                  <a:pt x="5" y="1656"/>
                </a:lnTo>
                <a:lnTo>
                  <a:pt x="35" y="1586"/>
                </a:lnTo>
                <a:lnTo>
                  <a:pt x="0" y="1551"/>
                </a:lnTo>
                <a:lnTo>
                  <a:pt x="70" y="1300"/>
                </a:lnTo>
                <a:lnTo>
                  <a:pt x="46" y="1260"/>
                </a:lnTo>
                <a:lnTo>
                  <a:pt x="58" y="1185"/>
                </a:lnTo>
                <a:lnTo>
                  <a:pt x="192" y="1173"/>
                </a:lnTo>
                <a:lnTo>
                  <a:pt x="227" y="708"/>
                </a:lnTo>
                <a:lnTo>
                  <a:pt x="162" y="650"/>
                </a:lnTo>
                <a:lnTo>
                  <a:pt x="145" y="545"/>
                </a:lnTo>
                <a:lnTo>
                  <a:pt x="209" y="418"/>
                </a:lnTo>
                <a:lnTo>
                  <a:pt x="808" y="0"/>
                </a:lnTo>
                <a:lnTo>
                  <a:pt x="848" y="151"/>
                </a:lnTo>
                <a:lnTo>
                  <a:pt x="1028" y="197"/>
                </a:lnTo>
                <a:lnTo>
                  <a:pt x="1045" y="266"/>
                </a:lnTo>
                <a:lnTo>
                  <a:pt x="1139" y="244"/>
                </a:lnTo>
                <a:lnTo>
                  <a:pt x="1156" y="273"/>
                </a:lnTo>
                <a:lnTo>
                  <a:pt x="1115" y="331"/>
                </a:lnTo>
                <a:lnTo>
                  <a:pt x="1174" y="360"/>
                </a:lnTo>
                <a:lnTo>
                  <a:pt x="1284" y="446"/>
                </a:lnTo>
                <a:lnTo>
                  <a:pt x="1301" y="540"/>
                </a:lnTo>
                <a:lnTo>
                  <a:pt x="1394" y="575"/>
                </a:lnTo>
                <a:lnTo>
                  <a:pt x="1359" y="621"/>
                </a:lnTo>
                <a:lnTo>
                  <a:pt x="1366" y="662"/>
                </a:lnTo>
                <a:lnTo>
                  <a:pt x="1534" y="743"/>
                </a:lnTo>
                <a:lnTo>
                  <a:pt x="1545" y="807"/>
                </a:lnTo>
                <a:lnTo>
                  <a:pt x="1627" y="801"/>
                </a:lnTo>
                <a:lnTo>
                  <a:pt x="1603" y="732"/>
                </a:lnTo>
                <a:lnTo>
                  <a:pt x="1697" y="767"/>
                </a:lnTo>
                <a:lnTo>
                  <a:pt x="1807" y="894"/>
                </a:lnTo>
                <a:lnTo>
                  <a:pt x="1859" y="854"/>
                </a:lnTo>
                <a:lnTo>
                  <a:pt x="1847" y="801"/>
                </a:lnTo>
                <a:lnTo>
                  <a:pt x="1859" y="767"/>
                </a:lnTo>
                <a:lnTo>
                  <a:pt x="1935" y="772"/>
                </a:lnTo>
                <a:lnTo>
                  <a:pt x="1952" y="801"/>
                </a:lnTo>
                <a:lnTo>
                  <a:pt x="1929" y="941"/>
                </a:lnTo>
                <a:lnTo>
                  <a:pt x="1947" y="946"/>
                </a:lnTo>
                <a:lnTo>
                  <a:pt x="1970" y="911"/>
                </a:lnTo>
                <a:lnTo>
                  <a:pt x="2016" y="917"/>
                </a:lnTo>
                <a:lnTo>
                  <a:pt x="2011" y="882"/>
                </a:lnTo>
                <a:lnTo>
                  <a:pt x="2051" y="836"/>
                </a:lnTo>
                <a:lnTo>
                  <a:pt x="1987" y="714"/>
                </a:lnTo>
                <a:lnTo>
                  <a:pt x="2039" y="633"/>
                </a:lnTo>
                <a:lnTo>
                  <a:pt x="2074" y="645"/>
                </a:lnTo>
                <a:lnTo>
                  <a:pt x="2126" y="737"/>
                </a:lnTo>
                <a:lnTo>
                  <a:pt x="2109" y="777"/>
                </a:lnTo>
                <a:lnTo>
                  <a:pt x="2126" y="894"/>
                </a:lnTo>
                <a:lnTo>
                  <a:pt x="2196" y="894"/>
                </a:lnTo>
                <a:lnTo>
                  <a:pt x="2226" y="911"/>
                </a:lnTo>
                <a:lnTo>
                  <a:pt x="2214" y="952"/>
                </a:lnTo>
                <a:lnTo>
                  <a:pt x="2243" y="1028"/>
                </a:lnTo>
                <a:lnTo>
                  <a:pt x="2341" y="941"/>
                </a:lnTo>
                <a:lnTo>
                  <a:pt x="2330" y="854"/>
                </a:lnTo>
                <a:lnTo>
                  <a:pt x="2423" y="882"/>
                </a:lnTo>
                <a:lnTo>
                  <a:pt x="2446" y="1045"/>
                </a:lnTo>
                <a:lnTo>
                  <a:pt x="2400" y="1138"/>
                </a:lnTo>
                <a:lnTo>
                  <a:pt x="2278" y="1121"/>
                </a:lnTo>
                <a:lnTo>
                  <a:pt x="2226" y="1178"/>
                </a:lnTo>
                <a:lnTo>
                  <a:pt x="2144" y="1178"/>
                </a:lnTo>
                <a:lnTo>
                  <a:pt x="2184" y="1225"/>
                </a:lnTo>
                <a:lnTo>
                  <a:pt x="2138" y="1300"/>
                </a:lnTo>
                <a:lnTo>
                  <a:pt x="2098" y="1290"/>
                </a:lnTo>
                <a:lnTo>
                  <a:pt x="2081" y="1318"/>
                </a:lnTo>
                <a:lnTo>
                  <a:pt x="2028" y="1324"/>
                </a:lnTo>
                <a:lnTo>
                  <a:pt x="2039" y="1370"/>
                </a:lnTo>
                <a:lnTo>
                  <a:pt x="1859" y="1499"/>
                </a:lnTo>
                <a:lnTo>
                  <a:pt x="1772" y="1644"/>
                </a:lnTo>
                <a:lnTo>
                  <a:pt x="1871" y="1748"/>
                </a:lnTo>
                <a:lnTo>
                  <a:pt x="1871" y="1858"/>
                </a:lnTo>
                <a:lnTo>
                  <a:pt x="2069" y="1933"/>
                </a:lnTo>
                <a:lnTo>
                  <a:pt x="2219" y="2085"/>
                </a:lnTo>
                <a:lnTo>
                  <a:pt x="2353" y="2114"/>
                </a:lnTo>
                <a:lnTo>
                  <a:pt x="2324" y="2195"/>
                </a:lnTo>
                <a:lnTo>
                  <a:pt x="2400" y="2219"/>
                </a:lnTo>
                <a:lnTo>
                  <a:pt x="2365" y="2306"/>
                </a:lnTo>
                <a:lnTo>
                  <a:pt x="2463" y="2445"/>
                </a:lnTo>
                <a:lnTo>
                  <a:pt x="2545" y="2434"/>
                </a:lnTo>
                <a:lnTo>
                  <a:pt x="2550" y="2311"/>
                </a:lnTo>
                <a:lnTo>
                  <a:pt x="2458" y="2230"/>
                </a:lnTo>
                <a:lnTo>
                  <a:pt x="2481" y="2149"/>
                </a:lnTo>
                <a:lnTo>
                  <a:pt x="2597" y="2055"/>
                </a:lnTo>
                <a:lnTo>
                  <a:pt x="2562" y="1858"/>
                </a:lnTo>
                <a:lnTo>
                  <a:pt x="2510" y="1841"/>
                </a:lnTo>
                <a:lnTo>
                  <a:pt x="2516" y="1783"/>
                </a:lnTo>
                <a:lnTo>
                  <a:pt x="2585" y="1713"/>
                </a:lnTo>
                <a:lnTo>
                  <a:pt x="2562" y="1661"/>
                </a:lnTo>
                <a:lnTo>
                  <a:pt x="2557" y="1510"/>
                </a:lnTo>
                <a:lnTo>
                  <a:pt x="2697" y="1527"/>
                </a:lnTo>
                <a:lnTo>
                  <a:pt x="2766" y="1504"/>
                </a:lnTo>
                <a:lnTo>
                  <a:pt x="2847" y="1562"/>
                </a:lnTo>
                <a:lnTo>
                  <a:pt x="2864" y="1603"/>
                </a:lnTo>
                <a:lnTo>
                  <a:pt x="2964" y="1684"/>
                </a:lnTo>
                <a:lnTo>
                  <a:pt x="2981" y="1812"/>
                </a:lnTo>
                <a:lnTo>
                  <a:pt x="3028" y="1841"/>
                </a:lnTo>
                <a:lnTo>
                  <a:pt x="3091" y="1853"/>
                </a:lnTo>
                <a:lnTo>
                  <a:pt x="3150" y="1708"/>
                </a:lnTo>
                <a:lnTo>
                  <a:pt x="3255" y="1864"/>
                </a:lnTo>
                <a:lnTo>
                  <a:pt x="3342" y="1899"/>
                </a:lnTo>
                <a:lnTo>
                  <a:pt x="3335" y="1975"/>
                </a:lnTo>
                <a:lnTo>
                  <a:pt x="3429" y="2090"/>
                </a:lnTo>
                <a:lnTo>
                  <a:pt x="3614" y="2090"/>
                </a:lnTo>
                <a:lnTo>
                  <a:pt x="3661" y="2132"/>
                </a:lnTo>
                <a:lnTo>
                  <a:pt x="3667" y="2224"/>
                </a:lnTo>
                <a:lnTo>
                  <a:pt x="3724" y="2299"/>
                </a:lnTo>
                <a:lnTo>
                  <a:pt x="3724" y="2352"/>
                </a:lnTo>
                <a:lnTo>
                  <a:pt x="3679" y="2376"/>
                </a:lnTo>
                <a:lnTo>
                  <a:pt x="3586" y="2498"/>
                </a:lnTo>
                <a:lnTo>
                  <a:pt x="3446" y="2544"/>
                </a:lnTo>
                <a:lnTo>
                  <a:pt x="3272" y="2550"/>
                </a:lnTo>
                <a:lnTo>
                  <a:pt x="3138" y="2695"/>
                </a:lnTo>
                <a:lnTo>
                  <a:pt x="3033" y="2753"/>
                </a:lnTo>
                <a:lnTo>
                  <a:pt x="2969" y="2834"/>
                </a:lnTo>
                <a:lnTo>
                  <a:pt x="3074" y="2829"/>
                </a:lnTo>
                <a:lnTo>
                  <a:pt x="3255" y="2678"/>
                </a:lnTo>
                <a:lnTo>
                  <a:pt x="3272" y="2666"/>
                </a:lnTo>
                <a:lnTo>
                  <a:pt x="3335" y="2707"/>
                </a:lnTo>
                <a:lnTo>
                  <a:pt x="3370" y="2759"/>
                </a:lnTo>
                <a:lnTo>
                  <a:pt x="3312" y="2800"/>
                </a:lnTo>
                <a:lnTo>
                  <a:pt x="3347" y="2805"/>
                </a:lnTo>
                <a:lnTo>
                  <a:pt x="3342" y="2881"/>
                </a:lnTo>
                <a:lnTo>
                  <a:pt x="3562" y="2956"/>
                </a:lnTo>
                <a:lnTo>
                  <a:pt x="3469" y="3014"/>
                </a:lnTo>
                <a:lnTo>
                  <a:pt x="3347" y="3160"/>
                </a:lnTo>
                <a:lnTo>
                  <a:pt x="3312" y="3108"/>
                </a:lnTo>
                <a:lnTo>
                  <a:pt x="3370" y="3009"/>
                </a:lnTo>
                <a:lnTo>
                  <a:pt x="3272" y="3044"/>
                </a:lnTo>
                <a:lnTo>
                  <a:pt x="3248" y="3056"/>
                </a:lnTo>
                <a:close/>
              </a:path>
            </a:pathLst>
          </a:custGeom>
          <a:solidFill>
            <a:schemeClr val="bg2"/>
          </a:solidFill>
          <a:ln w="9525">
            <a:solidFill>
              <a:schemeClr val="tx1"/>
            </a:solidFill>
            <a:round/>
            <a:headEnd/>
            <a:tailEnd/>
          </a:ln>
        </p:spPr>
        <p:txBody>
          <a:bodyPr/>
          <a:lstStyle/>
          <a:p>
            <a:endParaRPr lang="en-US"/>
          </a:p>
        </p:txBody>
      </p:sp>
      <p:sp>
        <p:nvSpPr>
          <p:cNvPr id="494" name="Freeform 67"/>
          <p:cNvSpPr>
            <a:spLocks/>
          </p:cNvSpPr>
          <p:nvPr/>
        </p:nvSpPr>
        <p:spPr bwMode="auto">
          <a:xfrm>
            <a:off x="499831" y="2895518"/>
            <a:ext cx="1528846" cy="1093663"/>
          </a:xfrm>
          <a:custGeom>
            <a:avLst/>
            <a:gdLst>
              <a:gd name="T0" fmla="*/ 505 w 3767"/>
              <a:gd name="T1" fmla="*/ 52 h 2992"/>
              <a:gd name="T2" fmla="*/ 413 w 3767"/>
              <a:gd name="T3" fmla="*/ 140 h 2992"/>
              <a:gd name="T4" fmla="*/ 174 w 3767"/>
              <a:gd name="T5" fmla="*/ 361 h 2992"/>
              <a:gd name="T6" fmla="*/ 69 w 3767"/>
              <a:gd name="T7" fmla="*/ 535 h 2992"/>
              <a:gd name="T8" fmla="*/ 0 w 3767"/>
              <a:gd name="T9" fmla="*/ 1116 h 2992"/>
              <a:gd name="T10" fmla="*/ 128 w 3767"/>
              <a:gd name="T11" fmla="*/ 1360 h 2992"/>
              <a:gd name="T12" fmla="*/ 442 w 3767"/>
              <a:gd name="T13" fmla="*/ 1726 h 2992"/>
              <a:gd name="T14" fmla="*/ 709 w 3767"/>
              <a:gd name="T15" fmla="*/ 1796 h 2992"/>
              <a:gd name="T16" fmla="*/ 896 w 3767"/>
              <a:gd name="T17" fmla="*/ 1946 h 2992"/>
              <a:gd name="T18" fmla="*/ 959 w 3767"/>
              <a:gd name="T19" fmla="*/ 2162 h 2992"/>
              <a:gd name="T20" fmla="*/ 1180 w 3767"/>
              <a:gd name="T21" fmla="*/ 2423 h 2992"/>
              <a:gd name="T22" fmla="*/ 1320 w 3767"/>
              <a:gd name="T23" fmla="*/ 2591 h 2992"/>
              <a:gd name="T24" fmla="*/ 1424 w 3767"/>
              <a:gd name="T25" fmla="*/ 2353 h 2992"/>
              <a:gd name="T26" fmla="*/ 1766 w 3767"/>
              <a:gd name="T27" fmla="*/ 2376 h 2992"/>
              <a:gd name="T28" fmla="*/ 1848 w 3767"/>
              <a:gd name="T29" fmla="*/ 2382 h 2992"/>
              <a:gd name="T30" fmla="*/ 1918 w 3767"/>
              <a:gd name="T31" fmla="*/ 2446 h 2992"/>
              <a:gd name="T32" fmla="*/ 2000 w 3767"/>
              <a:gd name="T33" fmla="*/ 2458 h 2992"/>
              <a:gd name="T34" fmla="*/ 2063 w 3767"/>
              <a:gd name="T35" fmla="*/ 2481 h 2992"/>
              <a:gd name="T36" fmla="*/ 2185 w 3767"/>
              <a:gd name="T37" fmla="*/ 2429 h 2992"/>
              <a:gd name="T38" fmla="*/ 2307 w 3767"/>
              <a:gd name="T39" fmla="*/ 2434 h 2992"/>
              <a:gd name="T40" fmla="*/ 2499 w 3767"/>
              <a:gd name="T41" fmla="*/ 2528 h 2992"/>
              <a:gd name="T42" fmla="*/ 2540 w 3767"/>
              <a:gd name="T43" fmla="*/ 2765 h 2992"/>
              <a:gd name="T44" fmla="*/ 2604 w 3767"/>
              <a:gd name="T45" fmla="*/ 2882 h 2992"/>
              <a:gd name="T46" fmla="*/ 2628 w 3767"/>
              <a:gd name="T47" fmla="*/ 2992 h 2992"/>
              <a:gd name="T48" fmla="*/ 2743 w 3767"/>
              <a:gd name="T49" fmla="*/ 2830 h 2992"/>
              <a:gd name="T50" fmla="*/ 2731 w 3767"/>
              <a:gd name="T51" fmla="*/ 2382 h 2992"/>
              <a:gd name="T52" fmla="*/ 3121 w 3767"/>
              <a:gd name="T53" fmla="*/ 2085 h 2992"/>
              <a:gd name="T54" fmla="*/ 3121 w 3767"/>
              <a:gd name="T55" fmla="*/ 1918 h 2992"/>
              <a:gd name="T56" fmla="*/ 3150 w 3767"/>
              <a:gd name="T57" fmla="*/ 1906 h 2992"/>
              <a:gd name="T58" fmla="*/ 3197 w 3767"/>
              <a:gd name="T59" fmla="*/ 1818 h 2992"/>
              <a:gd name="T60" fmla="*/ 3331 w 3767"/>
              <a:gd name="T61" fmla="*/ 1644 h 2992"/>
              <a:gd name="T62" fmla="*/ 3586 w 3767"/>
              <a:gd name="T63" fmla="*/ 1505 h 2992"/>
              <a:gd name="T64" fmla="*/ 3533 w 3767"/>
              <a:gd name="T65" fmla="*/ 1475 h 2992"/>
              <a:gd name="T66" fmla="*/ 3732 w 3767"/>
              <a:gd name="T67" fmla="*/ 1337 h 2992"/>
              <a:gd name="T68" fmla="*/ 3714 w 3767"/>
              <a:gd name="T69" fmla="*/ 1273 h 2992"/>
              <a:gd name="T70" fmla="*/ 3708 w 3767"/>
              <a:gd name="T71" fmla="*/ 1116 h 2992"/>
              <a:gd name="T72" fmla="*/ 3488 w 3767"/>
              <a:gd name="T73" fmla="*/ 1255 h 2992"/>
              <a:gd name="T74" fmla="*/ 3174 w 3767"/>
              <a:gd name="T75" fmla="*/ 1360 h 2992"/>
              <a:gd name="T76" fmla="*/ 3086 w 3767"/>
              <a:gd name="T77" fmla="*/ 1458 h 2992"/>
              <a:gd name="T78" fmla="*/ 2912 w 3767"/>
              <a:gd name="T79" fmla="*/ 1552 h 2992"/>
              <a:gd name="T80" fmla="*/ 2738 w 3767"/>
              <a:gd name="T81" fmla="*/ 1528 h 2992"/>
              <a:gd name="T82" fmla="*/ 2749 w 3767"/>
              <a:gd name="T83" fmla="*/ 1493 h 2992"/>
              <a:gd name="T84" fmla="*/ 2731 w 3767"/>
              <a:gd name="T85" fmla="*/ 1430 h 2992"/>
              <a:gd name="T86" fmla="*/ 2714 w 3767"/>
              <a:gd name="T87" fmla="*/ 1360 h 2992"/>
              <a:gd name="T88" fmla="*/ 2621 w 3767"/>
              <a:gd name="T89" fmla="*/ 1348 h 2992"/>
              <a:gd name="T90" fmla="*/ 2673 w 3767"/>
              <a:gd name="T91" fmla="*/ 1197 h 2992"/>
              <a:gd name="T92" fmla="*/ 2610 w 3767"/>
              <a:gd name="T93" fmla="*/ 1173 h 2992"/>
              <a:gd name="T94" fmla="*/ 2482 w 3767"/>
              <a:gd name="T95" fmla="*/ 1337 h 2992"/>
              <a:gd name="T96" fmla="*/ 2453 w 3767"/>
              <a:gd name="T97" fmla="*/ 1470 h 2992"/>
              <a:gd name="T98" fmla="*/ 2314 w 3767"/>
              <a:gd name="T99" fmla="*/ 1424 h 2992"/>
              <a:gd name="T100" fmla="*/ 2429 w 3767"/>
              <a:gd name="T101" fmla="*/ 1220 h 2992"/>
              <a:gd name="T102" fmla="*/ 2406 w 3767"/>
              <a:gd name="T103" fmla="*/ 1163 h 2992"/>
              <a:gd name="T104" fmla="*/ 2656 w 3767"/>
              <a:gd name="T105" fmla="*/ 1151 h 2992"/>
              <a:gd name="T106" fmla="*/ 2499 w 3767"/>
              <a:gd name="T107" fmla="*/ 1075 h 2992"/>
              <a:gd name="T108" fmla="*/ 2476 w 3767"/>
              <a:gd name="T109" fmla="*/ 1034 h 2992"/>
              <a:gd name="T110" fmla="*/ 2296 w 3767"/>
              <a:gd name="T111" fmla="*/ 1046 h 2992"/>
              <a:gd name="T112" fmla="*/ 2197 w 3767"/>
              <a:gd name="T113" fmla="*/ 1034 h 2992"/>
              <a:gd name="T114" fmla="*/ 2272 w 3767"/>
              <a:gd name="T115" fmla="*/ 936 h 2992"/>
              <a:gd name="T116" fmla="*/ 1616 w 3767"/>
              <a:gd name="T117" fmla="*/ 587 h 2992"/>
              <a:gd name="T118" fmla="*/ 570 w 3767"/>
              <a:gd name="T119" fmla="*/ 59 h 29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67"/>
              <a:gd name="T181" fmla="*/ 0 h 2992"/>
              <a:gd name="T182" fmla="*/ 3767 w 3767"/>
              <a:gd name="T183" fmla="*/ 2992 h 29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67" h="2992">
                <a:moveTo>
                  <a:pt x="570" y="59"/>
                </a:moveTo>
                <a:lnTo>
                  <a:pt x="505" y="52"/>
                </a:lnTo>
                <a:lnTo>
                  <a:pt x="425" y="0"/>
                </a:lnTo>
                <a:lnTo>
                  <a:pt x="413" y="140"/>
                </a:lnTo>
                <a:lnTo>
                  <a:pt x="296" y="314"/>
                </a:lnTo>
                <a:lnTo>
                  <a:pt x="174" y="361"/>
                </a:lnTo>
                <a:lnTo>
                  <a:pt x="157" y="465"/>
                </a:lnTo>
                <a:lnTo>
                  <a:pt x="69" y="535"/>
                </a:lnTo>
                <a:lnTo>
                  <a:pt x="12" y="802"/>
                </a:lnTo>
                <a:lnTo>
                  <a:pt x="0" y="1116"/>
                </a:lnTo>
                <a:lnTo>
                  <a:pt x="122" y="1302"/>
                </a:lnTo>
                <a:lnTo>
                  <a:pt x="128" y="1360"/>
                </a:lnTo>
                <a:lnTo>
                  <a:pt x="320" y="1487"/>
                </a:lnTo>
                <a:lnTo>
                  <a:pt x="442" y="1726"/>
                </a:lnTo>
                <a:lnTo>
                  <a:pt x="697" y="1830"/>
                </a:lnTo>
                <a:lnTo>
                  <a:pt x="709" y="1796"/>
                </a:lnTo>
                <a:lnTo>
                  <a:pt x="831" y="1836"/>
                </a:lnTo>
                <a:lnTo>
                  <a:pt x="896" y="1946"/>
                </a:lnTo>
                <a:lnTo>
                  <a:pt x="906" y="2080"/>
                </a:lnTo>
                <a:lnTo>
                  <a:pt x="959" y="2162"/>
                </a:lnTo>
                <a:lnTo>
                  <a:pt x="1116" y="2162"/>
                </a:lnTo>
                <a:lnTo>
                  <a:pt x="1180" y="2423"/>
                </a:lnTo>
                <a:lnTo>
                  <a:pt x="1255" y="2551"/>
                </a:lnTo>
                <a:lnTo>
                  <a:pt x="1320" y="2591"/>
                </a:lnTo>
                <a:lnTo>
                  <a:pt x="1372" y="2399"/>
                </a:lnTo>
                <a:lnTo>
                  <a:pt x="1424" y="2353"/>
                </a:lnTo>
                <a:lnTo>
                  <a:pt x="1703" y="2336"/>
                </a:lnTo>
                <a:lnTo>
                  <a:pt x="1766" y="2376"/>
                </a:lnTo>
                <a:lnTo>
                  <a:pt x="1790" y="2388"/>
                </a:lnTo>
                <a:lnTo>
                  <a:pt x="1848" y="2382"/>
                </a:lnTo>
                <a:lnTo>
                  <a:pt x="1878" y="2429"/>
                </a:lnTo>
                <a:lnTo>
                  <a:pt x="1918" y="2446"/>
                </a:lnTo>
                <a:lnTo>
                  <a:pt x="1941" y="2486"/>
                </a:lnTo>
                <a:lnTo>
                  <a:pt x="2000" y="2458"/>
                </a:lnTo>
                <a:lnTo>
                  <a:pt x="2028" y="2486"/>
                </a:lnTo>
                <a:lnTo>
                  <a:pt x="2063" y="2481"/>
                </a:lnTo>
                <a:lnTo>
                  <a:pt x="2046" y="2399"/>
                </a:lnTo>
                <a:lnTo>
                  <a:pt x="2185" y="2429"/>
                </a:lnTo>
                <a:lnTo>
                  <a:pt x="2232" y="2406"/>
                </a:lnTo>
                <a:lnTo>
                  <a:pt x="2307" y="2434"/>
                </a:lnTo>
                <a:lnTo>
                  <a:pt x="2325" y="2481"/>
                </a:lnTo>
                <a:lnTo>
                  <a:pt x="2499" y="2528"/>
                </a:lnTo>
                <a:lnTo>
                  <a:pt x="2569" y="2591"/>
                </a:lnTo>
                <a:lnTo>
                  <a:pt x="2540" y="2765"/>
                </a:lnTo>
                <a:lnTo>
                  <a:pt x="2586" y="2789"/>
                </a:lnTo>
                <a:lnTo>
                  <a:pt x="2604" y="2882"/>
                </a:lnTo>
                <a:lnTo>
                  <a:pt x="2633" y="2962"/>
                </a:lnTo>
                <a:lnTo>
                  <a:pt x="2628" y="2992"/>
                </a:lnTo>
                <a:lnTo>
                  <a:pt x="2708" y="2945"/>
                </a:lnTo>
                <a:lnTo>
                  <a:pt x="2743" y="2830"/>
                </a:lnTo>
                <a:lnTo>
                  <a:pt x="2696" y="2516"/>
                </a:lnTo>
                <a:lnTo>
                  <a:pt x="2731" y="2382"/>
                </a:lnTo>
                <a:lnTo>
                  <a:pt x="3069" y="2173"/>
                </a:lnTo>
                <a:lnTo>
                  <a:pt x="3121" y="2085"/>
                </a:lnTo>
                <a:lnTo>
                  <a:pt x="3197" y="2068"/>
                </a:lnTo>
                <a:lnTo>
                  <a:pt x="3121" y="1918"/>
                </a:lnTo>
                <a:lnTo>
                  <a:pt x="3127" y="1859"/>
                </a:lnTo>
                <a:lnTo>
                  <a:pt x="3150" y="1906"/>
                </a:lnTo>
                <a:lnTo>
                  <a:pt x="3179" y="1888"/>
                </a:lnTo>
                <a:lnTo>
                  <a:pt x="3197" y="1818"/>
                </a:lnTo>
                <a:lnTo>
                  <a:pt x="3307" y="1719"/>
                </a:lnTo>
                <a:lnTo>
                  <a:pt x="3331" y="1644"/>
                </a:lnTo>
                <a:lnTo>
                  <a:pt x="3505" y="1604"/>
                </a:lnTo>
                <a:lnTo>
                  <a:pt x="3586" y="1505"/>
                </a:lnTo>
                <a:lnTo>
                  <a:pt x="3540" y="1510"/>
                </a:lnTo>
                <a:lnTo>
                  <a:pt x="3533" y="1475"/>
                </a:lnTo>
                <a:lnTo>
                  <a:pt x="3690" y="1330"/>
                </a:lnTo>
                <a:lnTo>
                  <a:pt x="3732" y="1337"/>
                </a:lnTo>
                <a:lnTo>
                  <a:pt x="3767" y="1285"/>
                </a:lnTo>
                <a:lnTo>
                  <a:pt x="3714" y="1273"/>
                </a:lnTo>
                <a:lnTo>
                  <a:pt x="3662" y="1197"/>
                </a:lnTo>
                <a:lnTo>
                  <a:pt x="3708" y="1116"/>
                </a:lnTo>
                <a:lnTo>
                  <a:pt x="3627" y="1104"/>
                </a:lnTo>
                <a:lnTo>
                  <a:pt x="3488" y="1255"/>
                </a:lnTo>
                <a:lnTo>
                  <a:pt x="3307" y="1290"/>
                </a:lnTo>
                <a:lnTo>
                  <a:pt x="3174" y="1360"/>
                </a:lnTo>
                <a:lnTo>
                  <a:pt x="3156" y="1430"/>
                </a:lnTo>
                <a:lnTo>
                  <a:pt x="3086" y="1458"/>
                </a:lnTo>
                <a:lnTo>
                  <a:pt x="3017" y="1470"/>
                </a:lnTo>
                <a:lnTo>
                  <a:pt x="2912" y="1552"/>
                </a:lnTo>
                <a:lnTo>
                  <a:pt x="2818" y="1580"/>
                </a:lnTo>
                <a:lnTo>
                  <a:pt x="2738" y="1528"/>
                </a:lnTo>
                <a:lnTo>
                  <a:pt x="2731" y="1505"/>
                </a:lnTo>
                <a:lnTo>
                  <a:pt x="2749" y="1493"/>
                </a:lnTo>
                <a:lnTo>
                  <a:pt x="2778" y="1435"/>
                </a:lnTo>
                <a:lnTo>
                  <a:pt x="2731" y="1430"/>
                </a:lnTo>
                <a:lnTo>
                  <a:pt x="2714" y="1424"/>
                </a:lnTo>
                <a:lnTo>
                  <a:pt x="2714" y="1360"/>
                </a:lnTo>
                <a:lnTo>
                  <a:pt x="2645" y="1395"/>
                </a:lnTo>
                <a:lnTo>
                  <a:pt x="2621" y="1348"/>
                </a:lnTo>
                <a:lnTo>
                  <a:pt x="2703" y="1285"/>
                </a:lnTo>
                <a:lnTo>
                  <a:pt x="2673" y="1197"/>
                </a:lnTo>
                <a:lnTo>
                  <a:pt x="2638" y="1185"/>
                </a:lnTo>
                <a:lnTo>
                  <a:pt x="2610" y="1173"/>
                </a:lnTo>
                <a:lnTo>
                  <a:pt x="2523" y="1238"/>
                </a:lnTo>
                <a:lnTo>
                  <a:pt x="2482" y="1337"/>
                </a:lnTo>
                <a:lnTo>
                  <a:pt x="2488" y="1424"/>
                </a:lnTo>
                <a:lnTo>
                  <a:pt x="2453" y="1470"/>
                </a:lnTo>
                <a:lnTo>
                  <a:pt x="2389" y="1505"/>
                </a:lnTo>
                <a:lnTo>
                  <a:pt x="2314" y="1424"/>
                </a:lnTo>
                <a:lnTo>
                  <a:pt x="2366" y="1278"/>
                </a:lnTo>
                <a:lnTo>
                  <a:pt x="2429" y="1220"/>
                </a:lnTo>
                <a:lnTo>
                  <a:pt x="2394" y="1208"/>
                </a:lnTo>
                <a:lnTo>
                  <a:pt x="2406" y="1163"/>
                </a:lnTo>
                <a:lnTo>
                  <a:pt x="2528" y="1110"/>
                </a:lnTo>
                <a:lnTo>
                  <a:pt x="2656" y="1151"/>
                </a:lnTo>
                <a:lnTo>
                  <a:pt x="2569" y="1063"/>
                </a:lnTo>
                <a:lnTo>
                  <a:pt x="2499" y="1075"/>
                </a:lnTo>
                <a:lnTo>
                  <a:pt x="2441" y="1034"/>
                </a:lnTo>
                <a:lnTo>
                  <a:pt x="2476" y="1034"/>
                </a:lnTo>
                <a:lnTo>
                  <a:pt x="2436" y="976"/>
                </a:lnTo>
                <a:lnTo>
                  <a:pt x="2296" y="1046"/>
                </a:lnTo>
                <a:lnTo>
                  <a:pt x="2220" y="1017"/>
                </a:lnTo>
                <a:lnTo>
                  <a:pt x="2197" y="1034"/>
                </a:lnTo>
                <a:lnTo>
                  <a:pt x="2145" y="1017"/>
                </a:lnTo>
                <a:lnTo>
                  <a:pt x="2272" y="936"/>
                </a:lnTo>
                <a:lnTo>
                  <a:pt x="2406" y="907"/>
                </a:lnTo>
                <a:lnTo>
                  <a:pt x="1616" y="587"/>
                </a:lnTo>
                <a:lnTo>
                  <a:pt x="1023" y="302"/>
                </a:lnTo>
                <a:lnTo>
                  <a:pt x="570" y="59"/>
                </a:lnTo>
                <a:close/>
              </a:path>
            </a:pathLst>
          </a:custGeom>
          <a:solidFill>
            <a:schemeClr val="bg2"/>
          </a:solidFill>
          <a:ln w="9525">
            <a:solidFill>
              <a:schemeClr val="tx1"/>
            </a:solidFill>
            <a:round/>
            <a:headEnd/>
            <a:tailEnd/>
          </a:ln>
        </p:spPr>
        <p:txBody>
          <a:bodyPr/>
          <a:lstStyle/>
          <a:p>
            <a:endParaRPr lang="en-US"/>
          </a:p>
        </p:txBody>
      </p:sp>
      <p:sp>
        <p:nvSpPr>
          <p:cNvPr id="495" name="Freeform 68"/>
          <p:cNvSpPr>
            <a:spLocks/>
          </p:cNvSpPr>
          <p:nvPr/>
        </p:nvSpPr>
        <p:spPr bwMode="auto">
          <a:xfrm>
            <a:off x="1752772" y="4150013"/>
            <a:ext cx="133083" cy="67258"/>
          </a:xfrm>
          <a:custGeom>
            <a:avLst/>
            <a:gdLst>
              <a:gd name="T0" fmla="*/ 262 w 325"/>
              <a:gd name="T1" fmla="*/ 0 h 186"/>
              <a:gd name="T2" fmla="*/ 325 w 325"/>
              <a:gd name="T3" fmla="*/ 57 h 186"/>
              <a:gd name="T4" fmla="*/ 297 w 325"/>
              <a:gd name="T5" fmla="*/ 75 h 186"/>
              <a:gd name="T6" fmla="*/ 320 w 325"/>
              <a:gd name="T7" fmla="*/ 179 h 186"/>
              <a:gd name="T8" fmla="*/ 256 w 325"/>
              <a:gd name="T9" fmla="*/ 186 h 186"/>
              <a:gd name="T10" fmla="*/ 163 w 325"/>
              <a:gd name="T11" fmla="*/ 151 h 186"/>
              <a:gd name="T12" fmla="*/ 88 w 325"/>
              <a:gd name="T13" fmla="*/ 162 h 186"/>
              <a:gd name="T14" fmla="*/ 0 w 325"/>
              <a:gd name="T15" fmla="*/ 116 h 186"/>
              <a:gd name="T16" fmla="*/ 88 w 325"/>
              <a:gd name="T17" fmla="*/ 64 h 186"/>
              <a:gd name="T18" fmla="*/ 175 w 325"/>
              <a:gd name="T19" fmla="*/ 75 h 186"/>
              <a:gd name="T20" fmla="*/ 186 w 325"/>
              <a:gd name="T21" fmla="*/ 57 h 186"/>
              <a:gd name="T22" fmla="*/ 128 w 325"/>
              <a:gd name="T23" fmla="*/ 0 h 186"/>
              <a:gd name="T24" fmla="*/ 227 w 325"/>
              <a:gd name="T25" fmla="*/ 12 h 186"/>
              <a:gd name="T26" fmla="*/ 262 w 325"/>
              <a:gd name="T27" fmla="*/ 0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5"/>
              <a:gd name="T43" fmla="*/ 0 h 186"/>
              <a:gd name="T44" fmla="*/ 325 w 325"/>
              <a:gd name="T45" fmla="*/ 186 h 1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5" h="186">
                <a:moveTo>
                  <a:pt x="262" y="0"/>
                </a:moveTo>
                <a:lnTo>
                  <a:pt x="325" y="57"/>
                </a:lnTo>
                <a:lnTo>
                  <a:pt x="297" y="75"/>
                </a:lnTo>
                <a:lnTo>
                  <a:pt x="320" y="179"/>
                </a:lnTo>
                <a:lnTo>
                  <a:pt x="256" y="186"/>
                </a:lnTo>
                <a:lnTo>
                  <a:pt x="163" y="151"/>
                </a:lnTo>
                <a:lnTo>
                  <a:pt x="88" y="162"/>
                </a:lnTo>
                <a:lnTo>
                  <a:pt x="0" y="116"/>
                </a:lnTo>
                <a:lnTo>
                  <a:pt x="88" y="64"/>
                </a:lnTo>
                <a:lnTo>
                  <a:pt x="175" y="75"/>
                </a:lnTo>
                <a:lnTo>
                  <a:pt x="186" y="57"/>
                </a:lnTo>
                <a:lnTo>
                  <a:pt x="128" y="0"/>
                </a:lnTo>
                <a:lnTo>
                  <a:pt x="227" y="12"/>
                </a:lnTo>
                <a:lnTo>
                  <a:pt x="262" y="0"/>
                </a:lnTo>
                <a:close/>
              </a:path>
            </a:pathLst>
          </a:custGeom>
          <a:solidFill>
            <a:srgbClr val="FFFFFF"/>
          </a:solidFill>
          <a:ln w="9525">
            <a:solidFill>
              <a:schemeClr val="tx1"/>
            </a:solidFill>
            <a:round/>
            <a:headEnd/>
            <a:tailEnd/>
          </a:ln>
        </p:spPr>
        <p:txBody>
          <a:bodyPr/>
          <a:lstStyle/>
          <a:p>
            <a:endParaRPr lang="en-US"/>
          </a:p>
        </p:txBody>
      </p:sp>
      <p:sp>
        <p:nvSpPr>
          <p:cNvPr id="496" name="Freeform 69"/>
          <p:cNvSpPr>
            <a:spLocks/>
          </p:cNvSpPr>
          <p:nvPr/>
        </p:nvSpPr>
        <p:spPr bwMode="auto">
          <a:xfrm>
            <a:off x="1859888" y="4166355"/>
            <a:ext cx="123346" cy="73106"/>
          </a:xfrm>
          <a:custGeom>
            <a:avLst/>
            <a:gdLst>
              <a:gd name="T0" fmla="*/ 0 w 307"/>
              <a:gd name="T1" fmla="*/ 6 h 197"/>
              <a:gd name="T2" fmla="*/ 58 w 307"/>
              <a:gd name="T3" fmla="*/ 0 h 197"/>
              <a:gd name="T4" fmla="*/ 174 w 307"/>
              <a:gd name="T5" fmla="*/ 18 h 197"/>
              <a:gd name="T6" fmla="*/ 192 w 307"/>
              <a:gd name="T7" fmla="*/ 81 h 197"/>
              <a:gd name="T8" fmla="*/ 273 w 307"/>
              <a:gd name="T9" fmla="*/ 93 h 197"/>
              <a:gd name="T10" fmla="*/ 307 w 307"/>
              <a:gd name="T11" fmla="*/ 168 h 197"/>
              <a:gd name="T12" fmla="*/ 279 w 307"/>
              <a:gd name="T13" fmla="*/ 175 h 197"/>
              <a:gd name="T14" fmla="*/ 192 w 307"/>
              <a:gd name="T15" fmla="*/ 145 h 197"/>
              <a:gd name="T16" fmla="*/ 128 w 307"/>
              <a:gd name="T17" fmla="*/ 197 h 197"/>
              <a:gd name="T18" fmla="*/ 93 w 307"/>
              <a:gd name="T19" fmla="*/ 180 h 197"/>
              <a:gd name="T20" fmla="*/ 58 w 307"/>
              <a:gd name="T21" fmla="*/ 180 h 197"/>
              <a:gd name="T22" fmla="*/ 35 w 307"/>
              <a:gd name="T23" fmla="*/ 81 h 197"/>
              <a:gd name="T24" fmla="*/ 63 w 307"/>
              <a:gd name="T25" fmla="*/ 63 h 197"/>
              <a:gd name="T26" fmla="*/ 0 w 307"/>
              <a:gd name="T27" fmla="*/ 6 h 1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7"/>
              <a:gd name="T43" fmla="*/ 0 h 197"/>
              <a:gd name="T44" fmla="*/ 307 w 307"/>
              <a:gd name="T45" fmla="*/ 197 h 1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7" h="197">
                <a:moveTo>
                  <a:pt x="0" y="6"/>
                </a:moveTo>
                <a:lnTo>
                  <a:pt x="58" y="0"/>
                </a:lnTo>
                <a:lnTo>
                  <a:pt x="174" y="18"/>
                </a:lnTo>
                <a:lnTo>
                  <a:pt x="192" y="81"/>
                </a:lnTo>
                <a:lnTo>
                  <a:pt x="273" y="93"/>
                </a:lnTo>
                <a:lnTo>
                  <a:pt x="307" y="168"/>
                </a:lnTo>
                <a:lnTo>
                  <a:pt x="279" y="175"/>
                </a:lnTo>
                <a:lnTo>
                  <a:pt x="192" y="145"/>
                </a:lnTo>
                <a:lnTo>
                  <a:pt x="128" y="197"/>
                </a:lnTo>
                <a:lnTo>
                  <a:pt x="93" y="180"/>
                </a:lnTo>
                <a:lnTo>
                  <a:pt x="58" y="180"/>
                </a:lnTo>
                <a:lnTo>
                  <a:pt x="35" y="81"/>
                </a:lnTo>
                <a:lnTo>
                  <a:pt x="63" y="63"/>
                </a:lnTo>
                <a:lnTo>
                  <a:pt x="0" y="6"/>
                </a:lnTo>
                <a:close/>
              </a:path>
            </a:pathLst>
          </a:custGeom>
          <a:solidFill>
            <a:srgbClr val="FFFFFF"/>
          </a:solidFill>
          <a:ln w="9525">
            <a:solidFill>
              <a:schemeClr val="tx1"/>
            </a:solidFill>
            <a:round/>
            <a:headEnd/>
            <a:tailEnd/>
          </a:ln>
        </p:spPr>
        <p:txBody>
          <a:bodyPr/>
          <a:lstStyle/>
          <a:p>
            <a:endParaRPr lang="en-US"/>
          </a:p>
        </p:txBody>
      </p:sp>
      <p:sp>
        <p:nvSpPr>
          <p:cNvPr id="497" name="Freeform 70"/>
          <p:cNvSpPr>
            <a:spLocks/>
          </p:cNvSpPr>
          <p:nvPr/>
        </p:nvSpPr>
        <p:spPr bwMode="auto">
          <a:xfrm>
            <a:off x="532292" y="3392637"/>
            <a:ext cx="801751" cy="827558"/>
          </a:xfrm>
          <a:custGeom>
            <a:avLst/>
            <a:gdLst>
              <a:gd name="T0" fmla="*/ 47 w 1976"/>
              <a:gd name="T1" fmla="*/ 40 h 2259"/>
              <a:gd name="T2" fmla="*/ 105 w 1976"/>
              <a:gd name="T3" fmla="*/ 453 h 2259"/>
              <a:gd name="T4" fmla="*/ 0 w 1976"/>
              <a:gd name="T5" fmla="*/ 453 h 2259"/>
              <a:gd name="T6" fmla="*/ 82 w 1976"/>
              <a:gd name="T7" fmla="*/ 645 h 2259"/>
              <a:gd name="T8" fmla="*/ 76 w 1976"/>
              <a:gd name="T9" fmla="*/ 847 h 2259"/>
              <a:gd name="T10" fmla="*/ 222 w 1976"/>
              <a:gd name="T11" fmla="*/ 959 h 2259"/>
              <a:gd name="T12" fmla="*/ 187 w 1976"/>
              <a:gd name="T13" fmla="*/ 802 h 2259"/>
              <a:gd name="T14" fmla="*/ 180 w 1976"/>
              <a:gd name="T15" fmla="*/ 488 h 2259"/>
              <a:gd name="T16" fmla="*/ 152 w 1976"/>
              <a:gd name="T17" fmla="*/ 214 h 2259"/>
              <a:gd name="T18" fmla="*/ 250 w 1976"/>
              <a:gd name="T19" fmla="*/ 307 h 2259"/>
              <a:gd name="T20" fmla="*/ 326 w 1976"/>
              <a:gd name="T21" fmla="*/ 627 h 2259"/>
              <a:gd name="T22" fmla="*/ 332 w 1976"/>
              <a:gd name="T23" fmla="*/ 795 h 2259"/>
              <a:gd name="T24" fmla="*/ 332 w 1976"/>
              <a:gd name="T25" fmla="*/ 859 h 2259"/>
              <a:gd name="T26" fmla="*/ 506 w 1976"/>
              <a:gd name="T27" fmla="*/ 1290 h 2259"/>
              <a:gd name="T28" fmla="*/ 524 w 1976"/>
              <a:gd name="T29" fmla="*/ 1667 h 2259"/>
              <a:gd name="T30" fmla="*/ 762 w 1976"/>
              <a:gd name="T31" fmla="*/ 1853 h 2259"/>
              <a:gd name="T32" fmla="*/ 1244 w 1976"/>
              <a:gd name="T33" fmla="*/ 2073 h 2259"/>
              <a:gd name="T34" fmla="*/ 1378 w 1976"/>
              <a:gd name="T35" fmla="*/ 2259 h 2259"/>
              <a:gd name="T36" fmla="*/ 1605 w 1976"/>
              <a:gd name="T37" fmla="*/ 2167 h 2259"/>
              <a:gd name="T38" fmla="*/ 1616 w 1976"/>
              <a:gd name="T39" fmla="*/ 2033 h 2259"/>
              <a:gd name="T40" fmla="*/ 1779 w 1976"/>
              <a:gd name="T41" fmla="*/ 2062 h 2259"/>
              <a:gd name="T42" fmla="*/ 1866 w 1976"/>
              <a:gd name="T43" fmla="*/ 2033 h 2259"/>
              <a:gd name="T44" fmla="*/ 1912 w 1976"/>
              <a:gd name="T45" fmla="*/ 1923 h 2259"/>
              <a:gd name="T46" fmla="*/ 1971 w 1976"/>
              <a:gd name="T47" fmla="*/ 1783 h 2259"/>
              <a:gd name="T48" fmla="*/ 1720 w 1976"/>
              <a:gd name="T49" fmla="*/ 1783 h 2259"/>
              <a:gd name="T50" fmla="*/ 1598 w 1976"/>
              <a:gd name="T51" fmla="*/ 1958 h 2259"/>
              <a:gd name="T52" fmla="*/ 1372 w 1976"/>
              <a:gd name="T53" fmla="*/ 1916 h 2259"/>
              <a:gd name="T54" fmla="*/ 1128 w 1976"/>
              <a:gd name="T55" fmla="*/ 1748 h 2259"/>
              <a:gd name="T56" fmla="*/ 1099 w 1976"/>
              <a:gd name="T57" fmla="*/ 1498 h 2259"/>
              <a:gd name="T58" fmla="*/ 1215 w 1976"/>
              <a:gd name="T59" fmla="*/ 1307 h 2259"/>
              <a:gd name="T60" fmla="*/ 1128 w 1976"/>
              <a:gd name="T61" fmla="*/ 1103 h 2259"/>
              <a:gd name="T62" fmla="*/ 884 w 1976"/>
              <a:gd name="T63" fmla="*/ 802 h 2259"/>
              <a:gd name="T64" fmla="*/ 815 w 1976"/>
              <a:gd name="T65" fmla="*/ 586 h 2259"/>
              <a:gd name="T66" fmla="*/ 628 w 1976"/>
              <a:gd name="T67" fmla="*/ 436 h 2259"/>
              <a:gd name="T68" fmla="*/ 367 w 1976"/>
              <a:gd name="T69" fmla="*/ 366 h 2259"/>
              <a:gd name="T70" fmla="*/ 47 w 1976"/>
              <a:gd name="T71" fmla="*/ 0 h 2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6"/>
              <a:gd name="T109" fmla="*/ 0 h 2259"/>
              <a:gd name="T110" fmla="*/ 1976 w 1976"/>
              <a:gd name="T111" fmla="*/ 2259 h 22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6" h="2259">
                <a:moveTo>
                  <a:pt x="47" y="0"/>
                </a:moveTo>
                <a:lnTo>
                  <a:pt x="47" y="40"/>
                </a:lnTo>
                <a:lnTo>
                  <a:pt x="18" y="122"/>
                </a:lnTo>
                <a:lnTo>
                  <a:pt x="105" y="453"/>
                </a:lnTo>
                <a:lnTo>
                  <a:pt x="65" y="499"/>
                </a:lnTo>
                <a:lnTo>
                  <a:pt x="0" y="453"/>
                </a:lnTo>
                <a:lnTo>
                  <a:pt x="47" y="633"/>
                </a:lnTo>
                <a:lnTo>
                  <a:pt x="82" y="645"/>
                </a:lnTo>
                <a:lnTo>
                  <a:pt x="128" y="720"/>
                </a:lnTo>
                <a:lnTo>
                  <a:pt x="76" y="847"/>
                </a:lnTo>
                <a:lnTo>
                  <a:pt x="198" y="1063"/>
                </a:lnTo>
                <a:lnTo>
                  <a:pt x="222" y="959"/>
                </a:lnTo>
                <a:lnTo>
                  <a:pt x="180" y="900"/>
                </a:lnTo>
                <a:lnTo>
                  <a:pt x="187" y="802"/>
                </a:lnTo>
                <a:lnTo>
                  <a:pt x="140" y="580"/>
                </a:lnTo>
                <a:lnTo>
                  <a:pt x="180" y="488"/>
                </a:lnTo>
                <a:lnTo>
                  <a:pt x="117" y="359"/>
                </a:lnTo>
                <a:lnTo>
                  <a:pt x="152" y="214"/>
                </a:lnTo>
                <a:lnTo>
                  <a:pt x="187" y="232"/>
                </a:lnTo>
                <a:lnTo>
                  <a:pt x="250" y="307"/>
                </a:lnTo>
                <a:lnTo>
                  <a:pt x="285" y="603"/>
                </a:lnTo>
                <a:lnTo>
                  <a:pt x="326" y="627"/>
                </a:lnTo>
                <a:lnTo>
                  <a:pt x="302" y="703"/>
                </a:lnTo>
                <a:lnTo>
                  <a:pt x="332" y="795"/>
                </a:lnTo>
                <a:lnTo>
                  <a:pt x="372" y="807"/>
                </a:lnTo>
                <a:lnTo>
                  <a:pt x="332" y="859"/>
                </a:lnTo>
                <a:lnTo>
                  <a:pt x="407" y="935"/>
                </a:lnTo>
                <a:lnTo>
                  <a:pt x="506" y="1290"/>
                </a:lnTo>
                <a:lnTo>
                  <a:pt x="396" y="1423"/>
                </a:lnTo>
                <a:lnTo>
                  <a:pt x="524" y="1667"/>
                </a:lnTo>
                <a:lnTo>
                  <a:pt x="634" y="1731"/>
                </a:lnTo>
                <a:lnTo>
                  <a:pt x="762" y="1853"/>
                </a:lnTo>
                <a:lnTo>
                  <a:pt x="1070" y="2050"/>
                </a:lnTo>
                <a:lnTo>
                  <a:pt x="1244" y="2073"/>
                </a:lnTo>
                <a:lnTo>
                  <a:pt x="1343" y="2143"/>
                </a:lnTo>
                <a:lnTo>
                  <a:pt x="1378" y="2259"/>
                </a:lnTo>
                <a:lnTo>
                  <a:pt x="1406" y="2213"/>
                </a:lnTo>
                <a:lnTo>
                  <a:pt x="1605" y="2167"/>
                </a:lnTo>
                <a:lnTo>
                  <a:pt x="1558" y="2091"/>
                </a:lnTo>
                <a:lnTo>
                  <a:pt x="1616" y="2033"/>
                </a:lnTo>
                <a:lnTo>
                  <a:pt x="1709" y="2068"/>
                </a:lnTo>
                <a:lnTo>
                  <a:pt x="1779" y="2062"/>
                </a:lnTo>
                <a:lnTo>
                  <a:pt x="1837" y="2085"/>
                </a:lnTo>
                <a:lnTo>
                  <a:pt x="1866" y="2033"/>
                </a:lnTo>
                <a:lnTo>
                  <a:pt x="1912" y="1998"/>
                </a:lnTo>
                <a:lnTo>
                  <a:pt x="1912" y="1923"/>
                </a:lnTo>
                <a:lnTo>
                  <a:pt x="1976" y="1864"/>
                </a:lnTo>
                <a:lnTo>
                  <a:pt x="1971" y="1783"/>
                </a:lnTo>
                <a:lnTo>
                  <a:pt x="1895" y="1754"/>
                </a:lnTo>
                <a:lnTo>
                  <a:pt x="1720" y="1783"/>
                </a:lnTo>
                <a:lnTo>
                  <a:pt x="1663" y="1905"/>
                </a:lnTo>
                <a:lnTo>
                  <a:pt x="1598" y="1958"/>
                </a:lnTo>
                <a:lnTo>
                  <a:pt x="1465" y="1911"/>
                </a:lnTo>
                <a:lnTo>
                  <a:pt x="1372" y="1916"/>
                </a:lnTo>
                <a:lnTo>
                  <a:pt x="1181" y="1812"/>
                </a:lnTo>
                <a:lnTo>
                  <a:pt x="1128" y="1748"/>
                </a:lnTo>
                <a:lnTo>
                  <a:pt x="1169" y="1602"/>
                </a:lnTo>
                <a:lnTo>
                  <a:pt x="1099" y="1498"/>
                </a:lnTo>
                <a:lnTo>
                  <a:pt x="1139" y="1365"/>
                </a:lnTo>
                <a:lnTo>
                  <a:pt x="1215" y="1307"/>
                </a:lnTo>
                <a:lnTo>
                  <a:pt x="1244" y="1225"/>
                </a:lnTo>
                <a:lnTo>
                  <a:pt x="1128" y="1103"/>
                </a:lnTo>
                <a:lnTo>
                  <a:pt x="1029" y="795"/>
                </a:lnTo>
                <a:lnTo>
                  <a:pt x="884" y="802"/>
                </a:lnTo>
                <a:lnTo>
                  <a:pt x="825" y="725"/>
                </a:lnTo>
                <a:lnTo>
                  <a:pt x="815" y="586"/>
                </a:lnTo>
                <a:lnTo>
                  <a:pt x="750" y="476"/>
                </a:lnTo>
                <a:lnTo>
                  <a:pt x="628" y="436"/>
                </a:lnTo>
                <a:lnTo>
                  <a:pt x="616" y="470"/>
                </a:lnTo>
                <a:lnTo>
                  <a:pt x="367" y="366"/>
                </a:lnTo>
                <a:lnTo>
                  <a:pt x="239" y="127"/>
                </a:lnTo>
                <a:lnTo>
                  <a:pt x="47" y="0"/>
                </a:lnTo>
                <a:close/>
              </a:path>
            </a:pathLst>
          </a:custGeom>
          <a:solidFill>
            <a:schemeClr val="bg2"/>
          </a:solidFill>
          <a:ln w="9525">
            <a:solidFill>
              <a:schemeClr val="tx1"/>
            </a:solidFill>
            <a:round/>
            <a:headEnd/>
            <a:tailEnd/>
          </a:ln>
        </p:spPr>
        <p:txBody>
          <a:bodyPr/>
          <a:lstStyle/>
          <a:p>
            <a:endParaRPr lang="en-US"/>
          </a:p>
        </p:txBody>
      </p:sp>
      <p:sp>
        <p:nvSpPr>
          <p:cNvPr id="498" name="Freeform 71"/>
          <p:cNvSpPr>
            <a:spLocks/>
          </p:cNvSpPr>
          <p:nvPr/>
        </p:nvSpPr>
        <p:spPr bwMode="auto">
          <a:xfrm>
            <a:off x="1226926" y="4147090"/>
            <a:ext cx="51935" cy="64333"/>
          </a:xfrm>
          <a:custGeom>
            <a:avLst/>
            <a:gdLst>
              <a:gd name="T0" fmla="*/ 128 w 128"/>
              <a:gd name="T1" fmla="*/ 23 h 175"/>
              <a:gd name="T2" fmla="*/ 99 w 128"/>
              <a:gd name="T3" fmla="*/ 116 h 175"/>
              <a:gd name="T4" fmla="*/ 58 w 128"/>
              <a:gd name="T5" fmla="*/ 175 h 175"/>
              <a:gd name="T6" fmla="*/ 0 w 128"/>
              <a:gd name="T7" fmla="*/ 151 h 175"/>
              <a:gd name="T8" fmla="*/ 35 w 128"/>
              <a:gd name="T9" fmla="*/ 87 h 175"/>
              <a:gd name="T10" fmla="*/ 41 w 128"/>
              <a:gd name="T11" fmla="*/ 0 h 175"/>
              <a:gd name="T12" fmla="*/ 76 w 128"/>
              <a:gd name="T13" fmla="*/ 0 h 175"/>
              <a:gd name="T14" fmla="*/ 128 w 128"/>
              <a:gd name="T15" fmla="*/ 23 h 175"/>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175"/>
              <a:gd name="T26" fmla="*/ 128 w 128"/>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175">
                <a:moveTo>
                  <a:pt x="128" y="23"/>
                </a:moveTo>
                <a:lnTo>
                  <a:pt x="99" y="116"/>
                </a:lnTo>
                <a:lnTo>
                  <a:pt x="58" y="175"/>
                </a:lnTo>
                <a:lnTo>
                  <a:pt x="0" y="151"/>
                </a:lnTo>
                <a:lnTo>
                  <a:pt x="35" y="87"/>
                </a:lnTo>
                <a:lnTo>
                  <a:pt x="41" y="0"/>
                </a:lnTo>
                <a:lnTo>
                  <a:pt x="76" y="0"/>
                </a:lnTo>
                <a:lnTo>
                  <a:pt x="128" y="23"/>
                </a:lnTo>
                <a:close/>
              </a:path>
            </a:pathLst>
          </a:custGeom>
          <a:solidFill>
            <a:srgbClr val="FFFFFF"/>
          </a:solidFill>
          <a:ln w="9525">
            <a:solidFill>
              <a:schemeClr val="tx1"/>
            </a:solidFill>
            <a:round/>
            <a:headEnd/>
            <a:tailEnd/>
          </a:ln>
        </p:spPr>
        <p:txBody>
          <a:bodyPr/>
          <a:lstStyle/>
          <a:p>
            <a:endParaRPr lang="en-US"/>
          </a:p>
        </p:txBody>
      </p:sp>
      <p:sp>
        <p:nvSpPr>
          <p:cNvPr id="499" name="Freeform 72"/>
          <p:cNvSpPr>
            <a:spLocks/>
          </p:cNvSpPr>
          <p:nvPr/>
        </p:nvSpPr>
        <p:spPr bwMode="auto">
          <a:xfrm>
            <a:off x="1093842" y="4135392"/>
            <a:ext cx="162297" cy="128667"/>
          </a:xfrm>
          <a:custGeom>
            <a:avLst/>
            <a:gdLst>
              <a:gd name="T0" fmla="*/ 383 w 395"/>
              <a:gd name="T1" fmla="*/ 204 h 348"/>
              <a:gd name="T2" fmla="*/ 395 w 395"/>
              <a:gd name="T3" fmla="*/ 221 h 348"/>
              <a:gd name="T4" fmla="*/ 319 w 395"/>
              <a:gd name="T5" fmla="*/ 249 h 348"/>
              <a:gd name="T6" fmla="*/ 291 w 395"/>
              <a:gd name="T7" fmla="*/ 302 h 348"/>
              <a:gd name="T8" fmla="*/ 226 w 395"/>
              <a:gd name="T9" fmla="*/ 348 h 348"/>
              <a:gd name="T10" fmla="*/ 92 w 395"/>
              <a:gd name="T11" fmla="*/ 319 h 348"/>
              <a:gd name="T12" fmla="*/ 0 w 395"/>
              <a:gd name="T13" fmla="*/ 226 h 348"/>
              <a:gd name="T14" fmla="*/ 22 w 395"/>
              <a:gd name="T15" fmla="*/ 180 h 348"/>
              <a:gd name="T16" fmla="*/ 221 w 395"/>
              <a:gd name="T17" fmla="*/ 127 h 348"/>
              <a:gd name="T18" fmla="*/ 174 w 395"/>
              <a:gd name="T19" fmla="*/ 58 h 348"/>
              <a:gd name="T20" fmla="*/ 226 w 395"/>
              <a:gd name="T21" fmla="*/ 0 h 348"/>
              <a:gd name="T22" fmla="*/ 325 w 395"/>
              <a:gd name="T23" fmla="*/ 35 h 348"/>
              <a:gd name="T24" fmla="*/ 366 w 395"/>
              <a:gd name="T25" fmla="*/ 29 h 348"/>
              <a:gd name="T26" fmla="*/ 360 w 395"/>
              <a:gd name="T27" fmla="*/ 122 h 348"/>
              <a:gd name="T28" fmla="*/ 325 w 395"/>
              <a:gd name="T29" fmla="*/ 174 h 348"/>
              <a:gd name="T30" fmla="*/ 383 w 395"/>
              <a:gd name="T31" fmla="*/ 204 h 3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5"/>
              <a:gd name="T49" fmla="*/ 0 h 348"/>
              <a:gd name="T50" fmla="*/ 395 w 395"/>
              <a:gd name="T51" fmla="*/ 348 h 3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5" h="348">
                <a:moveTo>
                  <a:pt x="383" y="204"/>
                </a:moveTo>
                <a:lnTo>
                  <a:pt x="395" y="221"/>
                </a:lnTo>
                <a:lnTo>
                  <a:pt x="319" y="249"/>
                </a:lnTo>
                <a:lnTo>
                  <a:pt x="291" y="302"/>
                </a:lnTo>
                <a:lnTo>
                  <a:pt x="226" y="348"/>
                </a:lnTo>
                <a:lnTo>
                  <a:pt x="92" y="319"/>
                </a:lnTo>
                <a:lnTo>
                  <a:pt x="0" y="226"/>
                </a:lnTo>
                <a:lnTo>
                  <a:pt x="22" y="180"/>
                </a:lnTo>
                <a:lnTo>
                  <a:pt x="221" y="127"/>
                </a:lnTo>
                <a:lnTo>
                  <a:pt x="174" y="58"/>
                </a:lnTo>
                <a:lnTo>
                  <a:pt x="226" y="0"/>
                </a:lnTo>
                <a:lnTo>
                  <a:pt x="325" y="35"/>
                </a:lnTo>
                <a:lnTo>
                  <a:pt x="366" y="29"/>
                </a:lnTo>
                <a:lnTo>
                  <a:pt x="360" y="122"/>
                </a:lnTo>
                <a:lnTo>
                  <a:pt x="325" y="174"/>
                </a:lnTo>
                <a:lnTo>
                  <a:pt x="383" y="204"/>
                </a:lnTo>
                <a:close/>
              </a:path>
            </a:pathLst>
          </a:custGeom>
          <a:solidFill>
            <a:srgbClr val="FFFFFF"/>
          </a:solidFill>
          <a:ln w="9525">
            <a:solidFill>
              <a:schemeClr val="tx1"/>
            </a:solidFill>
            <a:round/>
            <a:headEnd/>
            <a:tailEnd/>
          </a:ln>
        </p:spPr>
        <p:txBody>
          <a:bodyPr/>
          <a:lstStyle/>
          <a:p>
            <a:endParaRPr lang="en-US"/>
          </a:p>
        </p:txBody>
      </p:sp>
      <p:sp>
        <p:nvSpPr>
          <p:cNvPr id="500" name="Freeform 73"/>
          <p:cNvSpPr>
            <a:spLocks/>
          </p:cNvSpPr>
          <p:nvPr/>
        </p:nvSpPr>
        <p:spPr bwMode="auto">
          <a:xfrm>
            <a:off x="1213943" y="4217272"/>
            <a:ext cx="185019" cy="90651"/>
          </a:xfrm>
          <a:custGeom>
            <a:avLst/>
            <a:gdLst>
              <a:gd name="T0" fmla="*/ 104 w 458"/>
              <a:gd name="T1" fmla="*/ 0 h 249"/>
              <a:gd name="T2" fmla="*/ 28 w 458"/>
              <a:gd name="T3" fmla="*/ 23 h 249"/>
              <a:gd name="T4" fmla="*/ 0 w 458"/>
              <a:gd name="T5" fmla="*/ 87 h 249"/>
              <a:gd name="T6" fmla="*/ 122 w 458"/>
              <a:gd name="T7" fmla="*/ 127 h 249"/>
              <a:gd name="T8" fmla="*/ 122 w 458"/>
              <a:gd name="T9" fmla="*/ 232 h 249"/>
              <a:gd name="T10" fmla="*/ 133 w 458"/>
              <a:gd name="T11" fmla="*/ 249 h 249"/>
              <a:gd name="T12" fmla="*/ 249 w 458"/>
              <a:gd name="T13" fmla="*/ 220 h 249"/>
              <a:gd name="T14" fmla="*/ 290 w 458"/>
              <a:gd name="T15" fmla="*/ 227 h 249"/>
              <a:gd name="T16" fmla="*/ 458 w 458"/>
              <a:gd name="T17" fmla="*/ 115 h 249"/>
              <a:gd name="T18" fmla="*/ 441 w 458"/>
              <a:gd name="T19" fmla="*/ 93 h 249"/>
              <a:gd name="T20" fmla="*/ 127 w 458"/>
              <a:gd name="T21" fmla="*/ 46 h 249"/>
              <a:gd name="T22" fmla="*/ 104 w 458"/>
              <a:gd name="T23" fmla="*/ 0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8"/>
              <a:gd name="T37" fmla="*/ 0 h 249"/>
              <a:gd name="T38" fmla="*/ 458 w 458"/>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8" h="249">
                <a:moveTo>
                  <a:pt x="104" y="0"/>
                </a:moveTo>
                <a:lnTo>
                  <a:pt x="28" y="23"/>
                </a:lnTo>
                <a:lnTo>
                  <a:pt x="0" y="87"/>
                </a:lnTo>
                <a:lnTo>
                  <a:pt x="122" y="127"/>
                </a:lnTo>
                <a:lnTo>
                  <a:pt x="122" y="232"/>
                </a:lnTo>
                <a:lnTo>
                  <a:pt x="133" y="249"/>
                </a:lnTo>
                <a:lnTo>
                  <a:pt x="249" y="220"/>
                </a:lnTo>
                <a:lnTo>
                  <a:pt x="290" y="227"/>
                </a:lnTo>
                <a:lnTo>
                  <a:pt x="458" y="115"/>
                </a:lnTo>
                <a:lnTo>
                  <a:pt x="441" y="93"/>
                </a:lnTo>
                <a:lnTo>
                  <a:pt x="127" y="46"/>
                </a:lnTo>
                <a:lnTo>
                  <a:pt x="104" y="0"/>
                </a:lnTo>
                <a:close/>
              </a:path>
            </a:pathLst>
          </a:custGeom>
          <a:solidFill>
            <a:srgbClr val="FFFFFF"/>
          </a:solidFill>
          <a:ln w="9525">
            <a:solidFill>
              <a:schemeClr val="tx1"/>
            </a:solidFill>
            <a:round/>
            <a:headEnd/>
            <a:tailEnd/>
          </a:ln>
        </p:spPr>
        <p:txBody>
          <a:bodyPr/>
          <a:lstStyle/>
          <a:p>
            <a:endParaRPr lang="en-US"/>
          </a:p>
        </p:txBody>
      </p:sp>
      <p:sp>
        <p:nvSpPr>
          <p:cNvPr id="501" name="Freeform 74"/>
          <p:cNvSpPr>
            <a:spLocks/>
          </p:cNvSpPr>
          <p:nvPr/>
        </p:nvSpPr>
        <p:spPr bwMode="auto">
          <a:xfrm>
            <a:off x="1187975" y="4246514"/>
            <a:ext cx="74657" cy="55561"/>
          </a:xfrm>
          <a:custGeom>
            <a:avLst/>
            <a:gdLst>
              <a:gd name="T0" fmla="*/ 65 w 187"/>
              <a:gd name="T1" fmla="*/ 0 h 151"/>
              <a:gd name="T2" fmla="*/ 187 w 187"/>
              <a:gd name="T3" fmla="*/ 46 h 151"/>
              <a:gd name="T4" fmla="*/ 187 w 187"/>
              <a:gd name="T5" fmla="*/ 151 h 151"/>
              <a:gd name="T6" fmla="*/ 75 w 187"/>
              <a:gd name="T7" fmla="*/ 111 h 151"/>
              <a:gd name="T8" fmla="*/ 0 w 187"/>
              <a:gd name="T9" fmla="*/ 46 h 151"/>
              <a:gd name="T10" fmla="*/ 65 w 187"/>
              <a:gd name="T11" fmla="*/ 0 h 151"/>
              <a:gd name="T12" fmla="*/ 0 60000 65536"/>
              <a:gd name="T13" fmla="*/ 0 60000 65536"/>
              <a:gd name="T14" fmla="*/ 0 60000 65536"/>
              <a:gd name="T15" fmla="*/ 0 60000 65536"/>
              <a:gd name="T16" fmla="*/ 0 60000 65536"/>
              <a:gd name="T17" fmla="*/ 0 60000 65536"/>
              <a:gd name="T18" fmla="*/ 0 w 187"/>
              <a:gd name="T19" fmla="*/ 0 h 151"/>
              <a:gd name="T20" fmla="*/ 187 w 18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87" h="151">
                <a:moveTo>
                  <a:pt x="65" y="0"/>
                </a:moveTo>
                <a:lnTo>
                  <a:pt x="187" y="46"/>
                </a:lnTo>
                <a:lnTo>
                  <a:pt x="187" y="151"/>
                </a:lnTo>
                <a:lnTo>
                  <a:pt x="75" y="111"/>
                </a:lnTo>
                <a:lnTo>
                  <a:pt x="0" y="46"/>
                </a:lnTo>
                <a:lnTo>
                  <a:pt x="65" y="0"/>
                </a:lnTo>
                <a:close/>
              </a:path>
            </a:pathLst>
          </a:custGeom>
          <a:solidFill>
            <a:srgbClr val="FFFFFF"/>
          </a:solidFill>
          <a:ln w="9525">
            <a:solidFill>
              <a:schemeClr val="tx1"/>
            </a:solidFill>
            <a:round/>
            <a:headEnd/>
            <a:tailEnd/>
          </a:ln>
        </p:spPr>
        <p:txBody>
          <a:bodyPr/>
          <a:lstStyle/>
          <a:p>
            <a:endParaRPr lang="en-US"/>
          </a:p>
        </p:txBody>
      </p:sp>
      <p:sp>
        <p:nvSpPr>
          <p:cNvPr id="502" name="Freeform 75"/>
          <p:cNvSpPr>
            <a:spLocks/>
          </p:cNvSpPr>
          <p:nvPr/>
        </p:nvSpPr>
        <p:spPr bwMode="auto">
          <a:xfrm>
            <a:off x="1265879" y="4261135"/>
            <a:ext cx="172037" cy="137439"/>
          </a:xfrm>
          <a:custGeom>
            <a:avLst/>
            <a:gdLst>
              <a:gd name="T0" fmla="*/ 116 w 425"/>
              <a:gd name="T1" fmla="*/ 349 h 377"/>
              <a:gd name="T2" fmla="*/ 203 w 425"/>
              <a:gd name="T3" fmla="*/ 377 h 377"/>
              <a:gd name="T4" fmla="*/ 226 w 425"/>
              <a:gd name="T5" fmla="*/ 342 h 377"/>
              <a:gd name="T6" fmla="*/ 268 w 425"/>
              <a:gd name="T7" fmla="*/ 354 h 377"/>
              <a:gd name="T8" fmla="*/ 279 w 425"/>
              <a:gd name="T9" fmla="*/ 279 h 377"/>
              <a:gd name="T10" fmla="*/ 425 w 425"/>
              <a:gd name="T11" fmla="*/ 110 h 377"/>
              <a:gd name="T12" fmla="*/ 425 w 425"/>
              <a:gd name="T13" fmla="*/ 58 h 377"/>
              <a:gd name="T14" fmla="*/ 325 w 425"/>
              <a:gd name="T15" fmla="*/ 0 h 377"/>
              <a:gd name="T16" fmla="*/ 157 w 425"/>
              <a:gd name="T17" fmla="*/ 105 h 377"/>
              <a:gd name="T18" fmla="*/ 111 w 425"/>
              <a:gd name="T19" fmla="*/ 98 h 377"/>
              <a:gd name="T20" fmla="*/ 0 w 425"/>
              <a:gd name="T21" fmla="*/ 127 h 377"/>
              <a:gd name="T22" fmla="*/ 87 w 425"/>
              <a:gd name="T23" fmla="*/ 284 h 377"/>
              <a:gd name="T24" fmla="*/ 116 w 425"/>
              <a:gd name="T25" fmla="*/ 319 h 377"/>
              <a:gd name="T26" fmla="*/ 116 w 425"/>
              <a:gd name="T27" fmla="*/ 349 h 3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5"/>
              <a:gd name="T43" fmla="*/ 0 h 377"/>
              <a:gd name="T44" fmla="*/ 425 w 425"/>
              <a:gd name="T45" fmla="*/ 377 h 3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5" h="377">
                <a:moveTo>
                  <a:pt x="116" y="349"/>
                </a:moveTo>
                <a:lnTo>
                  <a:pt x="203" y="377"/>
                </a:lnTo>
                <a:lnTo>
                  <a:pt x="226" y="342"/>
                </a:lnTo>
                <a:lnTo>
                  <a:pt x="268" y="354"/>
                </a:lnTo>
                <a:lnTo>
                  <a:pt x="279" y="279"/>
                </a:lnTo>
                <a:lnTo>
                  <a:pt x="425" y="110"/>
                </a:lnTo>
                <a:lnTo>
                  <a:pt x="425" y="58"/>
                </a:lnTo>
                <a:lnTo>
                  <a:pt x="325" y="0"/>
                </a:lnTo>
                <a:lnTo>
                  <a:pt x="157" y="105"/>
                </a:lnTo>
                <a:lnTo>
                  <a:pt x="111" y="98"/>
                </a:lnTo>
                <a:lnTo>
                  <a:pt x="0" y="127"/>
                </a:lnTo>
                <a:lnTo>
                  <a:pt x="87" y="284"/>
                </a:lnTo>
                <a:lnTo>
                  <a:pt x="116" y="319"/>
                </a:lnTo>
                <a:lnTo>
                  <a:pt x="116" y="349"/>
                </a:lnTo>
                <a:close/>
              </a:path>
            </a:pathLst>
          </a:custGeom>
          <a:solidFill>
            <a:srgbClr val="FFFFFF"/>
          </a:solidFill>
          <a:ln w="9525">
            <a:solidFill>
              <a:schemeClr val="tx1"/>
            </a:solidFill>
            <a:round/>
            <a:headEnd/>
            <a:tailEnd/>
          </a:ln>
        </p:spPr>
        <p:txBody>
          <a:bodyPr/>
          <a:lstStyle/>
          <a:p>
            <a:endParaRPr lang="en-US"/>
          </a:p>
        </p:txBody>
      </p:sp>
      <p:sp>
        <p:nvSpPr>
          <p:cNvPr id="503" name="Freeform 76"/>
          <p:cNvSpPr>
            <a:spLocks/>
          </p:cNvSpPr>
          <p:nvPr/>
        </p:nvSpPr>
        <p:spPr bwMode="auto">
          <a:xfrm>
            <a:off x="1311321" y="4386876"/>
            <a:ext cx="94132" cy="99424"/>
          </a:xfrm>
          <a:custGeom>
            <a:avLst/>
            <a:gdLst>
              <a:gd name="T0" fmla="*/ 5 w 226"/>
              <a:gd name="T1" fmla="*/ 12 h 274"/>
              <a:gd name="T2" fmla="*/ 92 w 226"/>
              <a:gd name="T3" fmla="*/ 35 h 274"/>
              <a:gd name="T4" fmla="*/ 115 w 226"/>
              <a:gd name="T5" fmla="*/ 0 h 274"/>
              <a:gd name="T6" fmla="*/ 157 w 226"/>
              <a:gd name="T7" fmla="*/ 12 h 274"/>
              <a:gd name="T8" fmla="*/ 139 w 226"/>
              <a:gd name="T9" fmla="*/ 122 h 274"/>
              <a:gd name="T10" fmla="*/ 220 w 226"/>
              <a:gd name="T11" fmla="*/ 180 h 274"/>
              <a:gd name="T12" fmla="*/ 226 w 226"/>
              <a:gd name="T13" fmla="*/ 209 h 274"/>
              <a:gd name="T14" fmla="*/ 214 w 226"/>
              <a:gd name="T15" fmla="*/ 274 h 274"/>
              <a:gd name="T16" fmla="*/ 197 w 226"/>
              <a:gd name="T17" fmla="*/ 262 h 274"/>
              <a:gd name="T18" fmla="*/ 0 w 226"/>
              <a:gd name="T19" fmla="*/ 52 h 274"/>
              <a:gd name="T20" fmla="*/ 5 w 226"/>
              <a:gd name="T21" fmla="*/ 12 h 2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
              <a:gd name="T34" fmla="*/ 0 h 274"/>
              <a:gd name="T35" fmla="*/ 226 w 226"/>
              <a:gd name="T36" fmla="*/ 274 h 2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 h="274">
                <a:moveTo>
                  <a:pt x="5" y="12"/>
                </a:moveTo>
                <a:lnTo>
                  <a:pt x="92" y="35"/>
                </a:lnTo>
                <a:lnTo>
                  <a:pt x="115" y="0"/>
                </a:lnTo>
                <a:lnTo>
                  <a:pt x="157" y="12"/>
                </a:lnTo>
                <a:lnTo>
                  <a:pt x="139" y="122"/>
                </a:lnTo>
                <a:lnTo>
                  <a:pt x="220" y="180"/>
                </a:lnTo>
                <a:lnTo>
                  <a:pt x="226" y="209"/>
                </a:lnTo>
                <a:lnTo>
                  <a:pt x="214" y="274"/>
                </a:lnTo>
                <a:lnTo>
                  <a:pt x="197" y="262"/>
                </a:lnTo>
                <a:lnTo>
                  <a:pt x="0" y="52"/>
                </a:lnTo>
                <a:lnTo>
                  <a:pt x="5" y="12"/>
                </a:lnTo>
                <a:close/>
              </a:path>
            </a:pathLst>
          </a:custGeom>
          <a:solidFill>
            <a:srgbClr val="FFFFFF"/>
          </a:solidFill>
          <a:ln w="9525">
            <a:solidFill>
              <a:schemeClr val="tx1"/>
            </a:solidFill>
            <a:round/>
            <a:headEnd/>
            <a:tailEnd/>
          </a:ln>
        </p:spPr>
        <p:txBody>
          <a:bodyPr/>
          <a:lstStyle/>
          <a:p>
            <a:endParaRPr lang="en-US"/>
          </a:p>
        </p:txBody>
      </p:sp>
      <p:sp>
        <p:nvSpPr>
          <p:cNvPr id="504" name="Freeform 77"/>
          <p:cNvSpPr>
            <a:spLocks/>
          </p:cNvSpPr>
          <p:nvPr/>
        </p:nvSpPr>
        <p:spPr bwMode="auto">
          <a:xfrm>
            <a:off x="1398962" y="4454134"/>
            <a:ext cx="204494" cy="102348"/>
          </a:xfrm>
          <a:custGeom>
            <a:avLst/>
            <a:gdLst>
              <a:gd name="T0" fmla="*/ 12 w 506"/>
              <a:gd name="T1" fmla="*/ 0 h 285"/>
              <a:gd name="T2" fmla="*/ 111 w 506"/>
              <a:gd name="T3" fmla="*/ 64 h 285"/>
              <a:gd name="T4" fmla="*/ 326 w 506"/>
              <a:gd name="T5" fmla="*/ 6 h 285"/>
              <a:gd name="T6" fmla="*/ 477 w 506"/>
              <a:gd name="T7" fmla="*/ 104 h 285"/>
              <a:gd name="T8" fmla="*/ 506 w 506"/>
              <a:gd name="T9" fmla="*/ 250 h 285"/>
              <a:gd name="T10" fmla="*/ 448 w 506"/>
              <a:gd name="T11" fmla="*/ 285 h 285"/>
              <a:gd name="T12" fmla="*/ 355 w 506"/>
              <a:gd name="T13" fmla="*/ 198 h 285"/>
              <a:gd name="T14" fmla="*/ 390 w 506"/>
              <a:gd name="T15" fmla="*/ 169 h 285"/>
              <a:gd name="T16" fmla="*/ 396 w 506"/>
              <a:gd name="T17" fmla="*/ 151 h 285"/>
              <a:gd name="T18" fmla="*/ 314 w 506"/>
              <a:gd name="T19" fmla="*/ 87 h 285"/>
              <a:gd name="T20" fmla="*/ 268 w 506"/>
              <a:gd name="T21" fmla="*/ 104 h 285"/>
              <a:gd name="T22" fmla="*/ 180 w 506"/>
              <a:gd name="T23" fmla="*/ 111 h 285"/>
              <a:gd name="T24" fmla="*/ 262 w 506"/>
              <a:gd name="T25" fmla="*/ 181 h 285"/>
              <a:gd name="T26" fmla="*/ 204 w 506"/>
              <a:gd name="T27" fmla="*/ 198 h 285"/>
              <a:gd name="T28" fmla="*/ 0 w 506"/>
              <a:gd name="T29" fmla="*/ 94 h 285"/>
              <a:gd name="T30" fmla="*/ 18 w 506"/>
              <a:gd name="T31" fmla="*/ 29 h 285"/>
              <a:gd name="T32" fmla="*/ 12 w 506"/>
              <a:gd name="T33" fmla="*/ 0 h 2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6"/>
              <a:gd name="T52" fmla="*/ 0 h 285"/>
              <a:gd name="T53" fmla="*/ 506 w 506"/>
              <a:gd name="T54" fmla="*/ 285 h 2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6" h="285">
                <a:moveTo>
                  <a:pt x="12" y="0"/>
                </a:moveTo>
                <a:lnTo>
                  <a:pt x="111" y="64"/>
                </a:lnTo>
                <a:lnTo>
                  <a:pt x="326" y="6"/>
                </a:lnTo>
                <a:lnTo>
                  <a:pt x="477" y="104"/>
                </a:lnTo>
                <a:lnTo>
                  <a:pt x="506" y="250"/>
                </a:lnTo>
                <a:lnTo>
                  <a:pt x="448" y="285"/>
                </a:lnTo>
                <a:lnTo>
                  <a:pt x="355" y="198"/>
                </a:lnTo>
                <a:lnTo>
                  <a:pt x="390" y="169"/>
                </a:lnTo>
                <a:lnTo>
                  <a:pt x="396" y="151"/>
                </a:lnTo>
                <a:lnTo>
                  <a:pt x="314" y="87"/>
                </a:lnTo>
                <a:lnTo>
                  <a:pt x="268" y="104"/>
                </a:lnTo>
                <a:lnTo>
                  <a:pt x="180" y="111"/>
                </a:lnTo>
                <a:lnTo>
                  <a:pt x="262" y="181"/>
                </a:lnTo>
                <a:lnTo>
                  <a:pt x="204" y="198"/>
                </a:lnTo>
                <a:lnTo>
                  <a:pt x="0" y="94"/>
                </a:lnTo>
                <a:lnTo>
                  <a:pt x="18" y="29"/>
                </a:lnTo>
                <a:lnTo>
                  <a:pt x="12" y="0"/>
                </a:lnTo>
                <a:close/>
              </a:path>
            </a:pathLst>
          </a:custGeom>
          <a:solidFill>
            <a:srgbClr val="FFFFFF"/>
          </a:solidFill>
          <a:ln w="9525">
            <a:solidFill>
              <a:schemeClr val="tx1"/>
            </a:solidFill>
            <a:round/>
            <a:headEnd/>
            <a:tailEnd/>
          </a:ln>
        </p:spPr>
        <p:txBody>
          <a:bodyPr/>
          <a:lstStyle/>
          <a:p>
            <a:endParaRPr lang="en-US"/>
          </a:p>
        </p:txBody>
      </p:sp>
      <p:sp>
        <p:nvSpPr>
          <p:cNvPr id="505" name="Freeform 78"/>
          <p:cNvSpPr>
            <a:spLocks/>
          </p:cNvSpPr>
          <p:nvPr/>
        </p:nvSpPr>
        <p:spPr bwMode="auto">
          <a:xfrm>
            <a:off x="2723312" y="2708367"/>
            <a:ext cx="214234" cy="137439"/>
          </a:xfrm>
          <a:custGeom>
            <a:avLst/>
            <a:gdLst>
              <a:gd name="T0" fmla="*/ 203 w 528"/>
              <a:gd name="T1" fmla="*/ 75 h 377"/>
              <a:gd name="T2" fmla="*/ 186 w 528"/>
              <a:gd name="T3" fmla="*/ 104 h 377"/>
              <a:gd name="T4" fmla="*/ 151 w 528"/>
              <a:gd name="T5" fmla="*/ 122 h 377"/>
              <a:gd name="T6" fmla="*/ 139 w 528"/>
              <a:gd name="T7" fmla="*/ 80 h 377"/>
              <a:gd name="T8" fmla="*/ 87 w 528"/>
              <a:gd name="T9" fmla="*/ 17 h 377"/>
              <a:gd name="T10" fmla="*/ 64 w 528"/>
              <a:gd name="T11" fmla="*/ 0 h 377"/>
              <a:gd name="T12" fmla="*/ 52 w 528"/>
              <a:gd name="T13" fmla="*/ 28 h 377"/>
              <a:gd name="T14" fmla="*/ 64 w 528"/>
              <a:gd name="T15" fmla="*/ 63 h 377"/>
              <a:gd name="T16" fmla="*/ 69 w 528"/>
              <a:gd name="T17" fmla="*/ 69 h 377"/>
              <a:gd name="T18" fmla="*/ 29 w 528"/>
              <a:gd name="T19" fmla="*/ 69 h 377"/>
              <a:gd name="T20" fmla="*/ 0 w 528"/>
              <a:gd name="T21" fmla="*/ 80 h 377"/>
              <a:gd name="T22" fmla="*/ 0 w 528"/>
              <a:gd name="T23" fmla="*/ 104 h 377"/>
              <a:gd name="T24" fmla="*/ 35 w 528"/>
              <a:gd name="T25" fmla="*/ 122 h 377"/>
              <a:gd name="T26" fmla="*/ 104 w 528"/>
              <a:gd name="T27" fmla="*/ 157 h 377"/>
              <a:gd name="T28" fmla="*/ 139 w 528"/>
              <a:gd name="T29" fmla="*/ 179 h 377"/>
              <a:gd name="T30" fmla="*/ 127 w 528"/>
              <a:gd name="T31" fmla="*/ 191 h 377"/>
              <a:gd name="T32" fmla="*/ 92 w 528"/>
              <a:gd name="T33" fmla="*/ 197 h 377"/>
              <a:gd name="T34" fmla="*/ 29 w 528"/>
              <a:gd name="T35" fmla="*/ 202 h 377"/>
              <a:gd name="T36" fmla="*/ 29 w 528"/>
              <a:gd name="T37" fmla="*/ 214 h 377"/>
              <a:gd name="T38" fmla="*/ 81 w 528"/>
              <a:gd name="T39" fmla="*/ 237 h 377"/>
              <a:gd name="T40" fmla="*/ 104 w 528"/>
              <a:gd name="T41" fmla="*/ 249 h 377"/>
              <a:gd name="T42" fmla="*/ 127 w 528"/>
              <a:gd name="T43" fmla="*/ 255 h 377"/>
              <a:gd name="T44" fmla="*/ 110 w 528"/>
              <a:gd name="T45" fmla="*/ 284 h 377"/>
              <a:gd name="T46" fmla="*/ 99 w 528"/>
              <a:gd name="T47" fmla="*/ 319 h 377"/>
              <a:gd name="T48" fmla="*/ 139 w 528"/>
              <a:gd name="T49" fmla="*/ 359 h 377"/>
              <a:gd name="T50" fmla="*/ 209 w 528"/>
              <a:gd name="T51" fmla="*/ 377 h 377"/>
              <a:gd name="T52" fmla="*/ 256 w 528"/>
              <a:gd name="T53" fmla="*/ 348 h 377"/>
              <a:gd name="T54" fmla="*/ 302 w 528"/>
              <a:gd name="T55" fmla="*/ 331 h 377"/>
              <a:gd name="T56" fmla="*/ 378 w 528"/>
              <a:gd name="T57" fmla="*/ 336 h 377"/>
              <a:gd name="T58" fmla="*/ 424 w 528"/>
              <a:gd name="T59" fmla="*/ 301 h 377"/>
              <a:gd name="T60" fmla="*/ 453 w 528"/>
              <a:gd name="T61" fmla="*/ 284 h 377"/>
              <a:gd name="T62" fmla="*/ 483 w 528"/>
              <a:gd name="T63" fmla="*/ 267 h 377"/>
              <a:gd name="T64" fmla="*/ 511 w 528"/>
              <a:gd name="T65" fmla="*/ 226 h 377"/>
              <a:gd name="T66" fmla="*/ 523 w 528"/>
              <a:gd name="T67" fmla="*/ 185 h 377"/>
              <a:gd name="T68" fmla="*/ 528 w 528"/>
              <a:gd name="T69" fmla="*/ 167 h 377"/>
              <a:gd name="T70" fmla="*/ 511 w 528"/>
              <a:gd name="T71" fmla="*/ 139 h 377"/>
              <a:gd name="T72" fmla="*/ 493 w 528"/>
              <a:gd name="T73" fmla="*/ 127 h 377"/>
              <a:gd name="T74" fmla="*/ 459 w 528"/>
              <a:gd name="T75" fmla="*/ 127 h 377"/>
              <a:gd name="T76" fmla="*/ 488 w 528"/>
              <a:gd name="T77" fmla="*/ 80 h 377"/>
              <a:gd name="T78" fmla="*/ 476 w 528"/>
              <a:gd name="T79" fmla="*/ 52 h 377"/>
              <a:gd name="T80" fmla="*/ 441 w 528"/>
              <a:gd name="T81" fmla="*/ 52 h 377"/>
              <a:gd name="T82" fmla="*/ 401 w 528"/>
              <a:gd name="T83" fmla="*/ 69 h 377"/>
              <a:gd name="T84" fmla="*/ 371 w 528"/>
              <a:gd name="T85" fmla="*/ 57 h 377"/>
              <a:gd name="T86" fmla="*/ 348 w 528"/>
              <a:gd name="T87" fmla="*/ 52 h 377"/>
              <a:gd name="T88" fmla="*/ 319 w 528"/>
              <a:gd name="T89" fmla="*/ 75 h 377"/>
              <a:gd name="T90" fmla="*/ 302 w 528"/>
              <a:gd name="T91" fmla="*/ 98 h 377"/>
              <a:gd name="T92" fmla="*/ 279 w 528"/>
              <a:gd name="T93" fmla="*/ 87 h 377"/>
              <a:gd name="T94" fmla="*/ 256 w 528"/>
              <a:gd name="T95" fmla="*/ 52 h 377"/>
              <a:gd name="T96" fmla="*/ 244 w 528"/>
              <a:gd name="T97" fmla="*/ 69 h 377"/>
              <a:gd name="T98" fmla="*/ 232 w 528"/>
              <a:gd name="T99" fmla="*/ 75 h 377"/>
              <a:gd name="T100" fmla="*/ 214 w 528"/>
              <a:gd name="T101" fmla="*/ 57 h 377"/>
              <a:gd name="T102" fmla="*/ 203 w 528"/>
              <a:gd name="T103" fmla="*/ 75 h 3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8"/>
              <a:gd name="T157" fmla="*/ 0 h 377"/>
              <a:gd name="T158" fmla="*/ 528 w 528"/>
              <a:gd name="T159" fmla="*/ 377 h 3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8" h="377">
                <a:moveTo>
                  <a:pt x="203" y="75"/>
                </a:moveTo>
                <a:lnTo>
                  <a:pt x="186" y="104"/>
                </a:lnTo>
                <a:lnTo>
                  <a:pt x="151" y="122"/>
                </a:lnTo>
                <a:lnTo>
                  <a:pt x="139" y="80"/>
                </a:lnTo>
                <a:lnTo>
                  <a:pt x="87" y="17"/>
                </a:lnTo>
                <a:lnTo>
                  <a:pt x="64" y="0"/>
                </a:lnTo>
                <a:lnTo>
                  <a:pt x="52" y="28"/>
                </a:lnTo>
                <a:lnTo>
                  <a:pt x="64" y="63"/>
                </a:lnTo>
                <a:lnTo>
                  <a:pt x="69" y="69"/>
                </a:lnTo>
                <a:lnTo>
                  <a:pt x="29" y="69"/>
                </a:lnTo>
                <a:lnTo>
                  <a:pt x="0" y="80"/>
                </a:lnTo>
                <a:lnTo>
                  <a:pt x="0" y="104"/>
                </a:lnTo>
                <a:lnTo>
                  <a:pt x="35" y="122"/>
                </a:lnTo>
                <a:lnTo>
                  <a:pt x="104" y="157"/>
                </a:lnTo>
                <a:lnTo>
                  <a:pt x="139" y="179"/>
                </a:lnTo>
                <a:lnTo>
                  <a:pt x="127" y="191"/>
                </a:lnTo>
                <a:lnTo>
                  <a:pt x="92" y="197"/>
                </a:lnTo>
                <a:lnTo>
                  <a:pt x="29" y="202"/>
                </a:lnTo>
                <a:lnTo>
                  <a:pt x="29" y="214"/>
                </a:lnTo>
                <a:lnTo>
                  <a:pt x="81" y="237"/>
                </a:lnTo>
                <a:lnTo>
                  <a:pt x="104" y="249"/>
                </a:lnTo>
                <a:lnTo>
                  <a:pt x="127" y="255"/>
                </a:lnTo>
                <a:lnTo>
                  <a:pt x="110" y="284"/>
                </a:lnTo>
                <a:lnTo>
                  <a:pt x="99" y="319"/>
                </a:lnTo>
                <a:lnTo>
                  <a:pt x="139" y="359"/>
                </a:lnTo>
                <a:lnTo>
                  <a:pt x="209" y="377"/>
                </a:lnTo>
                <a:lnTo>
                  <a:pt x="256" y="348"/>
                </a:lnTo>
                <a:lnTo>
                  <a:pt x="302" y="331"/>
                </a:lnTo>
                <a:lnTo>
                  <a:pt x="378" y="336"/>
                </a:lnTo>
                <a:lnTo>
                  <a:pt x="424" y="301"/>
                </a:lnTo>
                <a:lnTo>
                  <a:pt x="453" y="284"/>
                </a:lnTo>
                <a:lnTo>
                  <a:pt x="483" y="267"/>
                </a:lnTo>
                <a:lnTo>
                  <a:pt x="511" y="226"/>
                </a:lnTo>
                <a:lnTo>
                  <a:pt x="523" y="185"/>
                </a:lnTo>
                <a:lnTo>
                  <a:pt x="528" y="167"/>
                </a:lnTo>
                <a:lnTo>
                  <a:pt x="511" y="139"/>
                </a:lnTo>
                <a:lnTo>
                  <a:pt x="493" y="127"/>
                </a:lnTo>
                <a:lnTo>
                  <a:pt x="459" y="127"/>
                </a:lnTo>
                <a:lnTo>
                  <a:pt x="488" y="80"/>
                </a:lnTo>
                <a:lnTo>
                  <a:pt x="476" y="52"/>
                </a:lnTo>
                <a:lnTo>
                  <a:pt x="441" y="52"/>
                </a:lnTo>
                <a:lnTo>
                  <a:pt x="401" y="69"/>
                </a:lnTo>
                <a:lnTo>
                  <a:pt x="371" y="57"/>
                </a:lnTo>
                <a:lnTo>
                  <a:pt x="348" y="52"/>
                </a:lnTo>
                <a:lnTo>
                  <a:pt x="319" y="75"/>
                </a:lnTo>
                <a:lnTo>
                  <a:pt x="302" y="98"/>
                </a:lnTo>
                <a:lnTo>
                  <a:pt x="279" y="87"/>
                </a:lnTo>
                <a:lnTo>
                  <a:pt x="256" y="52"/>
                </a:lnTo>
                <a:lnTo>
                  <a:pt x="244" y="69"/>
                </a:lnTo>
                <a:lnTo>
                  <a:pt x="232" y="75"/>
                </a:lnTo>
                <a:lnTo>
                  <a:pt x="214" y="57"/>
                </a:lnTo>
                <a:lnTo>
                  <a:pt x="203" y="75"/>
                </a:lnTo>
                <a:close/>
              </a:path>
            </a:pathLst>
          </a:custGeom>
          <a:solidFill>
            <a:srgbClr val="FFFFFF"/>
          </a:solidFill>
          <a:ln w="9525">
            <a:solidFill>
              <a:schemeClr val="tx1"/>
            </a:solidFill>
            <a:round/>
            <a:headEnd/>
            <a:tailEnd/>
          </a:ln>
        </p:spPr>
        <p:txBody>
          <a:bodyPr/>
          <a:lstStyle/>
          <a:p>
            <a:endParaRPr lang="en-US"/>
          </a:p>
        </p:txBody>
      </p:sp>
      <p:sp>
        <p:nvSpPr>
          <p:cNvPr id="506" name="Freeform 79"/>
          <p:cNvSpPr>
            <a:spLocks/>
          </p:cNvSpPr>
          <p:nvPr/>
        </p:nvSpPr>
        <p:spPr bwMode="auto">
          <a:xfrm>
            <a:off x="2197469" y="1886656"/>
            <a:ext cx="652436" cy="953300"/>
          </a:xfrm>
          <a:custGeom>
            <a:avLst/>
            <a:gdLst>
              <a:gd name="T0" fmla="*/ 563 w 1610"/>
              <a:gd name="T1" fmla="*/ 221 h 2608"/>
              <a:gd name="T2" fmla="*/ 430 w 1610"/>
              <a:gd name="T3" fmla="*/ 331 h 2608"/>
              <a:gd name="T4" fmla="*/ 308 w 1610"/>
              <a:gd name="T5" fmla="*/ 424 h 2608"/>
              <a:gd name="T6" fmla="*/ 221 w 1610"/>
              <a:gd name="T7" fmla="*/ 546 h 2608"/>
              <a:gd name="T8" fmla="*/ 244 w 1610"/>
              <a:gd name="T9" fmla="*/ 703 h 2608"/>
              <a:gd name="T10" fmla="*/ 122 w 1610"/>
              <a:gd name="T11" fmla="*/ 796 h 2608"/>
              <a:gd name="T12" fmla="*/ 0 w 1610"/>
              <a:gd name="T13" fmla="*/ 936 h 2608"/>
              <a:gd name="T14" fmla="*/ 122 w 1610"/>
              <a:gd name="T15" fmla="*/ 1028 h 2608"/>
              <a:gd name="T16" fmla="*/ 35 w 1610"/>
              <a:gd name="T17" fmla="*/ 1128 h 2608"/>
              <a:gd name="T18" fmla="*/ 221 w 1610"/>
              <a:gd name="T19" fmla="*/ 1150 h 2608"/>
              <a:gd name="T20" fmla="*/ 366 w 1610"/>
              <a:gd name="T21" fmla="*/ 1208 h 2608"/>
              <a:gd name="T22" fmla="*/ 476 w 1610"/>
              <a:gd name="T23" fmla="*/ 1382 h 2608"/>
              <a:gd name="T24" fmla="*/ 511 w 1610"/>
              <a:gd name="T25" fmla="*/ 1534 h 2608"/>
              <a:gd name="T26" fmla="*/ 587 w 1610"/>
              <a:gd name="T27" fmla="*/ 1673 h 2608"/>
              <a:gd name="T28" fmla="*/ 488 w 1610"/>
              <a:gd name="T29" fmla="*/ 1771 h 2608"/>
              <a:gd name="T30" fmla="*/ 465 w 1610"/>
              <a:gd name="T31" fmla="*/ 1911 h 2608"/>
              <a:gd name="T32" fmla="*/ 448 w 1610"/>
              <a:gd name="T33" fmla="*/ 2033 h 2608"/>
              <a:gd name="T34" fmla="*/ 459 w 1610"/>
              <a:gd name="T35" fmla="*/ 2179 h 2608"/>
              <a:gd name="T36" fmla="*/ 511 w 1610"/>
              <a:gd name="T37" fmla="*/ 2364 h 2608"/>
              <a:gd name="T38" fmla="*/ 528 w 1610"/>
              <a:gd name="T39" fmla="*/ 2510 h 2608"/>
              <a:gd name="T40" fmla="*/ 657 w 1610"/>
              <a:gd name="T41" fmla="*/ 2580 h 2608"/>
              <a:gd name="T42" fmla="*/ 732 w 1610"/>
              <a:gd name="T43" fmla="*/ 2608 h 2608"/>
              <a:gd name="T44" fmla="*/ 842 w 1610"/>
              <a:gd name="T45" fmla="*/ 2469 h 2608"/>
              <a:gd name="T46" fmla="*/ 919 w 1610"/>
              <a:gd name="T47" fmla="*/ 2219 h 2608"/>
              <a:gd name="T48" fmla="*/ 1011 w 1610"/>
              <a:gd name="T49" fmla="*/ 2016 h 2608"/>
              <a:gd name="T50" fmla="*/ 1203 w 1610"/>
              <a:gd name="T51" fmla="*/ 1935 h 2608"/>
              <a:gd name="T52" fmla="*/ 1261 w 1610"/>
              <a:gd name="T53" fmla="*/ 1801 h 2608"/>
              <a:gd name="T54" fmla="*/ 1435 w 1610"/>
              <a:gd name="T55" fmla="*/ 1661 h 2608"/>
              <a:gd name="T56" fmla="*/ 1475 w 1610"/>
              <a:gd name="T57" fmla="*/ 1621 h 2608"/>
              <a:gd name="T58" fmla="*/ 1552 w 1610"/>
              <a:gd name="T59" fmla="*/ 1510 h 2608"/>
              <a:gd name="T60" fmla="*/ 1447 w 1610"/>
              <a:gd name="T61" fmla="*/ 1493 h 2608"/>
              <a:gd name="T62" fmla="*/ 1418 w 1610"/>
              <a:gd name="T63" fmla="*/ 1382 h 2608"/>
              <a:gd name="T64" fmla="*/ 1528 w 1610"/>
              <a:gd name="T65" fmla="*/ 1400 h 2608"/>
              <a:gd name="T66" fmla="*/ 1610 w 1610"/>
              <a:gd name="T67" fmla="*/ 1382 h 2608"/>
              <a:gd name="T68" fmla="*/ 1505 w 1610"/>
              <a:gd name="T69" fmla="*/ 1295 h 2608"/>
              <a:gd name="T70" fmla="*/ 1458 w 1610"/>
              <a:gd name="T71" fmla="*/ 1197 h 2608"/>
              <a:gd name="T72" fmla="*/ 1487 w 1610"/>
              <a:gd name="T73" fmla="*/ 1110 h 2608"/>
              <a:gd name="T74" fmla="*/ 1534 w 1610"/>
              <a:gd name="T75" fmla="*/ 1016 h 2608"/>
              <a:gd name="T76" fmla="*/ 1475 w 1610"/>
              <a:gd name="T77" fmla="*/ 807 h 2608"/>
              <a:gd name="T78" fmla="*/ 1435 w 1610"/>
              <a:gd name="T79" fmla="*/ 685 h 2608"/>
              <a:gd name="T80" fmla="*/ 1395 w 1610"/>
              <a:gd name="T81" fmla="*/ 605 h 2608"/>
              <a:gd name="T82" fmla="*/ 1487 w 1610"/>
              <a:gd name="T83" fmla="*/ 500 h 2608"/>
              <a:gd name="T84" fmla="*/ 1499 w 1610"/>
              <a:gd name="T85" fmla="*/ 413 h 2608"/>
              <a:gd name="T86" fmla="*/ 1458 w 1610"/>
              <a:gd name="T87" fmla="*/ 343 h 2608"/>
              <a:gd name="T88" fmla="*/ 1255 w 1610"/>
              <a:gd name="T89" fmla="*/ 413 h 2608"/>
              <a:gd name="T90" fmla="*/ 1203 w 1610"/>
              <a:gd name="T91" fmla="*/ 401 h 2608"/>
              <a:gd name="T92" fmla="*/ 1296 w 1610"/>
              <a:gd name="T93" fmla="*/ 314 h 2608"/>
              <a:gd name="T94" fmla="*/ 1191 w 1610"/>
              <a:gd name="T95" fmla="*/ 326 h 2608"/>
              <a:gd name="T96" fmla="*/ 1133 w 1610"/>
              <a:gd name="T97" fmla="*/ 302 h 2608"/>
              <a:gd name="T98" fmla="*/ 1104 w 1610"/>
              <a:gd name="T99" fmla="*/ 239 h 2608"/>
              <a:gd name="T100" fmla="*/ 1186 w 1610"/>
              <a:gd name="T101" fmla="*/ 204 h 2608"/>
              <a:gd name="T102" fmla="*/ 1388 w 1610"/>
              <a:gd name="T103" fmla="*/ 127 h 2608"/>
              <a:gd name="T104" fmla="*/ 1308 w 1610"/>
              <a:gd name="T105" fmla="*/ 70 h 2608"/>
              <a:gd name="T106" fmla="*/ 1104 w 1610"/>
              <a:gd name="T107" fmla="*/ 0 h 2608"/>
              <a:gd name="T108" fmla="*/ 953 w 1610"/>
              <a:gd name="T109" fmla="*/ 17 h 2608"/>
              <a:gd name="T110" fmla="*/ 941 w 1610"/>
              <a:gd name="T111" fmla="*/ 110 h 2608"/>
              <a:gd name="T112" fmla="*/ 819 w 1610"/>
              <a:gd name="T113" fmla="*/ 110 h 2608"/>
              <a:gd name="T114" fmla="*/ 779 w 1610"/>
              <a:gd name="T115" fmla="*/ 204 h 2608"/>
              <a:gd name="T116" fmla="*/ 709 w 1610"/>
              <a:gd name="T117" fmla="*/ 180 h 2608"/>
              <a:gd name="T118" fmla="*/ 732 w 1610"/>
              <a:gd name="T119" fmla="*/ 239 h 26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10"/>
              <a:gd name="T181" fmla="*/ 0 h 2608"/>
              <a:gd name="T182" fmla="*/ 1610 w 1610"/>
              <a:gd name="T183" fmla="*/ 2608 h 26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10" h="2608">
                <a:moveTo>
                  <a:pt x="720" y="273"/>
                </a:moveTo>
                <a:lnTo>
                  <a:pt x="563" y="221"/>
                </a:lnTo>
                <a:lnTo>
                  <a:pt x="488" y="302"/>
                </a:lnTo>
                <a:lnTo>
                  <a:pt x="430" y="331"/>
                </a:lnTo>
                <a:lnTo>
                  <a:pt x="366" y="361"/>
                </a:lnTo>
                <a:lnTo>
                  <a:pt x="308" y="424"/>
                </a:lnTo>
                <a:lnTo>
                  <a:pt x="326" y="523"/>
                </a:lnTo>
                <a:lnTo>
                  <a:pt x="221" y="546"/>
                </a:lnTo>
                <a:lnTo>
                  <a:pt x="186" y="605"/>
                </a:lnTo>
                <a:lnTo>
                  <a:pt x="244" y="703"/>
                </a:lnTo>
                <a:lnTo>
                  <a:pt x="232" y="744"/>
                </a:lnTo>
                <a:lnTo>
                  <a:pt x="122" y="796"/>
                </a:lnTo>
                <a:lnTo>
                  <a:pt x="0" y="877"/>
                </a:lnTo>
                <a:lnTo>
                  <a:pt x="0" y="936"/>
                </a:lnTo>
                <a:lnTo>
                  <a:pt x="116" y="1006"/>
                </a:lnTo>
                <a:lnTo>
                  <a:pt x="122" y="1028"/>
                </a:lnTo>
                <a:lnTo>
                  <a:pt x="47" y="1075"/>
                </a:lnTo>
                <a:lnTo>
                  <a:pt x="35" y="1128"/>
                </a:lnTo>
                <a:lnTo>
                  <a:pt x="81" y="1191"/>
                </a:lnTo>
                <a:lnTo>
                  <a:pt x="221" y="1150"/>
                </a:lnTo>
                <a:lnTo>
                  <a:pt x="279" y="1156"/>
                </a:lnTo>
                <a:lnTo>
                  <a:pt x="366" y="1208"/>
                </a:lnTo>
                <a:lnTo>
                  <a:pt x="378" y="1272"/>
                </a:lnTo>
                <a:lnTo>
                  <a:pt x="476" y="1382"/>
                </a:lnTo>
                <a:lnTo>
                  <a:pt x="500" y="1458"/>
                </a:lnTo>
                <a:lnTo>
                  <a:pt x="511" y="1534"/>
                </a:lnTo>
                <a:lnTo>
                  <a:pt x="511" y="1621"/>
                </a:lnTo>
                <a:lnTo>
                  <a:pt x="587" y="1673"/>
                </a:lnTo>
                <a:lnTo>
                  <a:pt x="546" y="1743"/>
                </a:lnTo>
                <a:lnTo>
                  <a:pt x="488" y="1771"/>
                </a:lnTo>
                <a:lnTo>
                  <a:pt x="465" y="1848"/>
                </a:lnTo>
                <a:lnTo>
                  <a:pt x="465" y="1911"/>
                </a:lnTo>
                <a:lnTo>
                  <a:pt x="418" y="1963"/>
                </a:lnTo>
                <a:lnTo>
                  <a:pt x="448" y="2033"/>
                </a:lnTo>
                <a:lnTo>
                  <a:pt x="488" y="2085"/>
                </a:lnTo>
                <a:lnTo>
                  <a:pt x="459" y="2179"/>
                </a:lnTo>
                <a:lnTo>
                  <a:pt x="459" y="2277"/>
                </a:lnTo>
                <a:lnTo>
                  <a:pt x="511" y="2364"/>
                </a:lnTo>
                <a:lnTo>
                  <a:pt x="558" y="2416"/>
                </a:lnTo>
                <a:lnTo>
                  <a:pt x="528" y="2510"/>
                </a:lnTo>
                <a:lnTo>
                  <a:pt x="575" y="2556"/>
                </a:lnTo>
                <a:lnTo>
                  <a:pt x="657" y="2580"/>
                </a:lnTo>
                <a:lnTo>
                  <a:pt x="680" y="2597"/>
                </a:lnTo>
                <a:lnTo>
                  <a:pt x="732" y="2608"/>
                </a:lnTo>
                <a:lnTo>
                  <a:pt x="790" y="2556"/>
                </a:lnTo>
                <a:lnTo>
                  <a:pt x="842" y="2469"/>
                </a:lnTo>
                <a:lnTo>
                  <a:pt x="842" y="2336"/>
                </a:lnTo>
                <a:lnTo>
                  <a:pt x="919" y="2219"/>
                </a:lnTo>
                <a:lnTo>
                  <a:pt x="941" y="2085"/>
                </a:lnTo>
                <a:lnTo>
                  <a:pt x="1011" y="2016"/>
                </a:lnTo>
                <a:lnTo>
                  <a:pt x="1116" y="1975"/>
                </a:lnTo>
                <a:lnTo>
                  <a:pt x="1203" y="1935"/>
                </a:lnTo>
                <a:lnTo>
                  <a:pt x="1232" y="1876"/>
                </a:lnTo>
                <a:lnTo>
                  <a:pt x="1261" y="1801"/>
                </a:lnTo>
                <a:lnTo>
                  <a:pt x="1343" y="1719"/>
                </a:lnTo>
                <a:lnTo>
                  <a:pt x="1435" y="1661"/>
                </a:lnTo>
                <a:lnTo>
                  <a:pt x="1447" y="1649"/>
                </a:lnTo>
                <a:lnTo>
                  <a:pt x="1475" y="1621"/>
                </a:lnTo>
                <a:lnTo>
                  <a:pt x="1557" y="1534"/>
                </a:lnTo>
                <a:lnTo>
                  <a:pt x="1552" y="1510"/>
                </a:lnTo>
                <a:lnTo>
                  <a:pt x="1458" y="1510"/>
                </a:lnTo>
                <a:lnTo>
                  <a:pt x="1447" y="1493"/>
                </a:lnTo>
                <a:lnTo>
                  <a:pt x="1435" y="1440"/>
                </a:lnTo>
                <a:lnTo>
                  <a:pt x="1418" y="1382"/>
                </a:lnTo>
                <a:lnTo>
                  <a:pt x="1458" y="1360"/>
                </a:lnTo>
                <a:lnTo>
                  <a:pt x="1528" y="1400"/>
                </a:lnTo>
                <a:lnTo>
                  <a:pt x="1598" y="1412"/>
                </a:lnTo>
                <a:lnTo>
                  <a:pt x="1610" y="1382"/>
                </a:lnTo>
                <a:lnTo>
                  <a:pt x="1575" y="1319"/>
                </a:lnTo>
                <a:lnTo>
                  <a:pt x="1505" y="1295"/>
                </a:lnTo>
                <a:lnTo>
                  <a:pt x="1458" y="1232"/>
                </a:lnTo>
                <a:lnTo>
                  <a:pt x="1458" y="1197"/>
                </a:lnTo>
                <a:lnTo>
                  <a:pt x="1534" y="1150"/>
                </a:lnTo>
                <a:lnTo>
                  <a:pt x="1487" y="1110"/>
                </a:lnTo>
                <a:lnTo>
                  <a:pt x="1517" y="1063"/>
                </a:lnTo>
                <a:lnTo>
                  <a:pt x="1534" y="1016"/>
                </a:lnTo>
                <a:lnTo>
                  <a:pt x="1528" y="894"/>
                </a:lnTo>
                <a:lnTo>
                  <a:pt x="1475" y="807"/>
                </a:lnTo>
                <a:lnTo>
                  <a:pt x="1406" y="755"/>
                </a:lnTo>
                <a:lnTo>
                  <a:pt x="1435" y="685"/>
                </a:lnTo>
                <a:lnTo>
                  <a:pt x="1418" y="645"/>
                </a:lnTo>
                <a:lnTo>
                  <a:pt x="1395" y="605"/>
                </a:lnTo>
                <a:lnTo>
                  <a:pt x="1423" y="552"/>
                </a:lnTo>
                <a:lnTo>
                  <a:pt x="1487" y="500"/>
                </a:lnTo>
                <a:lnTo>
                  <a:pt x="1517" y="453"/>
                </a:lnTo>
                <a:lnTo>
                  <a:pt x="1499" y="413"/>
                </a:lnTo>
                <a:lnTo>
                  <a:pt x="1475" y="343"/>
                </a:lnTo>
                <a:lnTo>
                  <a:pt x="1458" y="343"/>
                </a:lnTo>
                <a:lnTo>
                  <a:pt x="1365" y="378"/>
                </a:lnTo>
                <a:lnTo>
                  <a:pt x="1255" y="413"/>
                </a:lnTo>
                <a:lnTo>
                  <a:pt x="1203" y="424"/>
                </a:lnTo>
                <a:lnTo>
                  <a:pt x="1203" y="401"/>
                </a:lnTo>
                <a:lnTo>
                  <a:pt x="1255" y="354"/>
                </a:lnTo>
                <a:lnTo>
                  <a:pt x="1296" y="314"/>
                </a:lnTo>
                <a:lnTo>
                  <a:pt x="1261" y="302"/>
                </a:lnTo>
                <a:lnTo>
                  <a:pt x="1191" y="326"/>
                </a:lnTo>
                <a:lnTo>
                  <a:pt x="1133" y="331"/>
                </a:lnTo>
                <a:lnTo>
                  <a:pt x="1133" y="302"/>
                </a:lnTo>
                <a:lnTo>
                  <a:pt x="1163" y="249"/>
                </a:lnTo>
                <a:lnTo>
                  <a:pt x="1104" y="239"/>
                </a:lnTo>
                <a:lnTo>
                  <a:pt x="1093" y="239"/>
                </a:lnTo>
                <a:lnTo>
                  <a:pt x="1186" y="204"/>
                </a:lnTo>
                <a:lnTo>
                  <a:pt x="1313" y="180"/>
                </a:lnTo>
                <a:lnTo>
                  <a:pt x="1388" y="127"/>
                </a:lnTo>
                <a:lnTo>
                  <a:pt x="1377" y="99"/>
                </a:lnTo>
                <a:lnTo>
                  <a:pt x="1308" y="70"/>
                </a:lnTo>
                <a:lnTo>
                  <a:pt x="1174" y="0"/>
                </a:lnTo>
                <a:lnTo>
                  <a:pt x="1104" y="0"/>
                </a:lnTo>
                <a:lnTo>
                  <a:pt x="999" y="0"/>
                </a:lnTo>
                <a:lnTo>
                  <a:pt x="953" y="17"/>
                </a:lnTo>
                <a:lnTo>
                  <a:pt x="941" y="82"/>
                </a:lnTo>
                <a:lnTo>
                  <a:pt x="941" y="110"/>
                </a:lnTo>
                <a:lnTo>
                  <a:pt x="842" y="110"/>
                </a:lnTo>
                <a:lnTo>
                  <a:pt x="819" y="110"/>
                </a:lnTo>
                <a:lnTo>
                  <a:pt x="790" y="139"/>
                </a:lnTo>
                <a:lnTo>
                  <a:pt x="779" y="204"/>
                </a:lnTo>
                <a:lnTo>
                  <a:pt x="750" y="221"/>
                </a:lnTo>
                <a:lnTo>
                  <a:pt x="709" y="180"/>
                </a:lnTo>
                <a:lnTo>
                  <a:pt x="709" y="215"/>
                </a:lnTo>
                <a:lnTo>
                  <a:pt x="732" y="239"/>
                </a:lnTo>
                <a:lnTo>
                  <a:pt x="720" y="273"/>
                </a:lnTo>
                <a:close/>
              </a:path>
            </a:pathLst>
          </a:custGeom>
          <a:solidFill>
            <a:srgbClr val="FFFFFF"/>
          </a:solidFill>
          <a:ln w="9525">
            <a:solidFill>
              <a:schemeClr val="tx1"/>
            </a:solidFill>
            <a:round/>
            <a:headEnd/>
            <a:tailEnd/>
          </a:ln>
        </p:spPr>
        <p:txBody>
          <a:bodyPr/>
          <a:lstStyle/>
          <a:p>
            <a:endParaRPr lang="en-US"/>
          </a:p>
        </p:txBody>
      </p:sp>
      <p:sp>
        <p:nvSpPr>
          <p:cNvPr id="507" name="Freeform 80"/>
          <p:cNvSpPr>
            <a:spLocks/>
          </p:cNvSpPr>
          <p:nvPr/>
        </p:nvSpPr>
        <p:spPr bwMode="auto">
          <a:xfrm>
            <a:off x="1882609" y="1810626"/>
            <a:ext cx="538828" cy="426938"/>
          </a:xfrm>
          <a:custGeom>
            <a:avLst/>
            <a:gdLst>
              <a:gd name="T0" fmla="*/ 82 w 1331"/>
              <a:gd name="T1" fmla="*/ 1052 h 1167"/>
              <a:gd name="T2" fmla="*/ 169 w 1331"/>
              <a:gd name="T3" fmla="*/ 1080 h 1167"/>
              <a:gd name="T4" fmla="*/ 249 w 1331"/>
              <a:gd name="T5" fmla="*/ 1156 h 1167"/>
              <a:gd name="T6" fmla="*/ 401 w 1331"/>
              <a:gd name="T7" fmla="*/ 1167 h 1167"/>
              <a:gd name="T8" fmla="*/ 523 w 1331"/>
              <a:gd name="T9" fmla="*/ 1109 h 1167"/>
              <a:gd name="T10" fmla="*/ 430 w 1331"/>
              <a:gd name="T11" fmla="*/ 970 h 1167"/>
              <a:gd name="T12" fmla="*/ 587 w 1331"/>
              <a:gd name="T13" fmla="*/ 1017 h 1167"/>
              <a:gd name="T14" fmla="*/ 755 w 1331"/>
              <a:gd name="T15" fmla="*/ 906 h 1167"/>
              <a:gd name="T16" fmla="*/ 743 w 1331"/>
              <a:gd name="T17" fmla="*/ 796 h 1167"/>
              <a:gd name="T18" fmla="*/ 785 w 1331"/>
              <a:gd name="T19" fmla="*/ 696 h 1167"/>
              <a:gd name="T20" fmla="*/ 825 w 1331"/>
              <a:gd name="T21" fmla="*/ 639 h 1167"/>
              <a:gd name="T22" fmla="*/ 1029 w 1331"/>
              <a:gd name="T23" fmla="*/ 517 h 1167"/>
              <a:gd name="T24" fmla="*/ 1221 w 1331"/>
              <a:gd name="T25" fmla="*/ 360 h 1167"/>
              <a:gd name="T26" fmla="*/ 1238 w 1331"/>
              <a:gd name="T27" fmla="*/ 296 h 1167"/>
              <a:gd name="T28" fmla="*/ 1284 w 1331"/>
              <a:gd name="T29" fmla="*/ 250 h 1167"/>
              <a:gd name="T30" fmla="*/ 1273 w 1331"/>
              <a:gd name="T31" fmla="*/ 140 h 1167"/>
              <a:gd name="T32" fmla="*/ 1116 w 1331"/>
              <a:gd name="T33" fmla="*/ 75 h 1167"/>
              <a:gd name="T34" fmla="*/ 987 w 1331"/>
              <a:gd name="T35" fmla="*/ 18 h 1167"/>
              <a:gd name="T36" fmla="*/ 854 w 1331"/>
              <a:gd name="T37" fmla="*/ 0 h 1167"/>
              <a:gd name="T38" fmla="*/ 743 w 1331"/>
              <a:gd name="T39" fmla="*/ 110 h 1167"/>
              <a:gd name="T40" fmla="*/ 685 w 1331"/>
              <a:gd name="T41" fmla="*/ 41 h 1167"/>
              <a:gd name="T42" fmla="*/ 593 w 1331"/>
              <a:gd name="T43" fmla="*/ 93 h 1167"/>
              <a:gd name="T44" fmla="*/ 616 w 1331"/>
              <a:gd name="T45" fmla="*/ 151 h 1167"/>
              <a:gd name="T46" fmla="*/ 523 w 1331"/>
              <a:gd name="T47" fmla="*/ 244 h 1167"/>
              <a:gd name="T48" fmla="*/ 552 w 1331"/>
              <a:gd name="T49" fmla="*/ 325 h 1167"/>
              <a:gd name="T50" fmla="*/ 675 w 1331"/>
              <a:gd name="T51" fmla="*/ 395 h 1167"/>
              <a:gd name="T52" fmla="*/ 708 w 1331"/>
              <a:gd name="T53" fmla="*/ 418 h 1167"/>
              <a:gd name="T54" fmla="*/ 563 w 1331"/>
              <a:gd name="T55" fmla="*/ 435 h 1167"/>
              <a:gd name="T56" fmla="*/ 535 w 1331"/>
              <a:gd name="T57" fmla="*/ 574 h 1167"/>
              <a:gd name="T58" fmla="*/ 483 w 1331"/>
              <a:gd name="T59" fmla="*/ 534 h 1167"/>
              <a:gd name="T60" fmla="*/ 413 w 1331"/>
              <a:gd name="T61" fmla="*/ 546 h 1167"/>
              <a:gd name="T62" fmla="*/ 366 w 1331"/>
              <a:gd name="T63" fmla="*/ 656 h 1167"/>
              <a:gd name="T64" fmla="*/ 378 w 1331"/>
              <a:gd name="T65" fmla="*/ 738 h 1167"/>
              <a:gd name="T66" fmla="*/ 378 w 1331"/>
              <a:gd name="T67" fmla="*/ 796 h 1167"/>
              <a:gd name="T68" fmla="*/ 232 w 1331"/>
              <a:gd name="T69" fmla="*/ 808 h 1167"/>
              <a:gd name="T70" fmla="*/ 169 w 1331"/>
              <a:gd name="T71" fmla="*/ 871 h 1167"/>
              <a:gd name="T72" fmla="*/ 244 w 1331"/>
              <a:gd name="T73" fmla="*/ 900 h 1167"/>
              <a:gd name="T74" fmla="*/ 122 w 1331"/>
              <a:gd name="T75" fmla="*/ 900 h 1167"/>
              <a:gd name="T76" fmla="*/ 58 w 1331"/>
              <a:gd name="T77" fmla="*/ 848 h 1167"/>
              <a:gd name="T78" fmla="*/ 29 w 1331"/>
              <a:gd name="T79" fmla="*/ 923 h 1167"/>
              <a:gd name="T80" fmla="*/ 0 w 1331"/>
              <a:gd name="T81" fmla="*/ 970 h 1167"/>
              <a:gd name="T82" fmla="*/ 40 w 1331"/>
              <a:gd name="T83" fmla="*/ 1010 h 11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31"/>
              <a:gd name="T127" fmla="*/ 0 h 1167"/>
              <a:gd name="T128" fmla="*/ 1331 w 1331"/>
              <a:gd name="T129" fmla="*/ 1167 h 11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31" h="1167">
                <a:moveTo>
                  <a:pt x="40" y="1010"/>
                </a:moveTo>
                <a:lnTo>
                  <a:pt x="82" y="1052"/>
                </a:lnTo>
                <a:lnTo>
                  <a:pt x="122" y="1052"/>
                </a:lnTo>
                <a:lnTo>
                  <a:pt x="169" y="1080"/>
                </a:lnTo>
                <a:lnTo>
                  <a:pt x="169" y="1150"/>
                </a:lnTo>
                <a:lnTo>
                  <a:pt x="249" y="1156"/>
                </a:lnTo>
                <a:lnTo>
                  <a:pt x="343" y="1150"/>
                </a:lnTo>
                <a:lnTo>
                  <a:pt x="401" y="1167"/>
                </a:lnTo>
                <a:lnTo>
                  <a:pt x="476" y="1150"/>
                </a:lnTo>
                <a:lnTo>
                  <a:pt x="523" y="1109"/>
                </a:lnTo>
                <a:lnTo>
                  <a:pt x="430" y="999"/>
                </a:lnTo>
                <a:lnTo>
                  <a:pt x="430" y="970"/>
                </a:lnTo>
                <a:lnTo>
                  <a:pt x="546" y="1052"/>
                </a:lnTo>
                <a:lnTo>
                  <a:pt x="587" y="1017"/>
                </a:lnTo>
                <a:lnTo>
                  <a:pt x="645" y="947"/>
                </a:lnTo>
                <a:lnTo>
                  <a:pt x="755" y="906"/>
                </a:lnTo>
                <a:lnTo>
                  <a:pt x="796" y="877"/>
                </a:lnTo>
                <a:lnTo>
                  <a:pt x="743" y="796"/>
                </a:lnTo>
                <a:lnTo>
                  <a:pt x="738" y="726"/>
                </a:lnTo>
                <a:lnTo>
                  <a:pt x="785" y="696"/>
                </a:lnTo>
                <a:lnTo>
                  <a:pt x="767" y="644"/>
                </a:lnTo>
                <a:lnTo>
                  <a:pt x="825" y="639"/>
                </a:lnTo>
                <a:lnTo>
                  <a:pt x="889" y="581"/>
                </a:lnTo>
                <a:lnTo>
                  <a:pt x="1029" y="517"/>
                </a:lnTo>
                <a:lnTo>
                  <a:pt x="1139" y="418"/>
                </a:lnTo>
                <a:lnTo>
                  <a:pt x="1221" y="360"/>
                </a:lnTo>
                <a:lnTo>
                  <a:pt x="1301" y="325"/>
                </a:lnTo>
                <a:lnTo>
                  <a:pt x="1238" y="296"/>
                </a:lnTo>
                <a:lnTo>
                  <a:pt x="1221" y="244"/>
                </a:lnTo>
                <a:lnTo>
                  <a:pt x="1284" y="250"/>
                </a:lnTo>
                <a:lnTo>
                  <a:pt x="1331" y="215"/>
                </a:lnTo>
                <a:lnTo>
                  <a:pt x="1273" y="140"/>
                </a:lnTo>
                <a:lnTo>
                  <a:pt x="1209" y="81"/>
                </a:lnTo>
                <a:lnTo>
                  <a:pt x="1116" y="75"/>
                </a:lnTo>
                <a:lnTo>
                  <a:pt x="1081" y="93"/>
                </a:lnTo>
                <a:lnTo>
                  <a:pt x="987" y="18"/>
                </a:lnTo>
                <a:lnTo>
                  <a:pt x="942" y="0"/>
                </a:lnTo>
                <a:lnTo>
                  <a:pt x="854" y="0"/>
                </a:lnTo>
                <a:lnTo>
                  <a:pt x="785" y="53"/>
                </a:lnTo>
                <a:lnTo>
                  <a:pt x="743" y="110"/>
                </a:lnTo>
                <a:lnTo>
                  <a:pt x="708" y="53"/>
                </a:lnTo>
                <a:lnTo>
                  <a:pt x="685" y="41"/>
                </a:lnTo>
                <a:lnTo>
                  <a:pt x="633" y="41"/>
                </a:lnTo>
                <a:lnTo>
                  <a:pt x="593" y="93"/>
                </a:lnTo>
                <a:lnTo>
                  <a:pt x="593" y="122"/>
                </a:lnTo>
                <a:lnTo>
                  <a:pt x="616" y="151"/>
                </a:lnTo>
                <a:lnTo>
                  <a:pt x="546" y="163"/>
                </a:lnTo>
                <a:lnTo>
                  <a:pt x="523" y="244"/>
                </a:lnTo>
                <a:lnTo>
                  <a:pt x="523" y="285"/>
                </a:lnTo>
                <a:lnTo>
                  <a:pt x="552" y="325"/>
                </a:lnTo>
                <a:lnTo>
                  <a:pt x="663" y="342"/>
                </a:lnTo>
                <a:lnTo>
                  <a:pt x="675" y="395"/>
                </a:lnTo>
                <a:lnTo>
                  <a:pt x="743" y="407"/>
                </a:lnTo>
                <a:lnTo>
                  <a:pt x="708" y="418"/>
                </a:lnTo>
                <a:lnTo>
                  <a:pt x="628" y="418"/>
                </a:lnTo>
                <a:lnTo>
                  <a:pt x="563" y="435"/>
                </a:lnTo>
                <a:lnTo>
                  <a:pt x="523" y="494"/>
                </a:lnTo>
                <a:lnTo>
                  <a:pt x="535" y="574"/>
                </a:lnTo>
                <a:lnTo>
                  <a:pt x="546" y="581"/>
                </a:lnTo>
                <a:lnTo>
                  <a:pt x="483" y="534"/>
                </a:lnTo>
                <a:lnTo>
                  <a:pt x="441" y="505"/>
                </a:lnTo>
                <a:lnTo>
                  <a:pt x="413" y="546"/>
                </a:lnTo>
                <a:lnTo>
                  <a:pt x="354" y="592"/>
                </a:lnTo>
                <a:lnTo>
                  <a:pt x="366" y="656"/>
                </a:lnTo>
                <a:lnTo>
                  <a:pt x="395" y="703"/>
                </a:lnTo>
                <a:lnTo>
                  <a:pt x="378" y="738"/>
                </a:lnTo>
                <a:lnTo>
                  <a:pt x="401" y="778"/>
                </a:lnTo>
                <a:lnTo>
                  <a:pt x="378" y="796"/>
                </a:lnTo>
                <a:lnTo>
                  <a:pt x="302" y="796"/>
                </a:lnTo>
                <a:lnTo>
                  <a:pt x="232" y="808"/>
                </a:lnTo>
                <a:lnTo>
                  <a:pt x="180" y="818"/>
                </a:lnTo>
                <a:lnTo>
                  <a:pt x="169" y="871"/>
                </a:lnTo>
                <a:lnTo>
                  <a:pt x="244" y="871"/>
                </a:lnTo>
                <a:lnTo>
                  <a:pt x="244" y="900"/>
                </a:lnTo>
                <a:lnTo>
                  <a:pt x="180" y="900"/>
                </a:lnTo>
                <a:lnTo>
                  <a:pt x="122" y="900"/>
                </a:lnTo>
                <a:lnTo>
                  <a:pt x="99" y="918"/>
                </a:lnTo>
                <a:lnTo>
                  <a:pt x="58" y="848"/>
                </a:lnTo>
                <a:lnTo>
                  <a:pt x="29" y="877"/>
                </a:lnTo>
                <a:lnTo>
                  <a:pt x="29" y="923"/>
                </a:lnTo>
                <a:lnTo>
                  <a:pt x="40" y="947"/>
                </a:lnTo>
                <a:lnTo>
                  <a:pt x="0" y="970"/>
                </a:lnTo>
                <a:lnTo>
                  <a:pt x="12" y="999"/>
                </a:lnTo>
                <a:lnTo>
                  <a:pt x="40" y="1010"/>
                </a:lnTo>
                <a:close/>
              </a:path>
            </a:pathLst>
          </a:custGeom>
          <a:solidFill>
            <a:srgbClr val="FFFFFF"/>
          </a:solidFill>
          <a:ln w="9525">
            <a:solidFill>
              <a:schemeClr val="tx1"/>
            </a:solidFill>
            <a:round/>
            <a:headEnd/>
            <a:tailEnd/>
          </a:ln>
        </p:spPr>
        <p:txBody>
          <a:bodyPr/>
          <a:lstStyle/>
          <a:p>
            <a:endParaRPr lang="en-US"/>
          </a:p>
        </p:txBody>
      </p:sp>
      <p:sp>
        <p:nvSpPr>
          <p:cNvPr id="508" name="Freeform 81"/>
          <p:cNvSpPr>
            <a:spLocks/>
          </p:cNvSpPr>
          <p:nvPr/>
        </p:nvSpPr>
        <p:spPr bwMode="auto">
          <a:xfrm>
            <a:off x="1872871" y="1901278"/>
            <a:ext cx="136331" cy="187151"/>
          </a:xfrm>
          <a:custGeom>
            <a:avLst/>
            <a:gdLst>
              <a:gd name="T0" fmla="*/ 105 w 337"/>
              <a:gd name="T1" fmla="*/ 505 h 511"/>
              <a:gd name="T2" fmla="*/ 203 w 337"/>
              <a:gd name="T3" fmla="*/ 459 h 511"/>
              <a:gd name="T4" fmla="*/ 227 w 337"/>
              <a:gd name="T5" fmla="*/ 424 h 511"/>
              <a:gd name="T6" fmla="*/ 244 w 337"/>
              <a:gd name="T7" fmla="*/ 383 h 511"/>
              <a:gd name="T8" fmla="*/ 307 w 337"/>
              <a:gd name="T9" fmla="*/ 337 h 511"/>
              <a:gd name="T10" fmla="*/ 307 w 337"/>
              <a:gd name="T11" fmla="*/ 302 h 511"/>
              <a:gd name="T12" fmla="*/ 307 w 337"/>
              <a:gd name="T13" fmla="*/ 220 h 511"/>
              <a:gd name="T14" fmla="*/ 337 w 337"/>
              <a:gd name="T15" fmla="*/ 180 h 511"/>
              <a:gd name="T16" fmla="*/ 337 w 337"/>
              <a:gd name="T17" fmla="*/ 151 h 511"/>
              <a:gd name="T18" fmla="*/ 284 w 337"/>
              <a:gd name="T19" fmla="*/ 208 h 511"/>
              <a:gd name="T20" fmla="*/ 272 w 337"/>
              <a:gd name="T21" fmla="*/ 174 h 511"/>
              <a:gd name="T22" fmla="*/ 296 w 337"/>
              <a:gd name="T23" fmla="*/ 86 h 511"/>
              <a:gd name="T24" fmla="*/ 284 w 337"/>
              <a:gd name="T25" fmla="*/ 0 h 511"/>
              <a:gd name="T26" fmla="*/ 227 w 337"/>
              <a:gd name="T27" fmla="*/ 0 h 511"/>
              <a:gd name="T28" fmla="*/ 227 w 337"/>
              <a:gd name="T29" fmla="*/ 52 h 511"/>
              <a:gd name="T30" fmla="*/ 174 w 337"/>
              <a:gd name="T31" fmla="*/ 58 h 511"/>
              <a:gd name="T32" fmla="*/ 105 w 337"/>
              <a:gd name="T33" fmla="*/ 151 h 511"/>
              <a:gd name="T34" fmla="*/ 105 w 337"/>
              <a:gd name="T35" fmla="*/ 208 h 511"/>
              <a:gd name="T36" fmla="*/ 105 w 337"/>
              <a:gd name="T37" fmla="*/ 250 h 511"/>
              <a:gd name="T38" fmla="*/ 63 w 337"/>
              <a:gd name="T39" fmla="*/ 261 h 511"/>
              <a:gd name="T40" fmla="*/ 145 w 337"/>
              <a:gd name="T41" fmla="*/ 290 h 511"/>
              <a:gd name="T42" fmla="*/ 145 w 337"/>
              <a:gd name="T43" fmla="*/ 330 h 511"/>
              <a:gd name="T44" fmla="*/ 75 w 337"/>
              <a:gd name="T45" fmla="*/ 337 h 511"/>
              <a:gd name="T46" fmla="*/ 11 w 337"/>
              <a:gd name="T47" fmla="*/ 395 h 511"/>
              <a:gd name="T48" fmla="*/ 11 w 337"/>
              <a:gd name="T49" fmla="*/ 424 h 511"/>
              <a:gd name="T50" fmla="*/ 0 w 337"/>
              <a:gd name="T51" fmla="*/ 470 h 511"/>
              <a:gd name="T52" fmla="*/ 0 w 337"/>
              <a:gd name="T53" fmla="*/ 505 h 511"/>
              <a:gd name="T54" fmla="*/ 52 w 337"/>
              <a:gd name="T55" fmla="*/ 505 h 511"/>
              <a:gd name="T56" fmla="*/ 75 w 337"/>
              <a:gd name="T57" fmla="*/ 511 h 511"/>
              <a:gd name="T58" fmla="*/ 105 w 337"/>
              <a:gd name="T59" fmla="*/ 505 h 5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37"/>
              <a:gd name="T91" fmla="*/ 0 h 511"/>
              <a:gd name="T92" fmla="*/ 337 w 337"/>
              <a:gd name="T93" fmla="*/ 511 h 5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37" h="511">
                <a:moveTo>
                  <a:pt x="105" y="505"/>
                </a:moveTo>
                <a:lnTo>
                  <a:pt x="203" y="459"/>
                </a:lnTo>
                <a:lnTo>
                  <a:pt x="227" y="424"/>
                </a:lnTo>
                <a:lnTo>
                  <a:pt x="244" y="383"/>
                </a:lnTo>
                <a:lnTo>
                  <a:pt x="307" y="337"/>
                </a:lnTo>
                <a:lnTo>
                  <a:pt x="307" y="302"/>
                </a:lnTo>
                <a:lnTo>
                  <a:pt x="307" y="220"/>
                </a:lnTo>
                <a:lnTo>
                  <a:pt x="337" y="180"/>
                </a:lnTo>
                <a:lnTo>
                  <a:pt x="337" y="151"/>
                </a:lnTo>
                <a:lnTo>
                  <a:pt x="284" y="208"/>
                </a:lnTo>
                <a:lnTo>
                  <a:pt x="272" y="174"/>
                </a:lnTo>
                <a:lnTo>
                  <a:pt x="296" y="86"/>
                </a:lnTo>
                <a:lnTo>
                  <a:pt x="284" y="0"/>
                </a:lnTo>
                <a:lnTo>
                  <a:pt x="227" y="0"/>
                </a:lnTo>
                <a:lnTo>
                  <a:pt x="227" y="52"/>
                </a:lnTo>
                <a:lnTo>
                  <a:pt x="174" y="58"/>
                </a:lnTo>
                <a:lnTo>
                  <a:pt x="105" y="151"/>
                </a:lnTo>
                <a:lnTo>
                  <a:pt x="105" y="208"/>
                </a:lnTo>
                <a:lnTo>
                  <a:pt x="105" y="250"/>
                </a:lnTo>
                <a:lnTo>
                  <a:pt x="63" y="261"/>
                </a:lnTo>
                <a:lnTo>
                  <a:pt x="145" y="290"/>
                </a:lnTo>
                <a:lnTo>
                  <a:pt x="145" y="330"/>
                </a:lnTo>
                <a:lnTo>
                  <a:pt x="75" y="337"/>
                </a:lnTo>
                <a:lnTo>
                  <a:pt x="11" y="395"/>
                </a:lnTo>
                <a:lnTo>
                  <a:pt x="11" y="424"/>
                </a:lnTo>
                <a:lnTo>
                  <a:pt x="0" y="470"/>
                </a:lnTo>
                <a:lnTo>
                  <a:pt x="0" y="505"/>
                </a:lnTo>
                <a:lnTo>
                  <a:pt x="52" y="505"/>
                </a:lnTo>
                <a:lnTo>
                  <a:pt x="75" y="511"/>
                </a:lnTo>
                <a:lnTo>
                  <a:pt x="105" y="505"/>
                </a:lnTo>
                <a:close/>
              </a:path>
            </a:pathLst>
          </a:custGeom>
          <a:solidFill>
            <a:srgbClr val="FFFFFF"/>
          </a:solidFill>
          <a:ln w="9525">
            <a:solidFill>
              <a:schemeClr val="tx1"/>
            </a:solidFill>
            <a:round/>
            <a:headEnd/>
            <a:tailEnd/>
          </a:ln>
        </p:spPr>
        <p:txBody>
          <a:bodyPr/>
          <a:lstStyle/>
          <a:p>
            <a:endParaRPr lang="en-US"/>
          </a:p>
        </p:txBody>
      </p:sp>
      <p:sp>
        <p:nvSpPr>
          <p:cNvPr id="509" name="Freeform 82"/>
          <p:cNvSpPr>
            <a:spLocks/>
          </p:cNvSpPr>
          <p:nvPr/>
        </p:nvSpPr>
        <p:spPr bwMode="auto">
          <a:xfrm>
            <a:off x="1853396" y="1924671"/>
            <a:ext cx="29214" cy="35090"/>
          </a:xfrm>
          <a:custGeom>
            <a:avLst/>
            <a:gdLst>
              <a:gd name="T0" fmla="*/ 47 w 70"/>
              <a:gd name="T1" fmla="*/ 12 h 94"/>
              <a:gd name="T2" fmla="*/ 12 w 70"/>
              <a:gd name="T3" fmla="*/ 0 h 94"/>
              <a:gd name="T4" fmla="*/ 0 w 70"/>
              <a:gd name="T5" fmla="*/ 70 h 94"/>
              <a:gd name="T6" fmla="*/ 18 w 70"/>
              <a:gd name="T7" fmla="*/ 94 h 94"/>
              <a:gd name="T8" fmla="*/ 40 w 70"/>
              <a:gd name="T9" fmla="*/ 70 h 94"/>
              <a:gd name="T10" fmla="*/ 70 w 70"/>
              <a:gd name="T11" fmla="*/ 41 h 94"/>
              <a:gd name="T12" fmla="*/ 47 w 70"/>
              <a:gd name="T13" fmla="*/ 12 h 94"/>
              <a:gd name="T14" fmla="*/ 0 60000 65536"/>
              <a:gd name="T15" fmla="*/ 0 60000 65536"/>
              <a:gd name="T16" fmla="*/ 0 60000 65536"/>
              <a:gd name="T17" fmla="*/ 0 60000 65536"/>
              <a:gd name="T18" fmla="*/ 0 60000 65536"/>
              <a:gd name="T19" fmla="*/ 0 60000 65536"/>
              <a:gd name="T20" fmla="*/ 0 60000 65536"/>
              <a:gd name="T21" fmla="*/ 0 w 70"/>
              <a:gd name="T22" fmla="*/ 0 h 94"/>
              <a:gd name="T23" fmla="*/ 70 w 70"/>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94">
                <a:moveTo>
                  <a:pt x="47" y="12"/>
                </a:moveTo>
                <a:lnTo>
                  <a:pt x="12" y="0"/>
                </a:lnTo>
                <a:lnTo>
                  <a:pt x="0" y="70"/>
                </a:lnTo>
                <a:lnTo>
                  <a:pt x="18" y="94"/>
                </a:lnTo>
                <a:lnTo>
                  <a:pt x="40" y="70"/>
                </a:lnTo>
                <a:lnTo>
                  <a:pt x="70" y="41"/>
                </a:lnTo>
                <a:lnTo>
                  <a:pt x="47" y="12"/>
                </a:lnTo>
                <a:close/>
              </a:path>
            </a:pathLst>
          </a:custGeom>
          <a:solidFill>
            <a:srgbClr val="FFFFFF"/>
          </a:solidFill>
          <a:ln w="9525">
            <a:solidFill>
              <a:schemeClr val="tx1"/>
            </a:solidFill>
            <a:round/>
            <a:headEnd/>
            <a:tailEnd/>
          </a:ln>
        </p:spPr>
        <p:txBody>
          <a:bodyPr/>
          <a:lstStyle/>
          <a:p>
            <a:endParaRPr lang="en-US"/>
          </a:p>
        </p:txBody>
      </p:sp>
      <p:sp>
        <p:nvSpPr>
          <p:cNvPr id="510" name="Freeform 83"/>
          <p:cNvSpPr>
            <a:spLocks/>
          </p:cNvSpPr>
          <p:nvPr/>
        </p:nvSpPr>
        <p:spPr bwMode="auto">
          <a:xfrm>
            <a:off x="1720312" y="2135217"/>
            <a:ext cx="152560" cy="233939"/>
          </a:xfrm>
          <a:custGeom>
            <a:avLst/>
            <a:gdLst>
              <a:gd name="T0" fmla="*/ 291 w 378"/>
              <a:gd name="T1" fmla="*/ 605 h 634"/>
              <a:gd name="T2" fmla="*/ 343 w 378"/>
              <a:gd name="T3" fmla="*/ 565 h 634"/>
              <a:gd name="T4" fmla="*/ 343 w 378"/>
              <a:gd name="T5" fmla="*/ 523 h 634"/>
              <a:gd name="T6" fmla="*/ 378 w 378"/>
              <a:gd name="T7" fmla="*/ 483 h 634"/>
              <a:gd name="T8" fmla="*/ 378 w 378"/>
              <a:gd name="T9" fmla="*/ 425 h 634"/>
              <a:gd name="T10" fmla="*/ 319 w 378"/>
              <a:gd name="T11" fmla="*/ 373 h 634"/>
              <a:gd name="T12" fmla="*/ 261 w 378"/>
              <a:gd name="T13" fmla="*/ 378 h 634"/>
              <a:gd name="T14" fmla="*/ 221 w 378"/>
              <a:gd name="T15" fmla="*/ 361 h 634"/>
              <a:gd name="T16" fmla="*/ 192 w 378"/>
              <a:gd name="T17" fmla="*/ 314 h 634"/>
              <a:gd name="T18" fmla="*/ 157 w 378"/>
              <a:gd name="T19" fmla="*/ 291 h 634"/>
              <a:gd name="T20" fmla="*/ 145 w 378"/>
              <a:gd name="T21" fmla="*/ 221 h 634"/>
              <a:gd name="T22" fmla="*/ 209 w 378"/>
              <a:gd name="T23" fmla="*/ 221 h 634"/>
              <a:gd name="T24" fmla="*/ 226 w 378"/>
              <a:gd name="T25" fmla="*/ 209 h 634"/>
              <a:gd name="T26" fmla="*/ 197 w 378"/>
              <a:gd name="T27" fmla="*/ 164 h 634"/>
              <a:gd name="T28" fmla="*/ 226 w 378"/>
              <a:gd name="T29" fmla="*/ 164 h 634"/>
              <a:gd name="T30" fmla="*/ 238 w 378"/>
              <a:gd name="T31" fmla="*/ 99 h 634"/>
              <a:gd name="T32" fmla="*/ 197 w 378"/>
              <a:gd name="T33" fmla="*/ 82 h 634"/>
              <a:gd name="T34" fmla="*/ 127 w 378"/>
              <a:gd name="T35" fmla="*/ 99 h 634"/>
              <a:gd name="T36" fmla="*/ 99 w 378"/>
              <a:gd name="T37" fmla="*/ 99 h 634"/>
              <a:gd name="T38" fmla="*/ 99 w 378"/>
              <a:gd name="T39" fmla="*/ 82 h 634"/>
              <a:gd name="T40" fmla="*/ 99 w 378"/>
              <a:gd name="T41" fmla="*/ 70 h 634"/>
              <a:gd name="T42" fmla="*/ 81 w 378"/>
              <a:gd name="T43" fmla="*/ 18 h 634"/>
              <a:gd name="T44" fmla="*/ 0 w 378"/>
              <a:gd name="T45" fmla="*/ 0 h 634"/>
              <a:gd name="T46" fmla="*/ 0 w 378"/>
              <a:gd name="T47" fmla="*/ 35 h 634"/>
              <a:gd name="T48" fmla="*/ 5 w 378"/>
              <a:gd name="T49" fmla="*/ 111 h 634"/>
              <a:gd name="T50" fmla="*/ 17 w 378"/>
              <a:gd name="T51" fmla="*/ 140 h 634"/>
              <a:gd name="T52" fmla="*/ 57 w 378"/>
              <a:gd name="T53" fmla="*/ 140 h 634"/>
              <a:gd name="T54" fmla="*/ 69 w 378"/>
              <a:gd name="T55" fmla="*/ 192 h 634"/>
              <a:gd name="T56" fmla="*/ 47 w 378"/>
              <a:gd name="T57" fmla="*/ 244 h 634"/>
              <a:gd name="T58" fmla="*/ 29 w 378"/>
              <a:gd name="T59" fmla="*/ 321 h 634"/>
              <a:gd name="T60" fmla="*/ 29 w 378"/>
              <a:gd name="T61" fmla="*/ 361 h 634"/>
              <a:gd name="T62" fmla="*/ 69 w 378"/>
              <a:gd name="T63" fmla="*/ 378 h 634"/>
              <a:gd name="T64" fmla="*/ 99 w 378"/>
              <a:gd name="T65" fmla="*/ 425 h 634"/>
              <a:gd name="T66" fmla="*/ 87 w 378"/>
              <a:gd name="T67" fmla="*/ 483 h 634"/>
              <a:gd name="T68" fmla="*/ 116 w 378"/>
              <a:gd name="T69" fmla="*/ 512 h 634"/>
              <a:gd name="T70" fmla="*/ 157 w 378"/>
              <a:gd name="T71" fmla="*/ 593 h 634"/>
              <a:gd name="T72" fmla="*/ 197 w 378"/>
              <a:gd name="T73" fmla="*/ 634 h 634"/>
              <a:gd name="T74" fmla="*/ 267 w 378"/>
              <a:gd name="T75" fmla="*/ 634 h 634"/>
              <a:gd name="T76" fmla="*/ 291 w 378"/>
              <a:gd name="T77" fmla="*/ 605 h 6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8"/>
              <a:gd name="T118" fmla="*/ 0 h 634"/>
              <a:gd name="T119" fmla="*/ 378 w 378"/>
              <a:gd name="T120" fmla="*/ 634 h 6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8" h="634">
                <a:moveTo>
                  <a:pt x="291" y="605"/>
                </a:moveTo>
                <a:lnTo>
                  <a:pt x="343" y="565"/>
                </a:lnTo>
                <a:lnTo>
                  <a:pt x="343" y="523"/>
                </a:lnTo>
                <a:lnTo>
                  <a:pt x="378" y="483"/>
                </a:lnTo>
                <a:lnTo>
                  <a:pt x="378" y="425"/>
                </a:lnTo>
                <a:lnTo>
                  <a:pt x="319" y="373"/>
                </a:lnTo>
                <a:lnTo>
                  <a:pt x="261" y="378"/>
                </a:lnTo>
                <a:lnTo>
                  <a:pt x="221" y="361"/>
                </a:lnTo>
                <a:lnTo>
                  <a:pt x="192" y="314"/>
                </a:lnTo>
                <a:lnTo>
                  <a:pt x="157" y="291"/>
                </a:lnTo>
                <a:lnTo>
                  <a:pt x="145" y="221"/>
                </a:lnTo>
                <a:lnTo>
                  <a:pt x="209" y="221"/>
                </a:lnTo>
                <a:lnTo>
                  <a:pt x="226" y="209"/>
                </a:lnTo>
                <a:lnTo>
                  <a:pt x="197" y="164"/>
                </a:lnTo>
                <a:lnTo>
                  <a:pt x="226" y="164"/>
                </a:lnTo>
                <a:lnTo>
                  <a:pt x="238" y="99"/>
                </a:lnTo>
                <a:lnTo>
                  <a:pt x="197" y="82"/>
                </a:lnTo>
                <a:lnTo>
                  <a:pt x="127" y="99"/>
                </a:lnTo>
                <a:lnTo>
                  <a:pt x="99" y="99"/>
                </a:lnTo>
                <a:lnTo>
                  <a:pt x="99" y="82"/>
                </a:lnTo>
                <a:lnTo>
                  <a:pt x="99" y="70"/>
                </a:lnTo>
                <a:lnTo>
                  <a:pt x="81" y="18"/>
                </a:lnTo>
                <a:lnTo>
                  <a:pt x="0" y="0"/>
                </a:lnTo>
                <a:lnTo>
                  <a:pt x="0" y="35"/>
                </a:lnTo>
                <a:lnTo>
                  <a:pt x="5" y="111"/>
                </a:lnTo>
                <a:lnTo>
                  <a:pt x="17" y="140"/>
                </a:lnTo>
                <a:lnTo>
                  <a:pt x="57" y="140"/>
                </a:lnTo>
                <a:lnTo>
                  <a:pt x="69" y="192"/>
                </a:lnTo>
                <a:lnTo>
                  <a:pt x="47" y="244"/>
                </a:lnTo>
                <a:lnTo>
                  <a:pt x="29" y="321"/>
                </a:lnTo>
                <a:lnTo>
                  <a:pt x="29" y="361"/>
                </a:lnTo>
                <a:lnTo>
                  <a:pt x="69" y="378"/>
                </a:lnTo>
                <a:lnTo>
                  <a:pt x="99" y="425"/>
                </a:lnTo>
                <a:lnTo>
                  <a:pt x="87" y="483"/>
                </a:lnTo>
                <a:lnTo>
                  <a:pt x="116" y="512"/>
                </a:lnTo>
                <a:lnTo>
                  <a:pt x="157" y="593"/>
                </a:lnTo>
                <a:lnTo>
                  <a:pt x="197" y="634"/>
                </a:lnTo>
                <a:lnTo>
                  <a:pt x="267" y="634"/>
                </a:lnTo>
                <a:lnTo>
                  <a:pt x="291" y="605"/>
                </a:lnTo>
                <a:close/>
              </a:path>
            </a:pathLst>
          </a:custGeom>
          <a:solidFill>
            <a:srgbClr val="FFFFFF"/>
          </a:solidFill>
          <a:ln w="9525">
            <a:solidFill>
              <a:schemeClr val="tx1"/>
            </a:solidFill>
            <a:round/>
            <a:headEnd/>
            <a:tailEnd/>
          </a:ln>
        </p:spPr>
        <p:txBody>
          <a:bodyPr/>
          <a:lstStyle/>
          <a:p>
            <a:endParaRPr lang="en-US"/>
          </a:p>
        </p:txBody>
      </p:sp>
      <p:sp>
        <p:nvSpPr>
          <p:cNvPr id="511" name="Freeform 84"/>
          <p:cNvSpPr>
            <a:spLocks/>
          </p:cNvSpPr>
          <p:nvPr/>
        </p:nvSpPr>
        <p:spPr bwMode="auto">
          <a:xfrm>
            <a:off x="1807952" y="2100126"/>
            <a:ext cx="51935" cy="32166"/>
          </a:xfrm>
          <a:custGeom>
            <a:avLst/>
            <a:gdLst>
              <a:gd name="T0" fmla="*/ 46 w 122"/>
              <a:gd name="T1" fmla="*/ 18 h 87"/>
              <a:gd name="T2" fmla="*/ 0 w 122"/>
              <a:gd name="T3" fmla="*/ 35 h 87"/>
              <a:gd name="T4" fmla="*/ 0 w 122"/>
              <a:gd name="T5" fmla="*/ 87 h 87"/>
              <a:gd name="T6" fmla="*/ 70 w 122"/>
              <a:gd name="T7" fmla="*/ 81 h 87"/>
              <a:gd name="T8" fmla="*/ 122 w 122"/>
              <a:gd name="T9" fmla="*/ 0 h 87"/>
              <a:gd name="T10" fmla="*/ 46 w 122"/>
              <a:gd name="T11" fmla="*/ 18 h 87"/>
              <a:gd name="T12" fmla="*/ 0 60000 65536"/>
              <a:gd name="T13" fmla="*/ 0 60000 65536"/>
              <a:gd name="T14" fmla="*/ 0 60000 65536"/>
              <a:gd name="T15" fmla="*/ 0 60000 65536"/>
              <a:gd name="T16" fmla="*/ 0 60000 65536"/>
              <a:gd name="T17" fmla="*/ 0 60000 65536"/>
              <a:gd name="T18" fmla="*/ 0 w 122"/>
              <a:gd name="T19" fmla="*/ 0 h 87"/>
              <a:gd name="T20" fmla="*/ 122 w 12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22" h="87">
                <a:moveTo>
                  <a:pt x="46" y="18"/>
                </a:moveTo>
                <a:lnTo>
                  <a:pt x="0" y="35"/>
                </a:lnTo>
                <a:lnTo>
                  <a:pt x="0" y="87"/>
                </a:lnTo>
                <a:lnTo>
                  <a:pt x="70" y="81"/>
                </a:lnTo>
                <a:lnTo>
                  <a:pt x="122" y="0"/>
                </a:lnTo>
                <a:lnTo>
                  <a:pt x="46" y="18"/>
                </a:lnTo>
                <a:close/>
              </a:path>
            </a:pathLst>
          </a:custGeom>
          <a:solidFill>
            <a:srgbClr val="FFFFFF"/>
          </a:solidFill>
          <a:ln w="9525">
            <a:solidFill>
              <a:schemeClr val="tx1"/>
            </a:solidFill>
            <a:round/>
            <a:headEnd/>
            <a:tailEnd/>
          </a:ln>
        </p:spPr>
        <p:txBody>
          <a:bodyPr/>
          <a:lstStyle/>
          <a:p>
            <a:endParaRPr lang="en-US"/>
          </a:p>
        </p:txBody>
      </p:sp>
      <p:sp>
        <p:nvSpPr>
          <p:cNvPr id="512" name="Freeform 85"/>
          <p:cNvSpPr>
            <a:spLocks/>
          </p:cNvSpPr>
          <p:nvPr/>
        </p:nvSpPr>
        <p:spPr bwMode="auto">
          <a:xfrm>
            <a:off x="1671621" y="2059186"/>
            <a:ext cx="48689" cy="40940"/>
          </a:xfrm>
          <a:custGeom>
            <a:avLst/>
            <a:gdLst>
              <a:gd name="T0" fmla="*/ 94 w 117"/>
              <a:gd name="T1" fmla="*/ 0 h 116"/>
              <a:gd name="T2" fmla="*/ 41 w 117"/>
              <a:gd name="T3" fmla="*/ 0 h 116"/>
              <a:gd name="T4" fmla="*/ 0 w 117"/>
              <a:gd name="T5" fmla="*/ 52 h 116"/>
              <a:gd name="T6" fmla="*/ 24 w 117"/>
              <a:gd name="T7" fmla="*/ 104 h 116"/>
              <a:gd name="T8" fmla="*/ 94 w 117"/>
              <a:gd name="T9" fmla="*/ 116 h 116"/>
              <a:gd name="T10" fmla="*/ 117 w 117"/>
              <a:gd name="T11" fmla="*/ 52 h 116"/>
              <a:gd name="T12" fmla="*/ 94 w 117"/>
              <a:gd name="T13" fmla="*/ 0 h 116"/>
              <a:gd name="T14" fmla="*/ 0 60000 65536"/>
              <a:gd name="T15" fmla="*/ 0 60000 65536"/>
              <a:gd name="T16" fmla="*/ 0 60000 65536"/>
              <a:gd name="T17" fmla="*/ 0 60000 65536"/>
              <a:gd name="T18" fmla="*/ 0 60000 65536"/>
              <a:gd name="T19" fmla="*/ 0 60000 65536"/>
              <a:gd name="T20" fmla="*/ 0 60000 65536"/>
              <a:gd name="T21" fmla="*/ 0 w 117"/>
              <a:gd name="T22" fmla="*/ 0 h 116"/>
              <a:gd name="T23" fmla="*/ 117 w 117"/>
              <a:gd name="T24" fmla="*/ 116 h 1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16">
                <a:moveTo>
                  <a:pt x="94" y="0"/>
                </a:moveTo>
                <a:lnTo>
                  <a:pt x="41" y="0"/>
                </a:lnTo>
                <a:lnTo>
                  <a:pt x="0" y="52"/>
                </a:lnTo>
                <a:lnTo>
                  <a:pt x="24" y="104"/>
                </a:lnTo>
                <a:lnTo>
                  <a:pt x="94" y="116"/>
                </a:lnTo>
                <a:lnTo>
                  <a:pt x="117" y="52"/>
                </a:lnTo>
                <a:lnTo>
                  <a:pt x="94" y="0"/>
                </a:lnTo>
                <a:close/>
              </a:path>
            </a:pathLst>
          </a:custGeom>
          <a:solidFill>
            <a:srgbClr val="FFFFFF"/>
          </a:solidFill>
          <a:ln w="9525">
            <a:solidFill>
              <a:schemeClr val="tx1"/>
            </a:solidFill>
            <a:round/>
            <a:headEnd/>
            <a:tailEnd/>
          </a:ln>
        </p:spPr>
        <p:txBody>
          <a:bodyPr/>
          <a:lstStyle/>
          <a:p>
            <a:endParaRPr lang="en-US"/>
          </a:p>
        </p:txBody>
      </p:sp>
      <p:sp>
        <p:nvSpPr>
          <p:cNvPr id="513" name="Freeform 86"/>
          <p:cNvSpPr>
            <a:spLocks/>
          </p:cNvSpPr>
          <p:nvPr/>
        </p:nvSpPr>
        <p:spPr bwMode="auto">
          <a:xfrm>
            <a:off x="1678115" y="1977308"/>
            <a:ext cx="64920" cy="64333"/>
          </a:xfrm>
          <a:custGeom>
            <a:avLst/>
            <a:gdLst>
              <a:gd name="T0" fmla="*/ 29 w 162"/>
              <a:gd name="T1" fmla="*/ 53 h 175"/>
              <a:gd name="T2" fmla="*/ 0 w 162"/>
              <a:gd name="T3" fmla="*/ 140 h 175"/>
              <a:gd name="T4" fmla="*/ 40 w 162"/>
              <a:gd name="T5" fmla="*/ 175 h 175"/>
              <a:gd name="T6" fmla="*/ 105 w 162"/>
              <a:gd name="T7" fmla="*/ 129 h 175"/>
              <a:gd name="T8" fmla="*/ 162 w 162"/>
              <a:gd name="T9" fmla="*/ 77 h 175"/>
              <a:gd name="T10" fmla="*/ 122 w 162"/>
              <a:gd name="T11" fmla="*/ 12 h 175"/>
              <a:gd name="T12" fmla="*/ 82 w 162"/>
              <a:gd name="T13" fmla="*/ 0 h 175"/>
              <a:gd name="T14" fmla="*/ 29 w 162"/>
              <a:gd name="T15" fmla="*/ 53 h 175"/>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175"/>
              <a:gd name="T26" fmla="*/ 162 w 162"/>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175">
                <a:moveTo>
                  <a:pt x="29" y="53"/>
                </a:moveTo>
                <a:lnTo>
                  <a:pt x="0" y="140"/>
                </a:lnTo>
                <a:lnTo>
                  <a:pt x="40" y="175"/>
                </a:lnTo>
                <a:lnTo>
                  <a:pt x="105" y="129"/>
                </a:lnTo>
                <a:lnTo>
                  <a:pt x="162" y="77"/>
                </a:lnTo>
                <a:lnTo>
                  <a:pt x="122" y="12"/>
                </a:lnTo>
                <a:lnTo>
                  <a:pt x="82" y="0"/>
                </a:lnTo>
                <a:lnTo>
                  <a:pt x="29" y="53"/>
                </a:lnTo>
                <a:close/>
              </a:path>
            </a:pathLst>
          </a:custGeom>
          <a:solidFill>
            <a:srgbClr val="FFFFFF"/>
          </a:solidFill>
          <a:ln w="9525">
            <a:solidFill>
              <a:schemeClr val="tx1"/>
            </a:solidFill>
            <a:round/>
            <a:headEnd/>
            <a:tailEnd/>
          </a:ln>
        </p:spPr>
        <p:txBody>
          <a:bodyPr/>
          <a:lstStyle/>
          <a:p>
            <a:endParaRPr lang="en-US"/>
          </a:p>
        </p:txBody>
      </p:sp>
      <p:sp>
        <p:nvSpPr>
          <p:cNvPr id="514" name="Freeform 87"/>
          <p:cNvSpPr>
            <a:spLocks/>
          </p:cNvSpPr>
          <p:nvPr/>
        </p:nvSpPr>
        <p:spPr bwMode="auto">
          <a:xfrm>
            <a:off x="1600211" y="1942217"/>
            <a:ext cx="58426" cy="70182"/>
          </a:xfrm>
          <a:custGeom>
            <a:avLst/>
            <a:gdLst>
              <a:gd name="T0" fmla="*/ 105 w 145"/>
              <a:gd name="T1" fmla="*/ 0 h 192"/>
              <a:gd name="T2" fmla="*/ 53 w 145"/>
              <a:gd name="T3" fmla="*/ 29 h 192"/>
              <a:gd name="T4" fmla="*/ 0 w 145"/>
              <a:gd name="T5" fmla="*/ 53 h 192"/>
              <a:gd name="T6" fmla="*/ 12 w 145"/>
              <a:gd name="T7" fmla="*/ 88 h 192"/>
              <a:gd name="T8" fmla="*/ 35 w 145"/>
              <a:gd name="T9" fmla="*/ 151 h 192"/>
              <a:gd name="T10" fmla="*/ 0 w 145"/>
              <a:gd name="T11" fmla="*/ 175 h 192"/>
              <a:gd name="T12" fmla="*/ 35 w 145"/>
              <a:gd name="T13" fmla="*/ 192 h 192"/>
              <a:gd name="T14" fmla="*/ 75 w 145"/>
              <a:gd name="T15" fmla="*/ 133 h 192"/>
              <a:gd name="T16" fmla="*/ 145 w 145"/>
              <a:gd name="T17" fmla="*/ 110 h 192"/>
              <a:gd name="T18" fmla="*/ 145 w 145"/>
              <a:gd name="T19" fmla="*/ 18 h 192"/>
              <a:gd name="T20" fmla="*/ 105 w 145"/>
              <a:gd name="T21" fmla="*/ 0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192"/>
              <a:gd name="T35" fmla="*/ 145 w 145"/>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192">
                <a:moveTo>
                  <a:pt x="105" y="0"/>
                </a:moveTo>
                <a:lnTo>
                  <a:pt x="53" y="29"/>
                </a:lnTo>
                <a:lnTo>
                  <a:pt x="0" y="53"/>
                </a:lnTo>
                <a:lnTo>
                  <a:pt x="12" y="88"/>
                </a:lnTo>
                <a:lnTo>
                  <a:pt x="35" y="151"/>
                </a:lnTo>
                <a:lnTo>
                  <a:pt x="0" y="175"/>
                </a:lnTo>
                <a:lnTo>
                  <a:pt x="35" y="192"/>
                </a:lnTo>
                <a:lnTo>
                  <a:pt x="75" y="133"/>
                </a:lnTo>
                <a:lnTo>
                  <a:pt x="145" y="110"/>
                </a:lnTo>
                <a:lnTo>
                  <a:pt x="145" y="18"/>
                </a:lnTo>
                <a:lnTo>
                  <a:pt x="105" y="0"/>
                </a:lnTo>
                <a:close/>
              </a:path>
            </a:pathLst>
          </a:custGeom>
          <a:solidFill>
            <a:srgbClr val="FFFFFF"/>
          </a:solidFill>
          <a:ln w="9525">
            <a:solidFill>
              <a:schemeClr val="tx1"/>
            </a:solidFill>
            <a:round/>
            <a:headEnd/>
            <a:tailEnd/>
          </a:ln>
        </p:spPr>
        <p:txBody>
          <a:bodyPr/>
          <a:lstStyle/>
          <a:p>
            <a:endParaRPr lang="en-US"/>
          </a:p>
        </p:txBody>
      </p:sp>
      <p:sp>
        <p:nvSpPr>
          <p:cNvPr id="515" name="Freeform 88"/>
          <p:cNvSpPr>
            <a:spLocks/>
          </p:cNvSpPr>
          <p:nvPr/>
        </p:nvSpPr>
        <p:spPr bwMode="auto">
          <a:xfrm>
            <a:off x="1398962" y="2067960"/>
            <a:ext cx="152560" cy="93575"/>
          </a:xfrm>
          <a:custGeom>
            <a:avLst/>
            <a:gdLst>
              <a:gd name="T0" fmla="*/ 268 w 379"/>
              <a:gd name="T1" fmla="*/ 28 h 255"/>
              <a:gd name="T2" fmla="*/ 227 w 379"/>
              <a:gd name="T3" fmla="*/ 58 h 255"/>
              <a:gd name="T4" fmla="*/ 169 w 379"/>
              <a:gd name="T5" fmla="*/ 40 h 255"/>
              <a:gd name="T6" fmla="*/ 100 w 379"/>
              <a:gd name="T7" fmla="*/ 105 h 255"/>
              <a:gd name="T8" fmla="*/ 47 w 379"/>
              <a:gd name="T9" fmla="*/ 168 h 255"/>
              <a:gd name="T10" fmla="*/ 0 w 379"/>
              <a:gd name="T11" fmla="*/ 203 h 255"/>
              <a:gd name="T12" fmla="*/ 0 w 379"/>
              <a:gd name="T13" fmla="*/ 255 h 255"/>
              <a:gd name="T14" fmla="*/ 88 w 379"/>
              <a:gd name="T15" fmla="*/ 220 h 255"/>
              <a:gd name="T16" fmla="*/ 82 w 379"/>
              <a:gd name="T17" fmla="*/ 249 h 255"/>
              <a:gd name="T18" fmla="*/ 135 w 379"/>
              <a:gd name="T19" fmla="*/ 244 h 255"/>
              <a:gd name="T20" fmla="*/ 192 w 379"/>
              <a:gd name="T21" fmla="*/ 168 h 255"/>
              <a:gd name="T22" fmla="*/ 239 w 379"/>
              <a:gd name="T23" fmla="*/ 145 h 255"/>
              <a:gd name="T24" fmla="*/ 233 w 379"/>
              <a:gd name="T25" fmla="*/ 180 h 255"/>
              <a:gd name="T26" fmla="*/ 274 w 379"/>
              <a:gd name="T27" fmla="*/ 157 h 255"/>
              <a:gd name="T28" fmla="*/ 297 w 379"/>
              <a:gd name="T29" fmla="*/ 115 h 255"/>
              <a:gd name="T30" fmla="*/ 344 w 379"/>
              <a:gd name="T31" fmla="*/ 75 h 255"/>
              <a:gd name="T32" fmla="*/ 379 w 379"/>
              <a:gd name="T33" fmla="*/ 40 h 255"/>
              <a:gd name="T34" fmla="*/ 320 w 379"/>
              <a:gd name="T35" fmla="*/ 0 h 255"/>
              <a:gd name="T36" fmla="*/ 268 w 379"/>
              <a:gd name="T37" fmla="*/ 28 h 2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9"/>
              <a:gd name="T58" fmla="*/ 0 h 255"/>
              <a:gd name="T59" fmla="*/ 379 w 379"/>
              <a:gd name="T60" fmla="*/ 255 h 2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9" h="255">
                <a:moveTo>
                  <a:pt x="268" y="28"/>
                </a:moveTo>
                <a:lnTo>
                  <a:pt x="227" y="58"/>
                </a:lnTo>
                <a:lnTo>
                  <a:pt x="169" y="40"/>
                </a:lnTo>
                <a:lnTo>
                  <a:pt x="100" y="105"/>
                </a:lnTo>
                <a:lnTo>
                  <a:pt x="47" y="168"/>
                </a:lnTo>
                <a:lnTo>
                  <a:pt x="0" y="203"/>
                </a:lnTo>
                <a:lnTo>
                  <a:pt x="0" y="255"/>
                </a:lnTo>
                <a:lnTo>
                  <a:pt x="88" y="220"/>
                </a:lnTo>
                <a:lnTo>
                  <a:pt x="82" y="249"/>
                </a:lnTo>
                <a:lnTo>
                  <a:pt x="135" y="244"/>
                </a:lnTo>
                <a:lnTo>
                  <a:pt x="192" y="168"/>
                </a:lnTo>
                <a:lnTo>
                  <a:pt x="239" y="145"/>
                </a:lnTo>
                <a:lnTo>
                  <a:pt x="233" y="180"/>
                </a:lnTo>
                <a:lnTo>
                  <a:pt x="274" y="157"/>
                </a:lnTo>
                <a:lnTo>
                  <a:pt x="297" y="115"/>
                </a:lnTo>
                <a:lnTo>
                  <a:pt x="344" y="75"/>
                </a:lnTo>
                <a:lnTo>
                  <a:pt x="379" y="40"/>
                </a:lnTo>
                <a:lnTo>
                  <a:pt x="320" y="0"/>
                </a:lnTo>
                <a:lnTo>
                  <a:pt x="268" y="28"/>
                </a:lnTo>
                <a:close/>
              </a:path>
            </a:pathLst>
          </a:custGeom>
          <a:solidFill>
            <a:srgbClr val="FFFFFF"/>
          </a:solidFill>
          <a:ln w="9525">
            <a:solidFill>
              <a:schemeClr val="tx1"/>
            </a:solidFill>
            <a:round/>
            <a:headEnd/>
            <a:tailEnd/>
          </a:ln>
        </p:spPr>
        <p:txBody>
          <a:bodyPr/>
          <a:lstStyle/>
          <a:p>
            <a:endParaRPr lang="en-US"/>
          </a:p>
        </p:txBody>
      </p:sp>
      <p:sp>
        <p:nvSpPr>
          <p:cNvPr id="516" name="Freeform 89"/>
          <p:cNvSpPr>
            <a:spLocks/>
          </p:cNvSpPr>
          <p:nvPr/>
        </p:nvSpPr>
        <p:spPr bwMode="auto">
          <a:xfrm>
            <a:off x="1473619" y="2187853"/>
            <a:ext cx="168789" cy="96500"/>
          </a:xfrm>
          <a:custGeom>
            <a:avLst/>
            <a:gdLst>
              <a:gd name="T0" fmla="*/ 365 w 412"/>
              <a:gd name="T1" fmla="*/ 0 h 268"/>
              <a:gd name="T2" fmla="*/ 302 w 412"/>
              <a:gd name="T3" fmla="*/ 12 h 268"/>
              <a:gd name="T4" fmla="*/ 290 w 412"/>
              <a:gd name="T5" fmla="*/ 87 h 268"/>
              <a:gd name="T6" fmla="*/ 261 w 412"/>
              <a:gd name="T7" fmla="*/ 104 h 268"/>
              <a:gd name="T8" fmla="*/ 220 w 412"/>
              <a:gd name="T9" fmla="*/ 87 h 268"/>
              <a:gd name="T10" fmla="*/ 185 w 412"/>
              <a:gd name="T11" fmla="*/ 81 h 268"/>
              <a:gd name="T12" fmla="*/ 157 w 412"/>
              <a:gd name="T13" fmla="*/ 81 h 268"/>
              <a:gd name="T14" fmla="*/ 150 w 412"/>
              <a:gd name="T15" fmla="*/ 6 h 268"/>
              <a:gd name="T16" fmla="*/ 110 w 412"/>
              <a:gd name="T17" fmla="*/ 0 h 268"/>
              <a:gd name="T18" fmla="*/ 46 w 412"/>
              <a:gd name="T19" fmla="*/ 17 h 268"/>
              <a:gd name="T20" fmla="*/ 70 w 412"/>
              <a:gd name="T21" fmla="*/ 69 h 268"/>
              <a:gd name="T22" fmla="*/ 58 w 412"/>
              <a:gd name="T23" fmla="*/ 87 h 268"/>
              <a:gd name="T24" fmla="*/ 5 w 412"/>
              <a:gd name="T25" fmla="*/ 104 h 268"/>
              <a:gd name="T26" fmla="*/ 5 w 412"/>
              <a:gd name="T27" fmla="*/ 139 h 268"/>
              <a:gd name="T28" fmla="*/ 58 w 412"/>
              <a:gd name="T29" fmla="*/ 163 h 268"/>
              <a:gd name="T30" fmla="*/ 70 w 412"/>
              <a:gd name="T31" fmla="*/ 191 h 268"/>
              <a:gd name="T32" fmla="*/ 0 w 412"/>
              <a:gd name="T33" fmla="*/ 221 h 268"/>
              <a:gd name="T34" fmla="*/ 23 w 412"/>
              <a:gd name="T35" fmla="*/ 268 h 268"/>
              <a:gd name="T36" fmla="*/ 139 w 412"/>
              <a:gd name="T37" fmla="*/ 268 h 268"/>
              <a:gd name="T38" fmla="*/ 192 w 412"/>
              <a:gd name="T39" fmla="*/ 226 h 268"/>
              <a:gd name="T40" fmla="*/ 261 w 412"/>
              <a:gd name="T41" fmla="*/ 250 h 268"/>
              <a:gd name="T42" fmla="*/ 302 w 412"/>
              <a:gd name="T43" fmla="*/ 250 h 268"/>
              <a:gd name="T44" fmla="*/ 337 w 412"/>
              <a:gd name="T45" fmla="*/ 203 h 268"/>
              <a:gd name="T46" fmla="*/ 319 w 412"/>
              <a:gd name="T47" fmla="*/ 151 h 268"/>
              <a:gd name="T48" fmla="*/ 372 w 412"/>
              <a:gd name="T49" fmla="*/ 104 h 268"/>
              <a:gd name="T50" fmla="*/ 412 w 412"/>
              <a:gd name="T51" fmla="*/ 17 h 268"/>
              <a:gd name="T52" fmla="*/ 372 w 412"/>
              <a:gd name="T53" fmla="*/ 0 h 268"/>
              <a:gd name="T54" fmla="*/ 365 w 412"/>
              <a:gd name="T55" fmla="*/ 0 h 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2"/>
              <a:gd name="T85" fmla="*/ 0 h 268"/>
              <a:gd name="T86" fmla="*/ 412 w 412"/>
              <a:gd name="T87" fmla="*/ 268 h 2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2" h="268">
                <a:moveTo>
                  <a:pt x="365" y="0"/>
                </a:moveTo>
                <a:lnTo>
                  <a:pt x="302" y="12"/>
                </a:lnTo>
                <a:lnTo>
                  <a:pt x="290" y="87"/>
                </a:lnTo>
                <a:lnTo>
                  <a:pt x="261" y="104"/>
                </a:lnTo>
                <a:lnTo>
                  <a:pt x="220" y="87"/>
                </a:lnTo>
                <a:lnTo>
                  <a:pt x="185" y="81"/>
                </a:lnTo>
                <a:lnTo>
                  <a:pt x="157" y="81"/>
                </a:lnTo>
                <a:lnTo>
                  <a:pt x="150" y="6"/>
                </a:lnTo>
                <a:lnTo>
                  <a:pt x="110" y="0"/>
                </a:lnTo>
                <a:lnTo>
                  <a:pt x="46" y="17"/>
                </a:lnTo>
                <a:lnTo>
                  <a:pt x="70" y="69"/>
                </a:lnTo>
                <a:lnTo>
                  <a:pt x="58" y="87"/>
                </a:lnTo>
                <a:lnTo>
                  <a:pt x="5" y="104"/>
                </a:lnTo>
                <a:lnTo>
                  <a:pt x="5" y="139"/>
                </a:lnTo>
                <a:lnTo>
                  <a:pt x="58" y="163"/>
                </a:lnTo>
                <a:lnTo>
                  <a:pt x="70" y="191"/>
                </a:lnTo>
                <a:lnTo>
                  <a:pt x="0" y="221"/>
                </a:lnTo>
                <a:lnTo>
                  <a:pt x="23" y="268"/>
                </a:lnTo>
                <a:lnTo>
                  <a:pt x="139" y="268"/>
                </a:lnTo>
                <a:lnTo>
                  <a:pt x="192" y="226"/>
                </a:lnTo>
                <a:lnTo>
                  <a:pt x="261" y="250"/>
                </a:lnTo>
                <a:lnTo>
                  <a:pt x="302" y="250"/>
                </a:lnTo>
                <a:lnTo>
                  <a:pt x="337" y="203"/>
                </a:lnTo>
                <a:lnTo>
                  <a:pt x="319" y="151"/>
                </a:lnTo>
                <a:lnTo>
                  <a:pt x="372" y="104"/>
                </a:lnTo>
                <a:lnTo>
                  <a:pt x="412" y="17"/>
                </a:lnTo>
                <a:lnTo>
                  <a:pt x="372" y="0"/>
                </a:lnTo>
                <a:lnTo>
                  <a:pt x="365" y="0"/>
                </a:lnTo>
                <a:close/>
              </a:path>
            </a:pathLst>
          </a:custGeom>
          <a:solidFill>
            <a:srgbClr val="FFFFFF"/>
          </a:solidFill>
          <a:ln w="9525">
            <a:solidFill>
              <a:schemeClr val="tx1"/>
            </a:solidFill>
            <a:round/>
            <a:headEnd/>
            <a:tailEnd/>
          </a:ln>
        </p:spPr>
        <p:txBody>
          <a:bodyPr/>
          <a:lstStyle/>
          <a:p>
            <a:endParaRPr lang="en-US"/>
          </a:p>
        </p:txBody>
      </p:sp>
      <p:sp>
        <p:nvSpPr>
          <p:cNvPr id="517" name="Freeform 90"/>
          <p:cNvSpPr>
            <a:spLocks/>
          </p:cNvSpPr>
          <p:nvPr/>
        </p:nvSpPr>
        <p:spPr bwMode="auto">
          <a:xfrm>
            <a:off x="1558015" y="2135217"/>
            <a:ext cx="29214" cy="17545"/>
          </a:xfrm>
          <a:custGeom>
            <a:avLst/>
            <a:gdLst>
              <a:gd name="T0" fmla="*/ 17 w 76"/>
              <a:gd name="T1" fmla="*/ 0 h 47"/>
              <a:gd name="T2" fmla="*/ 6 w 76"/>
              <a:gd name="T3" fmla="*/ 0 h 47"/>
              <a:gd name="T4" fmla="*/ 0 w 76"/>
              <a:gd name="T5" fmla="*/ 40 h 47"/>
              <a:gd name="T6" fmla="*/ 46 w 76"/>
              <a:gd name="T7" fmla="*/ 47 h 47"/>
              <a:gd name="T8" fmla="*/ 76 w 76"/>
              <a:gd name="T9" fmla="*/ 12 h 47"/>
              <a:gd name="T10" fmla="*/ 17 w 76"/>
              <a:gd name="T11" fmla="*/ 0 h 47"/>
              <a:gd name="T12" fmla="*/ 0 60000 65536"/>
              <a:gd name="T13" fmla="*/ 0 60000 65536"/>
              <a:gd name="T14" fmla="*/ 0 60000 65536"/>
              <a:gd name="T15" fmla="*/ 0 60000 65536"/>
              <a:gd name="T16" fmla="*/ 0 60000 65536"/>
              <a:gd name="T17" fmla="*/ 0 60000 65536"/>
              <a:gd name="T18" fmla="*/ 0 w 76"/>
              <a:gd name="T19" fmla="*/ 0 h 47"/>
              <a:gd name="T20" fmla="*/ 76 w 76"/>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76" h="47">
                <a:moveTo>
                  <a:pt x="17" y="0"/>
                </a:moveTo>
                <a:lnTo>
                  <a:pt x="6" y="0"/>
                </a:lnTo>
                <a:lnTo>
                  <a:pt x="0" y="40"/>
                </a:lnTo>
                <a:lnTo>
                  <a:pt x="46" y="47"/>
                </a:lnTo>
                <a:lnTo>
                  <a:pt x="76" y="12"/>
                </a:lnTo>
                <a:lnTo>
                  <a:pt x="17" y="0"/>
                </a:lnTo>
                <a:close/>
              </a:path>
            </a:pathLst>
          </a:custGeom>
          <a:solidFill>
            <a:srgbClr val="FFFFFF"/>
          </a:solidFill>
          <a:ln w="9525">
            <a:solidFill>
              <a:schemeClr val="tx1"/>
            </a:solidFill>
            <a:round/>
            <a:headEnd/>
            <a:tailEnd/>
          </a:ln>
        </p:spPr>
        <p:txBody>
          <a:bodyPr/>
          <a:lstStyle/>
          <a:p>
            <a:endParaRPr lang="en-US"/>
          </a:p>
        </p:txBody>
      </p:sp>
      <p:sp>
        <p:nvSpPr>
          <p:cNvPr id="259" name="Freeform 92"/>
          <p:cNvSpPr>
            <a:spLocks/>
          </p:cNvSpPr>
          <p:nvPr/>
        </p:nvSpPr>
        <p:spPr bwMode="auto">
          <a:xfrm>
            <a:off x="3528310" y="2103051"/>
            <a:ext cx="152560" cy="195923"/>
          </a:xfrm>
          <a:custGeom>
            <a:avLst/>
            <a:gdLst>
              <a:gd name="T0" fmla="*/ 192 w 377"/>
              <a:gd name="T1" fmla="*/ 110 h 540"/>
              <a:gd name="T2" fmla="*/ 157 w 377"/>
              <a:gd name="T3" fmla="*/ 99 h 540"/>
              <a:gd name="T4" fmla="*/ 150 w 377"/>
              <a:gd name="T5" fmla="*/ 40 h 540"/>
              <a:gd name="T6" fmla="*/ 139 w 377"/>
              <a:gd name="T7" fmla="*/ 12 h 540"/>
              <a:gd name="T8" fmla="*/ 110 w 377"/>
              <a:gd name="T9" fmla="*/ 0 h 540"/>
              <a:gd name="T10" fmla="*/ 80 w 377"/>
              <a:gd name="T11" fmla="*/ 17 h 540"/>
              <a:gd name="T12" fmla="*/ 63 w 377"/>
              <a:gd name="T13" fmla="*/ 46 h 540"/>
              <a:gd name="T14" fmla="*/ 0 w 377"/>
              <a:gd name="T15" fmla="*/ 12 h 540"/>
              <a:gd name="T16" fmla="*/ 0 w 377"/>
              <a:gd name="T17" fmla="*/ 40 h 540"/>
              <a:gd name="T18" fmla="*/ 28 w 377"/>
              <a:gd name="T19" fmla="*/ 127 h 540"/>
              <a:gd name="T20" fmla="*/ 46 w 377"/>
              <a:gd name="T21" fmla="*/ 156 h 540"/>
              <a:gd name="T22" fmla="*/ 52 w 377"/>
              <a:gd name="T23" fmla="*/ 209 h 540"/>
              <a:gd name="T24" fmla="*/ 104 w 377"/>
              <a:gd name="T25" fmla="*/ 249 h 540"/>
              <a:gd name="T26" fmla="*/ 139 w 377"/>
              <a:gd name="T27" fmla="*/ 267 h 540"/>
              <a:gd name="T28" fmla="*/ 185 w 377"/>
              <a:gd name="T29" fmla="*/ 244 h 540"/>
              <a:gd name="T30" fmla="*/ 185 w 377"/>
              <a:gd name="T31" fmla="*/ 209 h 540"/>
              <a:gd name="T32" fmla="*/ 227 w 377"/>
              <a:gd name="T33" fmla="*/ 226 h 540"/>
              <a:gd name="T34" fmla="*/ 237 w 377"/>
              <a:gd name="T35" fmla="*/ 279 h 540"/>
              <a:gd name="T36" fmla="*/ 203 w 377"/>
              <a:gd name="T37" fmla="*/ 296 h 540"/>
              <a:gd name="T38" fmla="*/ 168 w 377"/>
              <a:gd name="T39" fmla="*/ 296 h 540"/>
              <a:gd name="T40" fmla="*/ 168 w 377"/>
              <a:gd name="T41" fmla="*/ 325 h 540"/>
              <a:gd name="T42" fmla="*/ 203 w 377"/>
              <a:gd name="T43" fmla="*/ 331 h 540"/>
              <a:gd name="T44" fmla="*/ 237 w 377"/>
              <a:gd name="T45" fmla="*/ 343 h 540"/>
              <a:gd name="T46" fmla="*/ 215 w 377"/>
              <a:gd name="T47" fmla="*/ 389 h 540"/>
              <a:gd name="T48" fmla="*/ 168 w 377"/>
              <a:gd name="T49" fmla="*/ 401 h 540"/>
              <a:gd name="T50" fmla="*/ 203 w 377"/>
              <a:gd name="T51" fmla="*/ 465 h 540"/>
              <a:gd name="T52" fmla="*/ 261 w 377"/>
              <a:gd name="T53" fmla="*/ 493 h 540"/>
              <a:gd name="T54" fmla="*/ 279 w 377"/>
              <a:gd name="T55" fmla="*/ 540 h 540"/>
              <a:gd name="T56" fmla="*/ 296 w 377"/>
              <a:gd name="T57" fmla="*/ 465 h 540"/>
              <a:gd name="T58" fmla="*/ 302 w 377"/>
              <a:gd name="T59" fmla="*/ 395 h 540"/>
              <a:gd name="T60" fmla="*/ 314 w 377"/>
              <a:gd name="T61" fmla="*/ 325 h 540"/>
              <a:gd name="T62" fmla="*/ 349 w 377"/>
              <a:gd name="T63" fmla="*/ 256 h 540"/>
              <a:gd name="T64" fmla="*/ 354 w 377"/>
              <a:gd name="T65" fmla="*/ 186 h 540"/>
              <a:gd name="T66" fmla="*/ 377 w 377"/>
              <a:gd name="T67" fmla="*/ 156 h 540"/>
              <a:gd name="T68" fmla="*/ 349 w 377"/>
              <a:gd name="T69" fmla="*/ 151 h 540"/>
              <a:gd name="T70" fmla="*/ 296 w 377"/>
              <a:gd name="T71" fmla="*/ 110 h 540"/>
              <a:gd name="T72" fmla="*/ 255 w 377"/>
              <a:gd name="T73" fmla="*/ 52 h 540"/>
              <a:gd name="T74" fmla="*/ 232 w 377"/>
              <a:gd name="T75" fmla="*/ 81 h 540"/>
              <a:gd name="T76" fmla="*/ 180 w 377"/>
              <a:gd name="T77" fmla="*/ 99 h 540"/>
              <a:gd name="T78" fmla="*/ 192 w 377"/>
              <a:gd name="T79" fmla="*/ 110 h 5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7"/>
              <a:gd name="T121" fmla="*/ 0 h 540"/>
              <a:gd name="T122" fmla="*/ 377 w 377"/>
              <a:gd name="T123" fmla="*/ 540 h 5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7" h="540">
                <a:moveTo>
                  <a:pt x="192" y="110"/>
                </a:moveTo>
                <a:lnTo>
                  <a:pt x="157" y="99"/>
                </a:lnTo>
                <a:lnTo>
                  <a:pt x="150" y="40"/>
                </a:lnTo>
                <a:lnTo>
                  <a:pt x="139" y="12"/>
                </a:lnTo>
                <a:lnTo>
                  <a:pt x="110" y="0"/>
                </a:lnTo>
                <a:lnTo>
                  <a:pt x="80" y="17"/>
                </a:lnTo>
                <a:lnTo>
                  <a:pt x="63" y="46"/>
                </a:lnTo>
                <a:lnTo>
                  <a:pt x="0" y="12"/>
                </a:lnTo>
                <a:lnTo>
                  <a:pt x="0" y="40"/>
                </a:lnTo>
                <a:lnTo>
                  <a:pt x="28" y="127"/>
                </a:lnTo>
                <a:lnTo>
                  <a:pt x="46" y="156"/>
                </a:lnTo>
                <a:lnTo>
                  <a:pt x="52" y="209"/>
                </a:lnTo>
                <a:lnTo>
                  <a:pt x="104" y="249"/>
                </a:lnTo>
                <a:lnTo>
                  <a:pt x="139" y="267"/>
                </a:lnTo>
                <a:lnTo>
                  <a:pt x="185" y="244"/>
                </a:lnTo>
                <a:lnTo>
                  <a:pt x="185" y="209"/>
                </a:lnTo>
                <a:lnTo>
                  <a:pt x="227" y="226"/>
                </a:lnTo>
                <a:lnTo>
                  <a:pt x="237" y="279"/>
                </a:lnTo>
                <a:lnTo>
                  <a:pt x="203" y="296"/>
                </a:lnTo>
                <a:lnTo>
                  <a:pt x="168" y="296"/>
                </a:lnTo>
                <a:lnTo>
                  <a:pt x="168" y="325"/>
                </a:lnTo>
                <a:lnTo>
                  <a:pt x="203" y="331"/>
                </a:lnTo>
                <a:lnTo>
                  <a:pt x="237" y="343"/>
                </a:lnTo>
                <a:lnTo>
                  <a:pt x="215" y="389"/>
                </a:lnTo>
                <a:lnTo>
                  <a:pt x="168" y="401"/>
                </a:lnTo>
                <a:lnTo>
                  <a:pt x="203" y="465"/>
                </a:lnTo>
                <a:lnTo>
                  <a:pt x="261" y="493"/>
                </a:lnTo>
                <a:lnTo>
                  <a:pt x="279" y="540"/>
                </a:lnTo>
                <a:lnTo>
                  <a:pt x="296" y="465"/>
                </a:lnTo>
                <a:lnTo>
                  <a:pt x="302" y="395"/>
                </a:lnTo>
                <a:lnTo>
                  <a:pt x="314" y="325"/>
                </a:lnTo>
                <a:lnTo>
                  <a:pt x="349" y="256"/>
                </a:lnTo>
                <a:lnTo>
                  <a:pt x="354" y="186"/>
                </a:lnTo>
                <a:lnTo>
                  <a:pt x="377" y="156"/>
                </a:lnTo>
                <a:lnTo>
                  <a:pt x="349" y="151"/>
                </a:lnTo>
                <a:lnTo>
                  <a:pt x="296" y="110"/>
                </a:lnTo>
                <a:lnTo>
                  <a:pt x="255" y="52"/>
                </a:lnTo>
                <a:lnTo>
                  <a:pt x="232" y="81"/>
                </a:lnTo>
                <a:lnTo>
                  <a:pt x="180" y="99"/>
                </a:lnTo>
                <a:lnTo>
                  <a:pt x="192" y="110"/>
                </a:lnTo>
                <a:close/>
              </a:path>
            </a:pathLst>
          </a:custGeom>
          <a:solidFill>
            <a:srgbClr val="FFFFFF"/>
          </a:solidFill>
          <a:ln w="9525">
            <a:solidFill>
              <a:schemeClr val="tx1"/>
            </a:solidFill>
            <a:round/>
            <a:headEnd/>
            <a:tailEnd/>
          </a:ln>
        </p:spPr>
        <p:txBody>
          <a:bodyPr/>
          <a:lstStyle/>
          <a:p>
            <a:endParaRPr lang="en-US"/>
          </a:p>
        </p:txBody>
      </p:sp>
      <p:sp>
        <p:nvSpPr>
          <p:cNvPr id="260" name="Freeform 93"/>
          <p:cNvSpPr>
            <a:spLocks/>
          </p:cNvSpPr>
          <p:nvPr/>
        </p:nvSpPr>
        <p:spPr bwMode="auto">
          <a:xfrm>
            <a:off x="3687360" y="2091352"/>
            <a:ext cx="77903" cy="76030"/>
          </a:xfrm>
          <a:custGeom>
            <a:avLst/>
            <a:gdLst>
              <a:gd name="T0" fmla="*/ 23 w 192"/>
              <a:gd name="T1" fmla="*/ 35 h 204"/>
              <a:gd name="T2" fmla="*/ 0 w 192"/>
              <a:gd name="T3" fmla="*/ 76 h 204"/>
              <a:gd name="T4" fmla="*/ 0 w 192"/>
              <a:gd name="T5" fmla="*/ 134 h 204"/>
              <a:gd name="T6" fmla="*/ 12 w 192"/>
              <a:gd name="T7" fmla="*/ 175 h 204"/>
              <a:gd name="T8" fmla="*/ 40 w 192"/>
              <a:gd name="T9" fmla="*/ 204 h 204"/>
              <a:gd name="T10" fmla="*/ 75 w 192"/>
              <a:gd name="T11" fmla="*/ 198 h 204"/>
              <a:gd name="T12" fmla="*/ 93 w 192"/>
              <a:gd name="T13" fmla="*/ 169 h 204"/>
              <a:gd name="T14" fmla="*/ 134 w 192"/>
              <a:gd name="T15" fmla="*/ 134 h 204"/>
              <a:gd name="T16" fmla="*/ 169 w 192"/>
              <a:gd name="T17" fmla="*/ 129 h 204"/>
              <a:gd name="T18" fmla="*/ 192 w 192"/>
              <a:gd name="T19" fmla="*/ 76 h 204"/>
              <a:gd name="T20" fmla="*/ 192 w 192"/>
              <a:gd name="T21" fmla="*/ 30 h 204"/>
              <a:gd name="T22" fmla="*/ 122 w 192"/>
              <a:gd name="T23" fmla="*/ 0 h 204"/>
              <a:gd name="T24" fmla="*/ 40 w 192"/>
              <a:gd name="T25" fmla="*/ 47 h 204"/>
              <a:gd name="T26" fmla="*/ 23 w 192"/>
              <a:gd name="T27" fmla="*/ 59 h 204"/>
              <a:gd name="T28" fmla="*/ 23 w 192"/>
              <a:gd name="T29" fmla="*/ 35 h 2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204"/>
              <a:gd name="T47" fmla="*/ 192 w 192"/>
              <a:gd name="T48" fmla="*/ 204 h 2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204">
                <a:moveTo>
                  <a:pt x="23" y="35"/>
                </a:moveTo>
                <a:lnTo>
                  <a:pt x="0" y="76"/>
                </a:lnTo>
                <a:lnTo>
                  <a:pt x="0" y="134"/>
                </a:lnTo>
                <a:lnTo>
                  <a:pt x="12" y="175"/>
                </a:lnTo>
                <a:lnTo>
                  <a:pt x="40" y="204"/>
                </a:lnTo>
                <a:lnTo>
                  <a:pt x="75" y="198"/>
                </a:lnTo>
                <a:lnTo>
                  <a:pt x="93" y="169"/>
                </a:lnTo>
                <a:lnTo>
                  <a:pt x="134" y="134"/>
                </a:lnTo>
                <a:lnTo>
                  <a:pt x="169" y="129"/>
                </a:lnTo>
                <a:lnTo>
                  <a:pt x="192" y="76"/>
                </a:lnTo>
                <a:lnTo>
                  <a:pt x="192" y="30"/>
                </a:lnTo>
                <a:lnTo>
                  <a:pt x="122" y="0"/>
                </a:lnTo>
                <a:lnTo>
                  <a:pt x="40" y="47"/>
                </a:lnTo>
                <a:lnTo>
                  <a:pt x="23" y="59"/>
                </a:lnTo>
                <a:lnTo>
                  <a:pt x="23" y="35"/>
                </a:lnTo>
                <a:close/>
              </a:path>
            </a:pathLst>
          </a:custGeom>
          <a:solidFill>
            <a:srgbClr val="FFFFFF"/>
          </a:solidFill>
          <a:ln w="9525">
            <a:solidFill>
              <a:schemeClr val="tx1"/>
            </a:solidFill>
            <a:round/>
            <a:headEnd/>
            <a:tailEnd/>
          </a:ln>
        </p:spPr>
        <p:txBody>
          <a:bodyPr/>
          <a:lstStyle/>
          <a:p>
            <a:endParaRPr lang="en-US"/>
          </a:p>
        </p:txBody>
      </p:sp>
      <p:sp>
        <p:nvSpPr>
          <p:cNvPr id="261" name="Freeform 94"/>
          <p:cNvSpPr>
            <a:spLocks/>
          </p:cNvSpPr>
          <p:nvPr/>
        </p:nvSpPr>
        <p:spPr bwMode="auto">
          <a:xfrm>
            <a:off x="3687360" y="2205398"/>
            <a:ext cx="51935" cy="73106"/>
          </a:xfrm>
          <a:custGeom>
            <a:avLst/>
            <a:gdLst>
              <a:gd name="T0" fmla="*/ 75 w 127"/>
              <a:gd name="T1" fmla="*/ 64 h 203"/>
              <a:gd name="T2" fmla="*/ 40 w 127"/>
              <a:gd name="T3" fmla="*/ 34 h 203"/>
              <a:gd name="T4" fmla="*/ 0 w 127"/>
              <a:gd name="T5" fmla="*/ 0 h 203"/>
              <a:gd name="T6" fmla="*/ 0 w 127"/>
              <a:gd name="T7" fmla="*/ 110 h 203"/>
              <a:gd name="T8" fmla="*/ 47 w 127"/>
              <a:gd name="T9" fmla="*/ 139 h 203"/>
              <a:gd name="T10" fmla="*/ 75 w 127"/>
              <a:gd name="T11" fmla="*/ 186 h 203"/>
              <a:gd name="T12" fmla="*/ 105 w 127"/>
              <a:gd name="T13" fmla="*/ 203 h 203"/>
              <a:gd name="T14" fmla="*/ 122 w 127"/>
              <a:gd name="T15" fmla="*/ 151 h 203"/>
              <a:gd name="T16" fmla="*/ 127 w 127"/>
              <a:gd name="T17" fmla="*/ 99 h 203"/>
              <a:gd name="T18" fmla="*/ 93 w 127"/>
              <a:gd name="T19" fmla="*/ 75 h 203"/>
              <a:gd name="T20" fmla="*/ 58 w 127"/>
              <a:gd name="T21" fmla="*/ 81 h 203"/>
              <a:gd name="T22" fmla="*/ 29 w 127"/>
              <a:gd name="T23" fmla="*/ 52 h 203"/>
              <a:gd name="T24" fmla="*/ 0 w 127"/>
              <a:gd name="T25" fmla="*/ 34 h 203"/>
              <a:gd name="T26" fmla="*/ 75 w 127"/>
              <a:gd name="T27" fmla="*/ 64 h 2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
              <a:gd name="T43" fmla="*/ 0 h 203"/>
              <a:gd name="T44" fmla="*/ 127 w 127"/>
              <a:gd name="T45" fmla="*/ 203 h 2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 h="203">
                <a:moveTo>
                  <a:pt x="75" y="64"/>
                </a:moveTo>
                <a:lnTo>
                  <a:pt x="40" y="34"/>
                </a:lnTo>
                <a:lnTo>
                  <a:pt x="0" y="0"/>
                </a:lnTo>
                <a:lnTo>
                  <a:pt x="0" y="110"/>
                </a:lnTo>
                <a:lnTo>
                  <a:pt x="47" y="139"/>
                </a:lnTo>
                <a:lnTo>
                  <a:pt x="75" y="186"/>
                </a:lnTo>
                <a:lnTo>
                  <a:pt x="105" y="203"/>
                </a:lnTo>
                <a:lnTo>
                  <a:pt x="122" y="151"/>
                </a:lnTo>
                <a:lnTo>
                  <a:pt x="127" y="99"/>
                </a:lnTo>
                <a:lnTo>
                  <a:pt x="93" y="75"/>
                </a:lnTo>
                <a:lnTo>
                  <a:pt x="58" y="81"/>
                </a:lnTo>
                <a:lnTo>
                  <a:pt x="29" y="52"/>
                </a:lnTo>
                <a:lnTo>
                  <a:pt x="0" y="34"/>
                </a:lnTo>
                <a:lnTo>
                  <a:pt x="75" y="64"/>
                </a:lnTo>
                <a:close/>
              </a:path>
            </a:pathLst>
          </a:custGeom>
          <a:solidFill>
            <a:srgbClr val="FFFFFF"/>
          </a:solidFill>
          <a:ln w="9525">
            <a:solidFill>
              <a:schemeClr val="tx1"/>
            </a:solidFill>
            <a:round/>
            <a:headEnd/>
            <a:tailEnd/>
          </a:ln>
        </p:spPr>
        <p:txBody>
          <a:bodyPr/>
          <a:lstStyle/>
          <a:p>
            <a:endParaRPr lang="en-US"/>
          </a:p>
        </p:txBody>
      </p:sp>
      <p:sp>
        <p:nvSpPr>
          <p:cNvPr id="262" name="Freeform 95"/>
          <p:cNvSpPr>
            <a:spLocks/>
          </p:cNvSpPr>
          <p:nvPr/>
        </p:nvSpPr>
        <p:spPr bwMode="auto">
          <a:xfrm>
            <a:off x="5531064" y="4492149"/>
            <a:ext cx="253185" cy="239787"/>
          </a:xfrm>
          <a:custGeom>
            <a:avLst/>
            <a:gdLst>
              <a:gd name="T0" fmla="*/ 273 w 627"/>
              <a:gd name="T1" fmla="*/ 134 h 663"/>
              <a:gd name="T2" fmla="*/ 250 w 627"/>
              <a:gd name="T3" fmla="*/ 112 h 663"/>
              <a:gd name="T4" fmla="*/ 198 w 627"/>
              <a:gd name="T5" fmla="*/ 70 h 663"/>
              <a:gd name="T6" fmla="*/ 157 w 627"/>
              <a:gd name="T7" fmla="*/ 24 h 663"/>
              <a:gd name="T8" fmla="*/ 116 w 627"/>
              <a:gd name="T9" fmla="*/ 0 h 663"/>
              <a:gd name="T10" fmla="*/ 63 w 627"/>
              <a:gd name="T11" fmla="*/ 47 h 663"/>
              <a:gd name="T12" fmla="*/ 29 w 627"/>
              <a:gd name="T13" fmla="*/ 12 h 663"/>
              <a:gd name="T14" fmla="*/ 0 w 627"/>
              <a:gd name="T15" fmla="*/ 0 h 663"/>
              <a:gd name="T16" fmla="*/ 29 w 627"/>
              <a:gd name="T17" fmla="*/ 59 h 663"/>
              <a:gd name="T18" fmla="*/ 98 w 627"/>
              <a:gd name="T19" fmla="*/ 129 h 663"/>
              <a:gd name="T20" fmla="*/ 145 w 627"/>
              <a:gd name="T21" fmla="*/ 169 h 663"/>
              <a:gd name="T22" fmla="*/ 210 w 627"/>
              <a:gd name="T23" fmla="*/ 274 h 663"/>
              <a:gd name="T24" fmla="*/ 238 w 627"/>
              <a:gd name="T25" fmla="*/ 309 h 663"/>
              <a:gd name="T26" fmla="*/ 243 w 627"/>
              <a:gd name="T27" fmla="*/ 356 h 663"/>
              <a:gd name="T28" fmla="*/ 238 w 627"/>
              <a:gd name="T29" fmla="*/ 448 h 663"/>
              <a:gd name="T30" fmla="*/ 296 w 627"/>
              <a:gd name="T31" fmla="*/ 483 h 663"/>
              <a:gd name="T32" fmla="*/ 354 w 627"/>
              <a:gd name="T33" fmla="*/ 535 h 663"/>
              <a:gd name="T34" fmla="*/ 418 w 627"/>
              <a:gd name="T35" fmla="*/ 600 h 663"/>
              <a:gd name="T36" fmla="*/ 465 w 627"/>
              <a:gd name="T37" fmla="*/ 635 h 663"/>
              <a:gd name="T38" fmla="*/ 511 w 627"/>
              <a:gd name="T39" fmla="*/ 663 h 663"/>
              <a:gd name="T40" fmla="*/ 587 w 627"/>
              <a:gd name="T41" fmla="*/ 663 h 663"/>
              <a:gd name="T42" fmla="*/ 627 w 627"/>
              <a:gd name="T43" fmla="*/ 611 h 663"/>
              <a:gd name="T44" fmla="*/ 627 w 627"/>
              <a:gd name="T45" fmla="*/ 565 h 663"/>
              <a:gd name="T46" fmla="*/ 592 w 627"/>
              <a:gd name="T47" fmla="*/ 518 h 663"/>
              <a:gd name="T48" fmla="*/ 552 w 627"/>
              <a:gd name="T49" fmla="*/ 471 h 663"/>
              <a:gd name="T50" fmla="*/ 529 w 627"/>
              <a:gd name="T51" fmla="*/ 425 h 663"/>
              <a:gd name="T52" fmla="*/ 494 w 627"/>
              <a:gd name="T53" fmla="*/ 379 h 663"/>
              <a:gd name="T54" fmla="*/ 424 w 627"/>
              <a:gd name="T55" fmla="*/ 321 h 663"/>
              <a:gd name="T56" fmla="*/ 395 w 627"/>
              <a:gd name="T57" fmla="*/ 297 h 663"/>
              <a:gd name="T58" fmla="*/ 360 w 627"/>
              <a:gd name="T59" fmla="*/ 256 h 663"/>
              <a:gd name="T60" fmla="*/ 308 w 627"/>
              <a:gd name="T61" fmla="*/ 222 h 663"/>
              <a:gd name="T62" fmla="*/ 290 w 627"/>
              <a:gd name="T63" fmla="*/ 192 h 663"/>
              <a:gd name="T64" fmla="*/ 273 w 627"/>
              <a:gd name="T65" fmla="*/ 140 h 663"/>
              <a:gd name="T66" fmla="*/ 273 w 627"/>
              <a:gd name="T67" fmla="*/ 134 h 6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7"/>
              <a:gd name="T103" fmla="*/ 0 h 663"/>
              <a:gd name="T104" fmla="*/ 627 w 627"/>
              <a:gd name="T105" fmla="*/ 663 h 6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7" h="663">
                <a:moveTo>
                  <a:pt x="273" y="134"/>
                </a:moveTo>
                <a:lnTo>
                  <a:pt x="250" y="112"/>
                </a:lnTo>
                <a:lnTo>
                  <a:pt x="198" y="70"/>
                </a:lnTo>
                <a:lnTo>
                  <a:pt x="157" y="24"/>
                </a:lnTo>
                <a:lnTo>
                  <a:pt x="116" y="0"/>
                </a:lnTo>
                <a:lnTo>
                  <a:pt x="63" y="47"/>
                </a:lnTo>
                <a:lnTo>
                  <a:pt x="29" y="12"/>
                </a:lnTo>
                <a:lnTo>
                  <a:pt x="0" y="0"/>
                </a:lnTo>
                <a:lnTo>
                  <a:pt x="29" y="59"/>
                </a:lnTo>
                <a:lnTo>
                  <a:pt x="98" y="129"/>
                </a:lnTo>
                <a:lnTo>
                  <a:pt x="145" y="169"/>
                </a:lnTo>
                <a:lnTo>
                  <a:pt x="210" y="274"/>
                </a:lnTo>
                <a:lnTo>
                  <a:pt x="238" y="309"/>
                </a:lnTo>
                <a:lnTo>
                  <a:pt x="243" y="356"/>
                </a:lnTo>
                <a:lnTo>
                  <a:pt x="238" y="448"/>
                </a:lnTo>
                <a:lnTo>
                  <a:pt x="296" y="483"/>
                </a:lnTo>
                <a:lnTo>
                  <a:pt x="354" y="535"/>
                </a:lnTo>
                <a:lnTo>
                  <a:pt x="418" y="600"/>
                </a:lnTo>
                <a:lnTo>
                  <a:pt x="465" y="635"/>
                </a:lnTo>
                <a:lnTo>
                  <a:pt x="511" y="663"/>
                </a:lnTo>
                <a:lnTo>
                  <a:pt x="587" y="663"/>
                </a:lnTo>
                <a:lnTo>
                  <a:pt x="627" y="611"/>
                </a:lnTo>
                <a:lnTo>
                  <a:pt x="627" y="565"/>
                </a:lnTo>
                <a:lnTo>
                  <a:pt x="592" y="518"/>
                </a:lnTo>
                <a:lnTo>
                  <a:pt x="552" y="471"/>
                </a:lnTo>
                <a:lnTo>
                  <a:pt x="529" y="425"/>
                </a:lnTo>
                <a:lnTo>
                  <a:pt x="494" y="379"/>
                </a:lnTo>
                <a:lnTo>
                  <a:pt x="424" y="321"/>
                </a:lnTo>
                <a:lnTo>
                  <a:pt x="395" y="297"/>
                </a:lnTo>
                <a:lnTo>
                  <a:pt x="360" y="256"/>
                </a:lnTo>
                <a:lnTo>
                  <a:pt x="308" y="222"/>
                </a:lnTo>
                <a:lnTo>
                  <a:pt x="290" y="192"/>
                </a:lnTo>
                <a:lnTo>
                  <a:pt x="273" y="140"/>
                </a:lnTo>
                <a:lnTo>
                  <a:pt x="273" y="134"/>
                </a:lnTo>
                <a:close/>
              </a:path>
            </a:pathLst>
          </a:custGeom>
          <a:solidFill>
            <a:schemeClr val="bg2"/>
          </a:solidFill>
          <a:ln w="9525">
            <a:solidFill>
              <a:schemeClr val="tx1"/>
            </a:solidFill>
            <a:round/>
            <a:headEnd/>
            <a:tailEnd/>
          </a:ln>
        </p:spPr>
        <p:txBody>
          <a:bodyPr/>
          <a:lstStyle/>
          <a:p>
            <a:endParaRPr lang="en-US"/>
          </a:p>
        </p:txBody>
      </p:sp>
      <p:sp>
        <p:nvSpPr>
          <p:cNvPr id="263" name="Freeform 96"/>
          <p:cNvSpPr>
            <a:spLocks/>
          </p:cNvSpPr>
          <p:nvPr/>
        </p:nvSpPr>
        <p:spPr bwMode="auto">
          <a:xfrm>
            <a:off x="5771265" y="4740708"/>
            <a:ext cx="201249" cy="40940"/>
          </a:xfrm>
          <a:custGeom>
            <a:avLst/>
            <a:gdLst>
              <a:gd name="T0" fmla="*/ 122 w 500"/>
              <a:gd name="T1" fmla="*/ 59 h 117"/>
              <a:gd name="T2" fmla="*/ 59 w 500"/>
              <a:gd name="T3" fmla="*/ 99 h 117"/>
              <a:gd name="T4" fmla="*/ 18 w 500"/>
              <a:gd name="T5" fmla="*/ 82 h 117"/>
              <a:gd name="T6" fmla="*/ 0 w 500"/>
              <a:gd name="T7" fmla="*/ 53 h 117"/>
              <a:gd name="T8" fmla="*/ 18 w 500"/>
              <a:gd name="T9" fmla="*/ 18 h 117"/>
              <a:gd name="T10" fmla="*/ 70 w 500"/>
              <a:gd name="T11" fmla="*/ 18 h 117"/>
              <a:gd name="T12" fmla="*/ 134 w 500"/>
              <a:gd name="T13" fmla="*/ 24 h 117"/>
              <a:gd name="T14" fmla="*/ 181 w 500"/>
              <a:gd name="T15" fmla="*/ 42 h 117"/>
              <a:gd name="T16" fmla="*/ 192 w 500"/>
              <a:gd name="T17" fmla="*/ 12 h 117"/>
              <a:gd name="T18" fmla="*/ 286 w 500"/>
              <a:gd name="T19" fmla="*/ 0 h 117"/>
              <a:gd name="T20" fmla="*/ 349 w 500"/>
              <a:gd name="T21" fmla="*/ 0 h 117"/>
              <a:gd name="T22" fmla="*/ 396 w 500"/>
              <a:gd name="T23" fmla="*/ 24 h 117"/>
              <a:gd name="T24" fmla="*/ 431 w 500"/>
              <a:gd name="T25" fmla="*/ 42 h 117"/>
              <a:gd name="T26" fmla="*/ 478 w 500"/>
              <a:gd name="T27" fmla="*/ 77 h 117"/>
              <a:gd name="T28" fmla="*/ 500 w 500"/>
              <a:gd name="T29" fmla="*/ 82 h 117"/>
              <a:gd name="T30" fmla="*/ 500 w 500"/>
              <a:gd name="T31" fmla="*/ 99 h 117"/>
              <a:gd name="T32" fmla="*/ 384 w 500"/>
              <a:gd name="T33" fmla="*/ 111 h 117"/>
              <a:gd name="T34" fmla="*/ 314 w 500"/>
              <a:gd name="T35" fmla="*/ 117 h 117"/>
              <a:gd name="T36" fmla="*/ 268 w 500"/>
              <a:gd name="T37" fmla="*/ 99 h 117"/>
              <a:gd name="T38" fmla="*/ 204 w 500"/>
              <a:gd name="T39" fmla="*/ 82 h 117"/>
              <a:gd name="T40" fmla="*/ 164 w 500"/>
              <a:gd name="T41" fmla="*/ 53 h 117"/>
              <a:gd name="T42" fmla="*/ 129 w 500"/>
              <a:gd name="T43" fmla="*/ 47 h 117"/>
              <a:gd name="T44" fmla="*/ 117 w 500"/>
              <a:gd name="T45" fmla="*/ 47 h 117"/>
              <a:gd name="T46" fmla="*/ 122 w 500"/>
              <a:gd name="T47" fmla="*/ 59 h 1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117"/>
              <a:gd name="T74" fmla="*/ 500 w 500"/>
              <a:gd name="T75" fmla="*/ 117 h 1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117">
                <a:moveTo>
                  <a:pt x="122" y="59"/>
                </a:moveTo>
                <a:lnTo>
                  <a:pt x="59" y="99"/>
                </a:lnTo>
                <a:lnTo>
                  <a:pt x="18" y="82"/>
                </a:lnTo>
                <a:lnTo>
                  <a:pt x="0" y="53"/>
                </a:lnTo>
                <a:lnTo>
                  <a:pt x="18" y="18"/>
                </a:lnTo>
                <a:lnTo>
                  <a:pt x="70" y="18"/>
                </a:lnTo>
                <a:lnTo>
                  <a:pt x="134" y="24"/>
                </a:lnTo>
                <a:lnTo>
                  <a:pt x="181" y="42"/>
                </a:lnTo>
                <a:lnTo>
                  <a:pt x="192" y="12"/>
                </a:lnTo>
                <a:lnTo>
                  <a:pt x="286" y="0"/>
                </a:lnTo>
                <a:lnTo>
                  <a:pt x="349" y="0"/>
                </a:lnTo>
                <a:lnTo>
                  <a:pt x="396" y="24"/>
                </a:lnTo>
                <a:lnTo>
                  <a:pt x="431" y="42"/>
                </a:lnTo>
                <a:lnTo>
                  <a:pt x="478" y="77"/>
                </a:lnTo>
                <a:lnTo>
                  <a:pt x="500" y="82"/>
                </a:lnTo>
                <a:lnTo>
                  <a:pt x="500" y="99"/>
                </a:lnTo>
                <a:lnTo>
                  <a:pt x="384" y="111"/>
                </a:lnTo>
                <a:lnTo>
                  <a:pt x="314" y="117"/>
                </a:lnTo>
                <a:lnTo>
                  <a:pt x="268" y="99"/>
                </a:lnTo>
                <a:lnTo>
                  <a:pt x="204" y="82"/>
                </a:lnTo>
                <a:lnTo>
                  <a:pt x="164" y="53"/>
                </a:lnTo>
                <a:lnTo>
                  <a:pt x="129" y="47"/>
                </a:lnTo>
                <a:lnTo>
                  <a:pt x="117" y="47"/>
                </a:lnTo>
                <a:lnTo>
                  <a:pt x="122" y="59"/>
                </a:lnTo>
                <a:close/>
              </a:path>
            </a:pathLst>
          </a:custGeom>
          <a:solidFill>
            <a:schemeClr val="bg2"/>
          </a:solidFill>
          <a:ln w="9525">
            <a:solidFill>
              <a:schemeClr val="tx1"/>
            </a:solidFill>
            <a:round/>
            <a:headEnd/>
            <a:tailEnd/>
          </a:ln>
        </p:spPr>
        <p:txBody>
          <a:bodyPr/>
          <a:lstStyle/>
          <a:p>
            <a:endParaRPr lang="en-US"/>
          </a:p>
        </p:txBody>
      </p:sp>
      <p:sp>
        <p:nvSpPr>
          <p:cNvPr id="264" name="Freeform 97"/>
          <p:cNvSpPr>
            <a:spLocks/>
          </p:cNvSpPr>
          <p:nvPr/>
        </p:nvSpPr>
        <p:spPr bwMode="auto">
          <a:xfrm>
            <a:off x="6076386" y="4749482"/>
            <a:ext cx="61673" cy="11697"/>
          </a:xfrm>
          <a:custGeom>
            <a:avLst/>
            <a:gdLst>
              <a:gd name="T0" fmla="*/ 35 w 157"/>
              <a:gd name="T1" fmla="*/ 29 h 35"/>
              <a:gd name="T2" fmla="*/ 0 w 157"/>
              <a:gd name="T3" fmla="*/ 0 h 35"/>
              <a:gd name="T4" fmla="*/ 52 w 157"/>
              <a:gd name="T5" fmla="*/ 0 h 35"/>
              <a:gd name="T6" fmla="*/ 99 w 157"/>
              <a:gd name="T7" fmla="*/ 0 h 35"/>
              <a:gd name="T8" fmla="*/ 140 w 157"/>
              <a:gd name="T9" fmla="*/ 0 h 35"/>
              <a:gd name="T10" fmla="*/ 157 w 157"/>
              <a:gd name="T11" fmla="*/ 35 h 35"/>
              <a:gd name="T12" fmla="*/ 99 w 157"/>
              <a:gd name="T13" fmla="*/ 29 h 35"/>
              <a:gd name="T14" fmla="*/ 35 w 157"/>
              <a:gd name="T15" fmla="*/ 23 h 35"/>
              <a:gd name="T16" fmla="*/ 35 w 157"/>
              <a:gd name="T17" fmla="*/ 29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35"/>
              <a:gd name="T29" fmla="*/ 157 w 157"/>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35">
                <a:moveTo>
                  <a:pt x="35" y="29"/>
                </a:moveTo>
                <a:lnTo>
                  <a:pt x="0" y="0"/>
                </a:lnTo>
                <a:lnTo>
                  <a:pt x="52" y="0"/>
                </a:lnTo>
                <a:lnTo>
                  <a:pt x="99" y="0"/>
                </a:lnTo>
                <a:lnTo>
                  <a:pt x="140" y="0"/>
                </a:lnTo>
                <a:lnTo>
                  <a:pt x="157" y="35"/>
                </a:lnTo>
                <a:lnTo>
                  <a:pt x="99" y="29"/>
                </a:lnTo>
                <a:lnTo>
                  <a:pt x="35" y="23"/>
                </a:lnTo>
                <a:lnTo>
                  <a:pt x="35" y="29"/>
                </a:lnTo>
                <a:close/>
              </a:path>
            </a:pathLst>
          </a:custGeom>
          <a:solidFill>
            <a:schemeClr val="bg2"/>
          </a:solidFill>
          <a:ln w="9525">
            <a:solidFill>
              <a:schemeClr val="tx1"/>
            </a:solidFill>
            <a:round/>
            <a:headEnd/>
            <a:tailEnd/>
          </a:ln>
        </p:spPr>
        <p:txBody>
          <a:bodyPr/>
          <a:lstStyle/>
          <a:p>
            <a:endParaRPr lang="en-US"/>
          </a:p>
        </p:txBody>
      </p:sp>
      <p:sp>
        <p:nvSpPr>
          <p:cNvPr id="265" name="Freeform 98"/>
          <p:cNvSpPr>
            <a:spLocks/>
          </p:cNvSpPr>
          <p:nvPr/>
        </p:nvSpPr>
        <p:spPr bwMode="auto">
          <a:xfrm>
            <a:off x="6063402" y="4781649"/>
            <a:ext cx="38951" cy="14621"/>
          </a:xfrm>
          <a:custGeom>
            <a:avLst/>
            <a:gdLst>
              <a:gd name="T0" fmla="*/ 0 w 98"/>
              <a:gd name="T1" fmla="*/ 6 h 41"/>
              <a:gd name="T2" fmla="*/ 35 w 98"/>
              <a:gd name="T3" fmla="*/ 0 h 41"/>
              <a:gd name="T4" fmla="*/ 87 w 98"/>
              <a:gd name="T5" fmla="*/ 0 h 41"/>
              <a:gd name="T6" fmla="*/ 98 w 98"/>
              <a:gd name="T7" fmla="*/ 41 h 41"/>
              <a:gd name="T8" fmla="*/ 69 w 98"/>
              <a:gd name="T9" fmla="*/ 29 h 41"/>
              <a:gd name="T10" fmla="*/ 35 w 98"/>
              <a:gd name="T11" fmla="*/ 11 h 41"/>
              <a:gd name="T12" fmla="*/ 5 w 98"/>
              <a:gd name="T13" fmla="*/ 11 h 41"/>
              <a:gd name="T14" fmla="*/ 0 w 98"/>
              <a:gd name="T15" fmla="*/ 6 h 4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41"/>
              <a:gd name="T26" fmla="*/ 98 w 9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41">
                <a:moveTo>
                  <a:pt x="0" y="6"/>
                </a:moveTo>
                <a:lnTo>
                  <a:pt x="35" y="0"/>
                </a:lnTo>
                <a:lnTo>
                  <a:pt x="87" y="0"/>
                </a:lnTo>
                <a:lnTo>
                  <a:pt x="98" y="41"/>
                </a:lnTo>
                <a:lnTo>
                  <a:pt x="69" y="29"/>
                </a:lnTo>
                <a:lnTo>
                  <a:pt x="35" y="11"/>
                </a:lnTo>
                <a:lnTo>
                  <a:pt x="5" y="11"/>
                </a:lnTo>
                <a:lnTo>
                  <a:pt x="0" y="6"/>
                </a:lnTo>
                <a:close/>
              </a:path>
            </a:pathLst>
          </a:custGeom>
          <a:solidFill>
            <a:schemeClr val="bg2"/>
          </a:solidFill>
          <a:ln w="9525">
            <a:solidFill>
              <a:schemeClr val="tx1"/>
            </a:solidFill>
            <a:round/>
            <a:headEnd/>
            <a:tailEnd/>
          </a:ln>
        </p:spPr>
        <p:txBody>
          <a:bodyPr/>
          <a:lstStyle/>
          <a:p>
            <a:endParaRPr lang="en-US"/>
          </a:p>
        </p:txBody>
      </p:sp>
      <p:sp>
        <p:nvSpPr>
          <p:cNvPr id="266" name="Freeform 99"/>
          <p:cNvSpPr>
            <a:spLocks/>
          </p:cNvSpPr>
          <p:nvPr/>
        </p:nvSpPr>
        <p:spPr bwMode="auto">
          <a:xfrm>
            <a:off x="6170518" y="4714392"/>
            <a:ext cx="71411" cy="58485"/>
          </a:xfrm>
          <a:custGeom>
            <a:avLst/>
            <a:gdLst>
              <a:gd name="T0" fmla="*/ 0 w 174"/>
              <a:gd name="T1" fmla="*/ 156 h 156"/>
              <a:gd name="T2" fmla="*/ 35 w 174"/>
              <a:gd name="T3" fmla="*/ 116 h 156"/>
              <a:gd name="T4" fmla="*/ 92 w 174"/>
              <a:gd name="T5" fmla="*/ 69 h 156"/>
              <a:gd name="T6" fmla="*/ 122 w 174"/>
              <a:gd name="T7" fmla="*/ 46 h 156"/>
              <a:gd name="T8" fmla="*/ 174 w 174"/>
              <a:gd name="T9" fmla="*/ 0 h 156"/>
              <a:gd name="T10" fmla="*/ 157 w 174"/>
              <a:gd name="T11" fmla="*/ 58 h 156"/>
              <a:gd name="T12" fmla="*/ 104 w 174"/>
              <a:gd name="T13" fmla="*/ 87 h 156"/>
              <a:gd name="T14" fmla="*/ 52 w 174"/>
              <a:gd name="T15" fmla="*/ 134 h 156"/>
              <a:gd name="T16" fmla="*/ 17 w 174"/>
              <a:gd name="T17" fmla="*/ 151 h 156"/>
              <a:gd name="T18" fmla="*/ 0 w 174"/>
              <a:gd name="T19" fmla="*/ 156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56"/>
              <a:gd name="T32" fmla="*/ 174 w 174"/>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56">
                <a:moveTo>
                  <a:pt x="0" y="156"/>
                </a:moveTo>
                <a:lnTo>
                  <a:pt x="35" y="116"/>
                </a:lnTo>
                <a:lnTo>
                  <a:pt x="92" y="69"/>
                </a:lnTo>
                <a:lnTo>
                  <a:pt x="122" y="46"/>
                </a:lnTo>
                <a:lnTo>
                  <a:pt x="174" y="0"/>
                </a:lnTo>
                <a:lnTo>
                  <a:pt x="157" y="58"/>
                </a:lnTo>
                <a:lnTo>
                  <a:pt x="104" y="87"/>
                </a:lnTo>
                <a:lnTo>
                  <a:pt x="52" y="134"/>
                </a:lnTo>
                <a:lnTo>
                  <a:pt x="17" y="151"/>
                </a:lnTo>
                <a:lnTo>
                  <a:pt x="0" y="156"/>
                </a:lnTo>
                <a:close/>
              </a:path>
            </a:pathLst>
          </a:custGeom>
          <a:solidFill>
            <a:schemeClr val="bg2"/>
          </a:solidFill>
          <a:ln w="9525">
            <a:solidFill>
              <a:schemeClr val="tx1"/>
            </a:solidFill>
            <a:round/>
            <a:headEnd/>
            <a:tailEnd/>
          </a:ln>
        </p:spPr>
        <p:txBody>
          <a:bodyPr/>
          <a:lstStyle/>
          <a:p>
            <a:endParaRPr lang="en-US"/>
          </a:p>
        </p:txBody>
      </p:sp>
      <p:sp>
        <p:nvSpPr>
          <p:cNvPr id="267" name="Freeform 100"/>
          <p:cNvSpPr>
            <a:spLocks/>
          </p:cNvSpPr>
          <p:nvPr/>
        </p:nvSpPr>
        <p:spPr bwMode="auto">
          <a:xfrm>
            <a:off x="5862152" y="4480452"/>
            <a:ext cx="214234" cy="204696"/>
          </a:xfrm>
          <a:custGeom>
            <a:avLst/>
            <a:gdLst>
              <a:gd name="T0" fmla="*/ 279 w 523"/>
              <a:gd name="T1" fmla="*/ 534 h 558"/>
              <a:gd name="T2" fmla="*/ 192 w 523"/>
              <a:gd name="T3" fmla="*/ 529 h 558"/>
              <a:gd name="T4" fmla="*/ 134 w 523"/>
              <a:gd name="T5" fmla="*/ 558 h 558"/>
              <a:gd name="T6" fmla="*/ 94 w 523"/>
              <a:gd name="T7" fmla="*/ 558 h 558"/>
              <a:gd name="T8" fmla="*/ 52 w 523"/>
              <a:gd name="T9" fmla="*/ 534 h 558"/>
              <a:gd name="T10" fmla="*/ 41 w 523"/>
              <a:gd name="T11" fmla="*/ 506 h 558"/>
              <a:gd name="T12" fmla="*/ 52 w 523"/>
              <a:gd name="T13" fmla="*/ 464 h 558"/>
              <a:gd name="T14" fmla="*/ 41 w 523"/>
              <a:gd name="T15" fmla="*/ 453 h 558"/>
              <a:gd name="T16" fmla="*/ 0 w 523"/>
              <a:gd name="T17" fmla="*/ 429 h 558"/>
              <a:gd name="T18" fmla="*/ 0 w 523"/>
              <a:gd name="T19" fmla="*/ 384 h 558"/>
              <a:gd name="T20" fmla="*/ 17 w 523"/>
              <a:gd name="T21" fmla="*/ 337 h 558"/>
              <a:gd name="T22" fmla="*/ 17 w 523"/>
              <a:gd name="T23" fmla="*/ 279 h 558"/>
              <a:gd name="T24" fmla="*/ 47 w 523"/>
              <a:gd name="T25" fmla="*/ 220 h 558"/>
              <a:gd name="T26" fmla="*/ 94 w 523"/>
              <a:gd name="T27" fmla="*/ 244 h 558"/>
              <a:gd name="T28" fmla="*/ 116 w 523"/>
              <a:gd name="T29" fmla="*/ 262 h 558"/>
              <a:gd name="T30" fmla="*/ 163 w 523"/>
              <a:gd name="T31" fmla="*/ 255 h 558"/>
              <a:gd name="T32" fmla="*/ 239 w 523"/>
              <a:gd name="T33" fmla="*/ 197 h 558"/>
              <a:gd name="T34" fmla="*/ 273 w 523"/>
              <a:gd name="T35" fmla="*/ 180 h 558"/>
              <a:gd name="T36" fmla="*/ 303 w 523"/>
              <a:gd name="T37" fmla="*/ 140 h 558"/>
              <a:gd name="T38" fmla="*/ 338 w 523"/>
              <a:gd name="T39" fmla="*/ 75 h 558"/>
              <a:gd name="T40" fmla="*/ 373 w 523"/>
              <a:gd name="T41" fmla="*/ 23 h 558"/>
              <a:gd name="T42" fmla="*/ 407 w 523"/>
              <a:gd name="T43" fmla="*/ 6 h 558"/>
              <a:gd name="T44" fmla="*/ 442 w 523"/>
              <a:gd name="T45" fmla="*/ 0 h 558"/>
              <a:gd name="T46" fmla="*/ 460 w 523"/>
              <a:gd name="T47" fmla="*/ 0 h 558"/>
              <a:gd name="T48" fmla="*/ 465 w 523"/>
              <a:gd name="T49" fmla="*/ 63 h 558"/>
              <a:gd name="T50" fmla="*/ 495 w 523"/>
              <a:gd name="T51" fmla="*/ 98 h 558"/>
              <a:gd name="T52" fmla="*/ 523 w 523"/>
              <a:gd name="T53" fmla="*/ 140 h 558"/>
              <a:gd name="T54" fmla="*/ 523 w 523"/>
              <a:gd name="T55" fmla="*/ 185 h 558"/>
              <a:gd name="T56" fmla="*/ 460 w 523"/>
              <a:gd name="T57" fmla="*/ 232 h 558"/>
              <a:gd name="T58" fmla="*/ 453 w 523"/>
              <a:gd name="T59" fmla="*/ 307 h 558"/>
              <a:gd name="T60" fmla="*/ 413 w 523"/>
              <a:gd name="T61" fmla="*/ 349 h 558"/>
              <a:gd name="T62" fmla="*/ 390 w 523"/>
              <a:gd name="T63" fmla="*/ 372 h 558"/>
              <a:gd name="T64" fmla="*/ 378 w 523"/>
              <a:gd name="T65" fmla="*/ 441 h 558"/>
              <a:gd name="T66" fmla="*/ 378 w 523"/>
              <a:gd name="T67" fmla="*/ 476 h 558"/>
              <a:gd name="T68" fmla="*/ 349 w 523"/>
              <a:gd name="T69" fmla="*/ 534 h 558"/>
              <a:gd name="T70" fmla="*/ 273 w 523"/>
              <a:gd name="T71" fmla="*/ 534 h 558"/>
              <a:gd name="T72" fmla="*/ 279 w 523"/>
              <a:gd name="T73" fmla="*/ 534 h 5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3"/>
              <a:gd name="T112" fmla="*/ 0 h 558"/>
              <a:gd name="T113" fmla="*/ 523 w 523"/>
              <a:gd name="T114" fmla="*/ 558 h 5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3" h="558">
                <a:moveTo>
                  <a:pt x="279" y="534"/>
                </a:moveTo>
                <a:lnTo>
                  <a:pt x="192" y="529"/>
                </a:lnTo>
                <a:lnTo>
                  <a:pt x="134" y="558"/>
                </a:lnTo>
                <a:lnTo>
                  <a:pt x="94" y="558"/>
                </a:lnTo>
                <a:lnTo>
                  <a:pt x="52" y="534"/>
                </a:lnTo>
                <a:lnTo>
                  <a:pt x="41" y="506"/>
                </a:lnTo>
                <a:lnTo>
                  <a:pt x="52" y="464"/>
                </a:lnTo>
                <a:lnTo>
                  <a:pt x="41" y="453"/>
                </a:lnTo>
                <a:lnTo>
                  <a:pt x="0" y="429"/>
                </a:lnTo>
                <a:lnTo>
                  <a:pt x="0" y="384"/>
                </a:lnTo>
                <a:lnTo>
                  <a:pt x="17" y="337"/>
                </a:lnTo>
                <a:lnTo>
                  <a:pt x="17" y="279"/>
                </a:lnTo>
                <a:lnTo>
                  <a:pt x="47" y="220"/>
                </a:lnTo>
                <a:lnTo>
                  <a:pt x="94" y="244"/>
                </a:lnTo>
                <a:lnTo>
                  <a:pt x="116" y="262"/>
                </a:lnTo>
                <a:lnTo>
                  <a:pt x="163" y="255"/>
                </a:lnTo>
                <a:lnTo>
                  <a:pt x="239" y="197"/>
                </a:lnTo>
                <a:lnTo>
                  <a:pt x="273" y="180"/>
                </a:lnTo>
                <a:lnTo>
                  <a:pt x="303" y="140"/>
                </a:lnTo>
                <a:lnTo>
                  <a:pt x="338" y="75"/>
                </a:lnTo>
                <a:lnTo>
                  <a:pt x="373" y="23"/>
                </a:lnTo>
                <a:lnTo>
                  <a:pt x="407" y="6"/>
                </a:lnTo>
                <a:lnTo>
                  <a:pt x="442" y="0"/>
                </a:lnTo>
                <a:lnTo>
                  <a:pt x="460" y="0"/>
                </a:lnTo>
                <a:lnTo>
                  <a:pt x="465" y="63"/>
                </a:lnTo>
                <a:lnTo>
                  <a:pt x="495" y="98"/>
                </a:lnTo>
                <a:lnTo>
                  <a:pt x="523" y="140"/>
                </a:lnTo>
                <a:lnTo>
                  <a:pt x="523" y="185"/>
                </a:lnTo>
                <a:lnTo>
                  <a:pt x="460" y="232"/>
                </a:lnTo>
                <a:lnTo>
                  <a:pt x="453" y="307"/>
                </a:lnTo>
                <a:lnTo>
                  <a:pt x="413" y="349"/>
                </a:lnTo>
                <a:lnTo>
                  <a:pt x="390" y="372"/>
                </a:lnTo>
                <a:lnTo>
                  <a:pt x="378" y="441"/>
                </a:lnTo>
                <a:lnTo>
                  <a:pt x="378" y="476"/>
                </a:lnTo>
                <a:lnTo>
                  <a:pt x="349" y="534"/>
                </a:lnTo>
                <a:lnTo>
                  <a:pt x="273" y="534"/>
                </a:lnTo>
                <a:lnTo>
                  <a:pt x="279" y="534"/>
                </a:lnTo>
                <a:close/>
              </a:path>
            </a:pathLst>
          </a:custGeom>
          <a:solidFill>
            <a:schemeClr val="bg2"/>
          </a:solidFill>
          <a:ln w="9525">
            <a:solidFill>
              <a:schemeClr val="tx1"/>
            </a:solidFill>
            <a:round/>
            <a:headEnd/>
            <a:tailEnd/>
          </a:ln>
        </p:spPr>
        <p:txBody>
          <a:bodyPr/>
          <a:lstStyle/>
          <a:p>
            <a:endParaRPr lang="en-US"/>
          </a:p>
        </p:txBody>
      </p:sp>
      <p:sp>
        <p:nvSpPr>
          <p:cNvPr id="268" name="Freeform 101"/>
          <p:cNvSpPr>
            <a:spLocks/>
          </p:cNvSpPr>
          <p:nvPr/>
        </p:nvSpPr>
        <p:spPr bwMode="auto">
          <a:xfrm>
            <a:off x="6079631" y="4307922"/>
            <a:ext cx="32460" cy="38016"/>
          </a:xfrm>
          <a:custGeom>
            <a:avLst/>
            <a:gdLst>
              <a:gd name="T0" fmla="*/ 0 w 75"/>
              <a:gd name="T1" fmla="*/ 110 h 110"/>
              <a:gd name="T2" fmla="*/ 29 w 75"/>
              <a:gd name="T3" fmla="*/ 58 h 110"/>
              <a:gd name="T4" fmla="*/ 75 w 75"/>
              <a:gd name="T5" fmla="*/ 0 h 110"/>
              <a:gd name="T6" fmla="*/ 58 w 75"/>
              <a:gd name="T7" fmla="*/ 58 h 110"/>
              <a:gd name="T8" fmla="*/ 23 w 75"/>
              <a:gd name="T9" fmla="*/ 93 h 110"/>
              <a:gd name="T10" fmla="*/ 17 w 75"/>
              <a:gd name="T11" fmla="*/ 105 h 110"/>
              <a:gd name="T12" fmla="*/ 0 w 75"/>
              <a:gd name="T13" fmla="*/ 110 h 110"/>
              <a:gd name="T14" fmla="*/ 0 60000 65536"/>
              <a:gd name="T15" fmla="*/ 0 60000 65536"/>
              <a:gd name="T16" fmla="*/ 0 60000 65536"/>
              <a:gd name="T17" fmla="*/ 0 60000 65536"/>
              <a:gd name="T18" fmla="*/ 0 60000 65536"/>
              <a:gd name="T19" fmla="*/ 0 60000 65536"/>
              <a:gd name="T20" fmla="*/ 0 60000 65536"/>
              <a:gd name="T21" fmla="*/ 0 w 75"/>
              <a:gd name="T22" fmla="*/ 0 h 110"/>
              <a:gd name="T23" fmla="*/ 75 w 75"/>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10">
                <a:moveTo>
                  <a:pt x="0" y="110"/>
                </a:moveTo>
                <a:lnTo>
                  <a:pt x="29" y="58"/>
                </a:lnTo>
                <a:lnTo>
                  <a:pt x="75" y="0"/>
                </a:lnTo>
                <a:lnTo>
                  <a:pt x="58" y="58"/>
                </a:lnTo>
                <a:lnTo>
                  <a:pt x="23" y="93"/>
                </a:lnTo>
                <a:lnTo>
                  <a:pt x="17" y="105"/>
                </a:lnTo>
                <a:lnTo>
                  <a:pt x="0" y="110"/>
                </a:lnTo>
                <a:close/>
              </a:path>
            </a:pathLst>
          </a:custGeom>
          <a:solidFill>
            <a:schemeClr val="bg2"/>
          </a:solidFill>
          <a:ln w="9525">
            <a:solidFill>
              <a:schemeClr val="tx1"/>
            </a:solidFill>
            <a:round/>
            <a:headEnd/>
            <a:tailEnd/>
          </a:ln>
        </p:spPr>
        <p:txBody>
          <a:bodyPr/>
          <a:lstStyle/>
          <a:p>
            <a:endParaRPr lang="en-US"/>
          </a:p>
        </p:txBody>
      </p:sp>
      <p:sp>
        <p:nvSpPr>
          <p:cNvPr id="269" name="Freeform 102"/>
          <p:cNvSpPr>
            <a:spLocks/>
          </p:cNvSpPr>
          <p:nvPr/>
        </p:nvSpPr>
        <p:spPr bwMode="auto">
          <a:xfrm>
            <a:off x="6086122" y="4515543"/>
            <a:ext cx="136331" cy="192999"/>
          </a:xfrm>
          <a:custGeom>
            <a:avLst/>
            <a:gdLst>
              <a:gd name="T0" fmla="*/ 152 w 337"/>
              <a:gd name="T1" fmla="*/ 343 h 523"/>
              <a:gd name="T2" fmla="*/ 123 w 337"/>
              <a:gd name="T3" fmla="*/ 338 h 523"/>
              <a:gd name="T4" fmla="*/ 82 w 337"/>
              <a:gd name="T5" fmla="*/ 384 h 523"/>
              <a:gd name="T6" fmla="*/ 70 w 337"/>
              <a:gd name="T7" fmla="*/ 460 h 523"/>
              <a:gd name="T8" fmla="*/ 70 w 337"/>
              <a:gd name="T9" fmla="*/ 518 h 523"/>
              <a:gd name="T10" fmla="*/ 30 w 337"/>
              <a:gd name="T11" fmla="*/ 523 h 523"/>
              <a:gd name="T12" fmla="*/ 0 w 337"/>
              <a:gd name="T13" fmla="*/ 448 h 523"/>
              <a:gd name="T14" fmla="*/ 12 w 337"/>
              <a:gd name="T15" fmla="*/ 366 h 523"/>
              <a:gd name="T16" fmla="*/ 12 w 337"/>
              <a:gd name="T17" fmla="*/ 303 h 523"/>
              <a:gd name="T18" fmla="*/ 23 w 337"/>
              <a:gd name="T19" fmla="*/ 227 h 523"/>
              <a:gd name="T20" fmla="*/ 53 w 337"/>
              <a:gd name="T21" fmla="*/ 146 h 523"/>
              <a:gd name="T22" fmla="*/ 100 w 337"/>
              <a:gd name="T23" fmla="*/ 76 h 523"/>
              <a:gd name="T24" fmla="*/ 140 w 337"/>
              <a:gd name="T25" fmla="*/ 52 h 523"/>
              <a:gd name="T26" fmla="*/ 204 w 337"/>
              <a:gd name="T27" fmla="*/ 52 h 523"/>
              <a:gd name="T28" fmla="*/ 302 w 337"/>
              <a:gd name="T29" fmla="*/ 24 h 523"/>
              <a:gd name="T30" fmla="*/ 337 w 337"/>
              <a:gd name="T31" fmla="*/ 0 h 523"/>
              <a:gd name="T32" fmla="*/ 262 w 337"/>
              <a:gd name="T33" fmla="*/ 111 h 523"/>
              <a:gd name="T34" fmla="*/ 192 w 337"/>
              <a:gd name="T35" fmla="*/ 134 h 523"/>
              <a:gd name="T36" fmla="*/ 157 w 337"/>
              <a:gd name="T37" fmla="*/ 164 h 523"/>
              <a:gd name="T38" fmla="*/ 245 w 337"/>
              <a:gd name="T39" fmla="*/ 181 h 523"/>
              <a:gd name="T40" fmla="*/ 279 w 337"/>
              <a:gd name="T41" fmla="*/ 152 h 523"/>
              <a:gd name="T42" fmla="*/ 233 w 337"/>
              <a:gd name="T43" fmla="*/ 239 h 523"/>
              <a:gd name="T44" fmla="*/ 222 w 337"/>
              <a:gd name="T45" fmla="*/ 274 h 523"/>
              <a:gd name="T46" fmla="*/ 227 w 337"/>
              <a:gd name="T47" fmla="*/ 321 h 523"/>
              <a:gd name="T48" fmla="*/ 175 w 337"/>
              <a:gd name="T49" fmla="*/ 355 h 523"/>
              <a:gd name="T50" fmla="*/ 157 w 337"/>
              <a:gd name="T51" fmla="*/ 355 h 523"/>
              <a:gd name="T52" fmla="*/ 152 w 337"/>
              <a:gd name="T53" fmla="*/ 343 h 5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7"/>
              <a:gd name="T82" fmla="*/ 0 h 523"/>
              <a:gd name="T83" fmla="*/ 337 w 337"/>
              <a:gd name="T84" fmla="*/ 523 h 5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7" h="523">
                <a:moveTo>
                  <a:pt x="152" y="343"/>
                </a:moveTo>
                <a:lnTo>
                  <a:pt x="123" y="338"/>
                </a:lnTo>
                <a:lnTo>
                  <a:pt x="82" y="384"/>
                </a:lnTo>
                <a:lnTo>
                  <a:pt x="70" y="460"/>
                </a:lnTo>
                <a:lnTo>
                  <a:pt x="70" y="518"/>
                </a:lnTo>
                <a:lnTo>
                  <a:pt x="30" y="523"/>
                </a:lnTo>
                <a:lnTo>
                  <a:pt x="0" y="448"/>
                </a:lnTo>
                <a:lnTo>
                  <a:pt x="12" y="366"/>
                </a:lnTo>
                <a:lnTo>
                  <a:pt x="12" y="303"/>
                </a:lnTo>
                <a:lnTo>
                  <a:pt x="23" y="227"/>
                </a:lnTo>
                <a:lnTo>
                  <a:pt x="53" y="146"/>
                </a:lnTo>
                <a:lnTo>
                  <a:pt x="100" y="76"/>
                </a:lnTo>
                <a:lnTo>
                  <a:pt x="140" y="52"/>
                </a:lnTo>
                <a:lnTo>
                  <a:pt x="204" y="52"/>
                </a:lnTo>
                <a:lnTo>
                  <a:pt x="302" y="24"/>
                </a:lnTo>
                <a:lnTo>
                  <a:pt x="337" y="0"/>
                </a:lnTo>
                <a:lnTo>
                  <a:pt x="262" y="111"/>
                </a:lnTo>
                <a:lnTo>
                  <a:pt x="192" y="134"/>
                </a:lnTo>
                <a:lnTo>
                  <a:pt x="157" y="164"/>
                </a:lnTo>
                <a:lnTo>
                  <a:pt x="245" y="181"/>
                </a:lnTo>
                <a:lnTo>
                  <a:pt x="279" y="152"/>
                </a:lnTo>
                <a:lnTo>
                  <a:pt x="233" y="239"/>
                </a:lnTo>
                <a:lnTo>
                  <a:pt x="222" y="274"/>
                </a:lnTo>
                <a:lnTo>
                  <a:pt x="227" y="321"/>
                </a:lnTo>
                <a:lnTo>
                  <a:pt x="175" y="355"/>
                </a:lnTo>
                <a:lnTo>
                  <a:pt x="157" y="355"/>
                </a:lnTo>
                <a:lnTo>
                  <a:pt x="152" y="343"/>
                </a:lnTo>
                <a:close/>
              </a:path>
            </a:pathLst>
          </a:custGeom>
          <a:solidFill>
            <a:schemeClr val="bg2"/>
          </a:solidFill>
          <a:ln w="9525">
            <a:solidFill>
              <a:schemeClr val="tx1"/>
            </a:solidFill>
            <a:round/>
            <a:headEnd/>
            <a:tailEnd/>
          </a:ln>
        </p:spPr>
        <p:txBody>
          <a:bodyPr/>
          <a:lstStyle/>
          <a:p>
            <a:endParaRPr lang="en-US"/>
          </a:p>
        </p:txBody>
      </p:sp>
      <p:sp>
        <p:nvSpPr>
          <p:cNvPr id="270" name="Freeform 103"/>
          <p:cNvSpPr>
            <a:spLocks/>
          </p:cNvSpPr>
          <p:nvPr/>
        </p:nvSpPr>
        <p:spPr bwMode="auto">
          <a:xfrm>
            <a:off x="6245176" y="4603270"/>
            <a:ext cx="9738" cy="14621"/>
          </a:xfrm>
          <a:custGeom>
            <a:avLst/>
            <a:gdLst>
              <a:gd name="T0" fmla="*/ 22 w 22"/>
              <a:gd name="T1" fmla="*/ 0 h 41"/>
              <a:gd name="T2" fmla="*/ 0 w 22"/>
              <a:gd name="T3" fmla="*/ 29 h 41"/>
              <a:gd name="T4" fmla="*/ 0 w 22"/>
              <a:gd name="T5" fmla="*/ 41 h 41"/>
              <a:gd name="T6" fmla="*/ 22 w 22"/>
              <a:gd name="T7" fmla="*/ 29 h 41"/>
              <a:gd name="T8" fmla="*/ 22 w 22"/>
              <a:gd name="T9" fmla="*/ 6 h 41"/>
              <a:gd name="T10" fmla="*/ 22 w 22"/>
              <a:gd name="T11" fmla="*/ 0 h 41"/>
              <a:gd name="T12" fmla="*/ 0 60000 65536"/>
              <a:gd name="T13" fmla="*/ 0 60000 65536"/>
              <a:gd name="T14" fmla="*/ 0 60000 65536"/>
              <a:gd name="T15" fmla="*/ 0 60000 65536"/>
              <a:gd name="T16" fmla="*/ 0 60000 65536"/>
              <a:gd name="T17" fmla="*/ 0 60000 65536"/>
              <a:gd name="T18" fmla="*/ 0 w 22"/>
              <a:gd name="T19" fmla="*/ 0 h 41"/>
              <a:gd name="T20" fmla="*/ 22 w 2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2" h="41">
                <a:moveTo>
                  <a:pt x="22" y="0"/>
                </a:moveTo>
                <a:lnTo>
                  <a:pt x="0" y="29"/>
                </a:lnTo>
                <a:lnTo>
                  <a:pt x="0" y="41"/>
                </a:lnTo>
                <a:lnTo>
                  <a:pt x="22" y="29"/>
                </a:lnTo>
                <a:lnTo>
                  <a:pt x="22" y="6"/>
                </a:lnTo>
                <a:lnTo>
                  <a:pt x="22" y="0"/>
                </a:lnTo>
                <a:close/>
              </a:path>
            </a:pathLst>
          </a:custGeom>
          <a:solidFill>
            <a:schemeClr val="bg2"/>
          </a:solidFill>
          <a:ln w="9525">
            <a:solidFill>
              <a:schemeClr val="tx1"/>
            </a:solidFill>
            <a:round/>
            <a:headEnd/>
            <a:tailEnd/>
          </a:ln>
        </p:spPr>
        <p:txBody>
          <a:bodyPr/>
          <a:lstStyle/>
          <a:p>
            <a:endParaRPr lang="en-US"/>
          </a:p>
        </p:txBody>
      </p:sp>
      <p:sp>
        <p:nvSpPr>
          <p:cNvPr id="271" name="Freeform 104"/>
          <p:cNvSpPr>
            <a:spLocks/>
          </p:cNvSpPr>
          <p:nvPr/>
        </p:nvSpPr>
        <p:spPr bwMode="auto">
          <a:xfrm>
            <a:off x="6310094" y="4585725"/>
            <a:ext cx="25968" cy="17545"/>
          </a:xfrm>
          <a:custGeom>
            <a:avLst/>
            <a:gdLst>
              <a:gd name="T0" fmla="*/ 35 w 64"/>
              <a:gd name="T1" fmla="*/ 24 h 47"/>
              <a:gd name="T2" fmla="*/ 24 w 64"/>
              <a:gd name="T3" fmla="*/ 12 h 47"/>
              <a:gd name="T4" fmla="*/ 12 w 64"/>
              <a:gd name="T5" fmla="*/ 17 h 47"/>
              <a:gd name="T6" fmla="*/ 0 w 64"/>
              <a:gd name="T7" fmla="*/ 41 h 47"/>
              <a:gd name="T8" fmla="*/ 35 w 64"/>
              <a:gd name="T9" fmla="*/ 47 h 47"/>
              <a:gd name="T10" fmla="*/ 64 w 64"/>
              <a:gd name="T11" fmla="*/ 35 h 47"/>
              <a:gd name="T12" fmla="*/ 64 w 64"/>
              <a:gd name="T13" fmla="*/ 12 h 47"/>
              <a:gd name="T14" fmla="*/ 52 w 64"/>
              <a:gd name="T15" fmla="*/ 0 h 47"/>
              <a:gd name="T16" fmla="*/ 41 w 64"/>
              <a:gd name="T17" fmla="*/ 0 h 47"/>
              <a:gd name="T18" fmla="*/ 24 w 64"/>
              <a:gd name="T19" fmla="*/ 0 h 47"/>
              <a:gd name="T20" fmla="*/ 35 w 64"/>
              <a:gd name="T21" fmla="*/ 24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7"/>
              <a:gd name="T35" fmla="*/ 64 w 64"/>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7">
                <a:moveTo>
                  <a:pt x="35" y="24"/>
                </a:moveTo>
                <a:lnTo>
                  <a:pt x="24" y="12"/>
                </a:lnTo>
                <a:lnTo>
                  <a:pt x="12" y="17"/>
                </a:lnTo>
                <a:lnTo>
                  <a:pt x="0" y="41"/>
                </a:lnTo>
                <a:lnTo>
                  <a:pt x="35" y="47"/>
                </a:lnTo>
                <a:lnTo>
                  <a:pt x="64" y="35"/>
                </a:lnTo>
                <a:lnTo>
                  <a:pt x="64" y="12"/>
                </a:lnTo>
                <a:lnTo>
                  <a:pt x="52" y="0"/>
                </a:lnTo>
                <a:lnTo>
                  <a:pt x="41" y="0"/>
                </a:lnTo>
                <a:lnTo>
                  <a:pt x="24" y="0"/>
                </a:lnTo>
                <a:lnTo>
                  <a:pt x="35" y="24"/>
                </a:lnTo>
                <a:close/>
              </a:path>
            </a:pathLst>
          </a:custGeom>
          <a:solidFill>
            <a:schemeClr val="bg2"/>
          </a:solidFill>
          <a:ln w="9525">
            <a:solidFill>
              <a:schemeClr val="tx1"/>
            </a:solidFill>
            <a:round/>
            <a:headEnd/>
            <a:tailEnd/>
          </a:ln>
        </p:spPr>
        <p:txBody>
          <a:bodyPr/>
          <a:lstStyle/>
          <a:p>
            <a:endParaRPr lang="en-US"/>
          </a:p>
        </p:txBody>
      </p:sp>
      <p:sp>
        <p:nvSpPr>
          <p:cNvPr id="272" name="Freeform 105"/>
          <p:cNvSpPr>
            <a:spLocks/>
          </p:cNvSpPr>
          <p:nvPr/>
        </p:nvSpPr>
        <p:spPr bwMode="auto">
          <a:xfrm>
            <a:off x="6293865" y="4462907"/>
            <a:ext cx="19475" cy="61409"/>
          </a:xfrm>
          <a:custGeom>
            <a:avLst/>
            <a:gdLst>
              <a:gd name="T0" fmla="*/ 6 w 53"/>
              <a:gd name="T1" fmla="*/ 150 h 168"/>
              <a:gd name="T2" fmla="*/ 46 w 53"/>
              <a:gd name="T3" fmla="*/ 127 h 168"/>
              <a:gd name="T4" fmla="*/ 53 w 53"/>
              <a:gd name="T5" fmla="*/ 80 h 168"/>
              <a:gd name="T6" fmla="*/ 53 w 53"/>
              <a:gd name="T7" fmla="*/ 40 h 168"/>
              <a:gd name="T8" fmla="*/ 46 w 53"/>
              <a:gd name="T9" fmla="*/ 0 h 168"/>
              <a:gd name="T10" fmla="*/ 35 w 53"/>
              <a:gd name="T11" fmla="*/ 58 h 168"/>
              <a:gd name="T12" fmla="*/ 18 w 53"/>
              <a:gd name="T13" fmla="*/ 110 h 168"/>
              <a:gd name="T14" fmla="*/ 0 w 53"/>
              <a:gd name="T15" fmla="*/ 139 h 168"/>
              <a:gd name="T16" fmla="*/ 0 w 53"/>
              <a:gd name="T17" fmla="*/ 168 h 168"/>
              <a:gd name="T18" fmla="*/ 6 w 53"/>
              <a:gd name="T19" fmla="*/ 15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68"/>
              <a:gd name="T32" fmla="*/ 53 w 5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68">
                <a:moveTo>
                  <a:pt x="6" y="150"/>
                </a:moveTo>
                <a:lnTo>
                  <a:pt x="46" y="127"/>
                </a:lnTo>
                <a:lnTo>
                  <a:pt x="53" y="80"/>
                </a:lnTo>
                <a:lnTo>
                  <a:pt x="53" y="40"/>
                </a:lnTo>
                <a:lnTo>
                  <a:pt x="46" y="0"/>
                </a:lnTo>
                <a:lnTo>
                  <a:pt x="35" y="58"/>
                </a:lnTo>
                <a:lnTo>
                  <a:pt x="18" y="110"/>
                </a:lnTo>
                <a:lnTo>
                  <a:pt x="0" y="139"/>
                </a:lnTo>
                <a:lnTo>
                  <a:pt x="0" y="168"/>
                </a:lnTo>
                <a:lnTo>
                  <a:pt x="6" y="150"/>
                </a:lnTo>
                <a:close/>
              </a:path>
            </a:pathLst>
          </a:custGeom>
          <a:solidFill>
            <a:schemeClr val="bg2"/>
          </a:solidFill>
          <a:ln w="9525">
            <a:solidFill>
              <a:schemeClr val="tx1"/>
            </a:solidFill>
            <a:round/>
            <a:headEnd/>
            <a:tailEnd/>
          </a:ln>
        </p:spPr>
        <p:txBody>
          <a:bodyPr/>
          <a:lstStyle/>
          <a:p>
            <a:endParaRPr lang="en-US"/>
          </a:p>
        </p:txBody>
      </p:sp>
      <p:sp>
        <p:nvSpPr>
          <p:cNvPr id="273" name="Freeform 106"/>
          <p:cNvSpPr>
            <a:spLocks/>
          </p:cNvSpPr>
          <p:nvPr/>
        </p:nvSpPr>
        <p:spPr bwMode="auto">
          <a:xfrm>
            <a:off x="6151042" y="4325467"/>
            <a:ext cx="120101" cy="78954"/>
          </a:xfrm>
          <a:custGeom>
            <a:avLst/>
            <a:gdLst>
              <a:gd name="T0" fmla="*/ 133 w 297"/>
              <a:gd name="T1" fmla="*/ 157 h 215"/>
              <a:gd name="T2" fmla="*/ 100 w 297"/>
              <a:gd name="T3" fmla="*/ 145 h 215"/>
              <a:gd name="T4" fmla="*/ 76 w 297"/>
              <a:gd name="T5" fmla="*/ 157 h 215"/>
              <a:gd name="T6" fmla="*/ 41 w 297"/>
              <a:gd name="T7" fmla="*/ 186 h 215"/>
              <a:gd name="T8" fmla="*/ 0 w 297"/>
              <a:gd name="T9" fmla="*/ 186 h 215"/>
              <a:gd name="T10" fmla="*/ 41 w 297"/>
              <a:gd name="T11" fmla="*/ 122 h 215"/>
              <a:gd name="T12" fmla="*/ 76 w 297"/>
              <a:gd name="T13" fmla="*/ 81 h 215"/>
              <a:gd name="T14" fmla="*/ 116 w 297"/>
              <a:gd name="T15" fmla="*/ 64 h 215"/>
              <a:gd name="T16" fmla="*/ 186 w 297"/>
              <a:gd name="T17" fmla="*/ 35 h 215"/>
              <a:gd name="T18" fmla="*/ 233 w 297"/>
              <a:gd name="T19" fmla="*/ 0 h 215"/>
              <a:gd name="T20" fmla="*/ 290 w 297"/>
              <a:gd name="T21" fmla="*/ 0 h 215"/>
              <a:gd name="T22" fmla="*/ 297 w 297"/>
              <a:gd name="T23" fmla="*/ 53 h 215"/>
              <a:gd name="T24" fmla="*/ 285 w 297"/>
              <a:gd name="T25" fmla="*/ 98 h 215"/>
              <a:gd name="T26" fmla="*/ 255 w 297"/>
              <a:gd name="T27" fmla="*/ 168 h 215"/>
              <a:gd name="T28" fmla="*/ 180 w 297"/>
              <a:gd name="T29" fmla="*/ 215 h 215"/>
              <a:gd name="T30" fmla="*/ 151 w 297"/>
              <a:gd name="T31" fmla="*/ 186 h 215"/>
              <a:gd name="T32" fmla="*/ 133 w 297"/>
              <a:gd name="T33" fmla="*/ 145 h 215"/>
              <a:gd name="T34" fmla="*/ 133 w 297"/>
              <a:gd name="T35" fmla="*/ 157 h 2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7"/>
              <a:gd name="T55" fmla="*/ 0 h 215"/>
              <a:gd name="T56" fmla="*/ 297 w 297"/>
              <a:gd name="T57" fmla="*/ 215 h 2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7" h="215">
                <a:moveTo>
                  <a:pt x="133" y="157"/>
                </a:moveTo>
                <a:lnTo>
                  <a:pt x="100" y="145"/>
                </a:lnTo>
                <a:lnTo>
                  <a:pt x="76" y="157"/>
                </a:lnTo>
                <a:lnTo>
                  <a:pt x="41" y="186"/>
                </a:lnTo>
                <a:lnTo>
                  <a:pt x="0" y="186"/>
                </a:lnTo>
                <a:lnTo>
                  <a:pt x="41" y="122"/>
                </a:lnTo>
                <a:lnTo>
                  <a:pt x="76" y="81"/>
                </a:lnTo>
                <a:lnTo>
                  <a:pt x="116" y="64"/>
                </a:lnTo>
                <a:lnTo>
                  <a:pt x="186" y="35"/>
                </a:lnTo>
                <a:lnTo>
                  <a:pt x="233" y="0"/>
                </a:lnTo>
                <a:lnTo>
                  <a:pt x="290" y="0"/>
                </a:lnTo>
                <a:lnTo>
                  <a:pt x="297" y="53"/>
                </a:lnTo>
                <a:lnTo>
                  <a:pt x="285" y="98"/>
                </a:lnTo>
                <a:lnTo>
                  <a:pt x="255" y="168"/>
                </a:lnTo>
                <a:lnTo>
                  <a:pt x="180" y="215"/>
                </a:lnTo>
                <a:lnTo>
                  <a:pt x="151" y="186"/>
                </a:lnTo>
                <a:lnTo>
                  <a:pt x="133" y="145"/>
                </a:lnTo>
                <a:lnTo>
                  <a:pt x="133" y="157"/>
                </a:lnTo>
                <a:close/>
              </a:path>
            </a:pathLst>
          </a:custGeom>
          <a:solidFill>
            <a:schemeClr val="bg2"/>
          </a:solidFill>
          <a:ln w="9525">
            <a:solidFill>
              <a:schemeClr val="tx1"/>
            </a:solidFill>
            <a:round/>
            <a:headEnd/>
            <a:tailEnd/>
          </a:ln>
        </p:spPr>
        <p:txBody>
          <a:bodyPr/>
          <a:lstStyle/>
          <a:p>
            <a:endParaRPr lang="en-US"/>
          </a:p>
        </p:txBody>
      </p:sp>
      <p:sp>
        <p:nvSpPr>
          <p:cNvPr id="274" name="Freeform 107"/>
          <p:cNvSpPr>
            <a:spLocks/>
          </p:cNvSpPr>
          <p:nvPr/>
        </p:nvSpPr>
        <p:spPr bwMode="auto">
          <a:xfrm>
            <a:off x="6099107" y="4126621"/>
            <a:ext cx="64920" cy="119893"/>
          </a:xfrm>
          <a:custGeom>
            <a:avLst/>
            <a:gdLst>
              <a:gd name="T0" fmla="*/ 87 w 157"/>
              <a:gd name="T1" fmla="*/ 268 h 326"/>
              <a:gd name="T2" fmla="*/ 87 w 157"/>
              <a:gd name="T3" fmla="*/ 234 h 326"/>
              <a:gd name="T4" fmla="*/ 105 w 157"/>
              <a:gd name="T5" fmla="*/ 187 h 326"/>
              <a:gd name="T6" fmla="*/ 127 w 157"/>
              <a:gd name="T7" fmla="*/ 157 h 326"/>
              <a:gd name="T8" fmla="*/ 127 w 157"/>
              <a:gd name="T9" fmla="*/ 94 h 326"/>
              <a:gd name="T10" fmla="*/ 157 w 157"/>
              <a:gd name="T11" fmla="*/ 47 h 326"/>
              <a:gd name="T12" fmla="*/ 110 w 157"/>
              <a:gd name="T13" fmla="*/ 7 h 326"/>
              <a:gd name="T14" fmla="*/ 58 w 157"/>
              <a:gd name="T15" fmla="*/ 0 h 326"/>
              <a:gd name="T16" fmla="*/ 40 w 157"/>
              <a:gd name="T17" fmla="*/ 42 h 326"/>
              <a:gd name="T18" fmla="*/ 40 w 157"/>
              <a:gd name="T19" fmla="*/ 94 h 326"/>
              <a:gd name="T20" fmla="*/ 28 w 157"/>
              <a:gd name="T21" fmla="*/ 164 h 326"/>
              <a:gd name="T22" fmla="*/ 0 w 157"/>
              <a:gd name="T23" fmla="*/ 268 h 326"/>
              <a:gd name="T24" fmla="*/ 11 w 157"/>
              <a:gd name="T25" fmla="*/ 314 h 326"/>
              <a:gd name="T26" fmla="*/ 40 w 157"/>
              <a:gd name="T27" fmla="*/ 326 h 326"/>
              <a:gd name="T28" fmla="*/ 81 w 157"/>
              <a:gd name="T29" fmla="*/ 303 h 326"/>
              <a:gd name="T30" fmla="*/ 87 w 157"/>
              <a:gd name="T31" fmla="*/ 268 h 3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7"/>
              <a:gd name="T49" fmla="*/ 0 h 326"/>
              <a:gd name="T50" fmla="*/ 157 w 157"/>
              <a:gd name="T51" fmla="*/ 326 h 3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7" h="326">
                <a:moveTo>
                  <a:pt x="87" y="268"/>
                </a:moveTo>
                <a:lnTo>
                  <a:pt x="87" y="234"/>
                </a:lnTo>
                <a:lnTo>
                  <a:pt x="105" y="187"/>
                </a:lnTo>
                <a:lnTo>
                  <a:pt x="127" y="157"/>
                </a:lnTo>
                <a:lnTo>
                  <a:pt x="127" y="94"/>
                </a:lnTo>
                <a:lnTo>
                  <a:pt x="157" y="47"/>
                </a:lnTo>
                <a:lnTo>
                  <a:pt x="110" y="7"/>
                </a:lnTo>
                <a:lnTo>
                  <a:pt x="58" y="0"/>
                </a:lnTo>
                <a:lnTo>
                  <a:pt x="40" y="42"/>
                </a:lnTo>
                <a:lnTo>
                  <a:pt x="40" y="94"/>
                </a:lnTo>
                <a:lnTo>
                  <a:pt x="28" y="164"/>
                </a:lnTo>
                <a:lnTo>
                  <a:pt x="0" y="268"/>
                </a:lnTo>
                <a:lnTo>
                  <a:pt x="11" y="314"/>
                </a:lnTo>
                <a:lnTo>
                  <a:pt x="40" y="326"/>
                </a:lnTo>
                <a:lnTo>
                  <a:pt x="81" y="303"/>
                </a:lnTo>
                <a:lnTo>
                  <a:pt x="87" y="268"/>
                </a:lnTo>
                <a:close/>
              </a:path>
            </a:pathLst>
          </a:custGeom>
          <a:solidFill>
            <a:schemeClr val="bg2"/>
          </a:solidFill>
          <a:ln w="9525">
            <a:solidFill>
              <a:schemeClr val="tx1"/>
            </a:solidFill>
            <a:round/>
            <a:headEnd/>
            <a:tailEnd/>
          </a:ln>
        </p:spPr>
        <p:txBody>
          <a:bodyPr/>
          <a:lstStyle/>
          <a:p>
            <a:endParaRPr lang="en-US"/>
          </a:p>
        </p:txBody>
      </p:sp>
      <p:sp>
        <p:nvSpPr>
          <p:cNvPr id="275" name="Freeform 108"/>
          <p:cNvSpPr>
            <a:spLocks/>
          </p:cNvSpPr>
          <p:nvPr/>
        </p:nvSpPr>
        <p:spPr bwMode="auto">
          <a:xfrm>
            <a:off x="6164027" y="4246514"/>
            <a:ext cx="22722" cy="20469"/>
          </a:xfrm>
          <a:custGeom>
            <a:avLst/>
            <a:gdLst>
              <a:gd name="T0" fmla="*/ 53 w 53"/>
              <a:gd name="T1" fmla="*/ 24 h 52"/>
              <a:gd name="T2" fmla="*/ 35 w 53"/>
              <a:gd name="T3" fmla="*/ 0 h 52"/>
              <a:gd name="T4" fmla="*/ 0 w 53"/>
              <a:gd name="T5" fmla="*/ 0 h 52"/>
              <a:gd name="T6" fmla="*/ 0 w 53"/>
              <a:gd name="T7" fmla="*/ 29 h 52"/>
              <a:gd name="T8" fmla="*/ 30 w 53"/>
              <a:gd name="T9" fmla="*/ 52 h 52"/>
              <a:gd name="T10" fmla="*/ 41 w 53"/>
              <a:gd name="T11" fmla="*/ 41 h 52"/>
              <a:gd name="T12" fmla="*/ 53 w 53"/>
              <a:gd name="T13" fmla="*/ 24 h 52"/>
              <a:gd name="T14" fmla="*/ 0 60000 65536"/>
              <a:gd name="T15" fmla="*/ 0 60000 65536"/>
              <a:gd name="T16" fmla="*/ 0 60000 65536"/>
              <a:gd name="T17" fmla="*/ 0 60000 65536"/>
              <a:gd name="T18" fmla="*/ 0 60000 65536"/>
              <a:gd name="T19" fmla="*/ 0 60000 65536"/>
              <a:gd name="T20" fmla="*/ 0 60000 65536"/>
              <a:gd name="T21" fmla="*/ 0 w 53"/>
              <a:gd name="T22" fmla="*/ 0 h 52"/>
              <a:gd name="T23" fmla="*/ 53 w 53"/>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2">
                <a:moveTo>
                  <a:pt x="53" y="24"/>
                </a:moveTo>
                <a:lnTo>
                  <a:pt x="35" y="0"/>
                </a:lnTo>
                <a:lnTo>
                  <a:pt x="0" y="0"/>
                </a:lnTo>
                <a:lnTo>
                  <a:pt x="0" y="29"/>
                </a:lnTo>
                <a:lnTo>
                  <a:pt x="30" y="52"/>
                </a:lnTo>
                <a:lnTo>
                  <a:pt x="41" y="41"/>
                </a:lnTo>
                <a:lnTo>
                  <a:pt x="53" y="24"/>
                </a:lnTo>
                <a:close/>
              </a:path>
            </a:pathLst>
          </a:custGeom>
          <a:solidFill>
            <a:schemeClr val="bg2"/>
          </a:solidFill>
          <a:ln w="9525">
            <a:solidFill>
              <a:schemeClr val="tx1"/>
            </a:solidFill>
            <a:round/>
            <a:headEnd/>
            <a:tailEnd/>
          </a:ln>
        </p:spPr>
        <p:txBody>
          <a:bodyPr/>
          <a:lstStyle/>
          <a:p>
            <a:endParaRPr lang="en-US"/>
          </a:p>
        </p:txBody>
      </p:sp>
      <p:sp>
        <p:nvSpPr>
          <p:cNvPr id="276" name="Freeform 109"/>
          <p:cNvSpPr>
            <a:spLocks/>
          </p:cNvSpPr>
          <p:nvPr/>
        </p:nvSpPr>
        <p:spPr bwMode="auto">
          <a:xfrm>
            <a:off x="6206224" y="4246514"/>
            <a:ext cx="19475" cy="14621"/>
          </a:xfrm>
          <a:custGeom>
            <a:avLst/>
            <a:gdLst>
              <a:gd name="T0" fmla="*/ 53 w 53"/>
              <a:gd name="T1" fmla="*/ 0 h 41"/>
              <a:gd name="T2" fmla="*/ 24 w 53"/>
              <a:gd name="T3" fmla="*/ 0 h 41"/>
              <a:gd name="T4" fmla="*/ 0 w 53"/>
              <a:gd name="T5" fmla="*/ 41 h 41"/>
              <a:gd name="T6" fmla="*/ 18 w 53"/>
              <a:gd name="T7" fmla="*/ 41 h 41"/>
              <a:gd name="T8" fmla="*/ 24 w 53"/>
              <a:gd name="T9" fmla="*/ 24 h 41"/>
              <a:gd name="T10" fmla="*/ 53 w 53"/>
              <a:gd name="T11" fmla="*/ 0 h 41"/>
              <a:gd name="T12" fmla="*/ 0 60000 65536"/>
              <a:gd name="T13" fmla="*/ 0 60000 65536"/>
              <a:gd name="T14" fmla="*/ 0 60000 65536"/>
              <a:gd name="T15" fmla="*/ 0 60000 65536"/>
              <a:gd name="T16" fmla="*/ 0 60000 65536"/>
              <a:gd name="T17" fmla="*/ 0 60000 65536"/>
              <a:gd name="T18" fmla="*/ 0 w 53"/>
              <a:gd name="T19" fmla="*/ 0 h 41"/>
              <a:gd name="T20" fmla="*/ 53 w 5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3" h="41">
                <a:moveTo>
                  <a:pt x="53" y="0"/>
                </a:moveTo>
                <a:lnTo>
                  <a:pt x="24" y="0"/>
                </a:lnTo>
                <a:lnTo>
                  <a:pt x="0" y="41"/>
                </a:lnTo>
                <a:lnTo>
                  <a:pt x="18" y="41"/>
                </a:lnTo>
                <a:lnTo>
                  <a:pt x="24" y="24"/>
                </a:lnTo>
                <a:lnTo>
                  <a:pt x="53" y="0"/>
                </a:lnTo>
                <a:close/>
              </a:path>
            </a:pathLst>
          </a:custGeom>
          <a:solidFill>
            <a:schemeClr val="bg2"/>
          </a:solidFill>
          <a:ln w="9525">
            <a:solidFill>
              <a:schemeClr val="tx1"/>
            </a:solidFill>
            <a:round/>
            <a:headEnd/>
            <a:tailEnd/>
          </a:ln>
        </p:spPr>
        <p:txBody>
          <a:bodyPr/>
          <a:lstStyle/>
          <a:p>
            <a:endParaRPr lang="en-US"/>
          </a:p>
        </p:txBody>
      </p:sp>
      <p:sp>
        <p:nvSpPr>
          <p:cNvPr id="277" name="Freeform 110"/>
          <p:cNvSpPr>
            <a:spLocks/>
          </p:cNvSpPr>
          <p:nvPr/>
        </p:nvSpPr>
        <p:spPr bwMode="auto">
          <a:xfrm>
            <a:off x="6800233" y="4834284"/>
            <a:ext cx="113608" cy="38016"/>
          </a:xfrm>
          <a:custGeom>
            <a:avLst/>
            <a:gdLst>
              <a:gd name="T0" fmla="*/ 122 w 279"/>
              <a:gd name="T1" fmla="*/ 17 h 99"/>
              <a:gd name="T2" fmla="*/ 88 w 279"/>
              <a:gd name="T3" fmla="*/ 12 h 99"/>
              <a:gd name="T4" fmla="*/ 58 w 279"/>
              <a:gd name="T5" fmla="*/ 0 h 99"/>
              <a:gd name="T6" fmla="*/ 0 w 279"/>
              <a:gd name="T7" fmla="*/ 17 h 99"/>
              <a:gd name="T8" fmla="*/ 23 w 279"/>
              <a:gd name="T9" fmla="*/ 64 h 99"/>
              <a:gd name="T10" fmla="*/ 82 w 279"/>
              <a:gd name="T11" fmla="*/ 70 h 99"/>
              <a:gd name="T12" fmla="*/ 117 w 279"/>
              <a:gd name="T13" fmla="*/ 76 h 99"/>
              <a:gd name="T14" fmla="*/ 169 w 279"/>
              <a:gd name="T15" fmla="*/ 99 h 99"/>
              <a:gd name="T16" fmla="*/ 210 w 279"/>
              <a:gd name="T17" fmla="*/ 99 h 99"/>
              <a:gd name="T18" fmla="*/ 267 w 279"/>
              <a:gd name="T19" fmla="*/ 70 h 99"/>
              <a:gd name="T20" fmla="*/ 279 w 279"/>
              <a:gd name="T21" fmla="*/ 35 h 99"/>
              <a:gd name="T22" fmla="*/ 239 w 279"/>
              <a:gd name="T23" fmla="*/ 12 h 99"/>
              <a:gd name="T24" fmla="*/ 192 w 279"/>
              <a:gd name="T25" fmla="*/ 12 h 99"/>
              <a:gd name="T26" fmla="*/ 145 w 279"/>
              <a:gd name="T27" fmla="*/ 35 h 99"/>
              <a:gd name="T28" fmla="*/ 122 w 279"/>
              <a:gd name="T29" fmla="*/ 41 h 99"/>
              <a:gd name="T30" fmla="*/ 117 w 279"/>
              <a:gd name="T31" fmla="*/ 29 h 99"/>
              <a:gd name="T32" fmla="*/ 122 w 279"/>
              <a:gd name="T33" fmla="*/ 17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9"/>
              <a:gd name="T52" fmla="*/ 0 h 99"/>
              <a:gd name="T53" fmla="*/ 279 w 279"/>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9" h="99">
                <a:moveTo>
                  <a:pt x="122" y="17"/>
                </a:moveTo>
                <a:lnTo>
                  <a:pt x="88" y="12"/>
                </a:lnTo>
                <a:lnTo>
                  <a:pt x="58" y="0"/>
                </a:lnTo>
                <a:lnTo>
                  <a:pt x="0" y="17"/>
                </a:lnTo>
                <a:lnTo>
                  <a:pt x="23" y="64"/>
                </a:lnTo>
                <a:lnTo>
                  <a:pt x="82" y="70"/>
                </a:lnTo>
                <a:lnTo>
                  <a:pt x="117" y="76"/>
                </a:lnTo>
                <a:lnTo>
                  <a:pt x="169" y="99"/>
                </a:lnTo>
                <a:lnTo>
                  <a:pt x="210" y="99"/>
                </a:lnTo>
                <a:lnTo>
                  <a:pt x="267" y="70"/>
                </a:lnTo>
                <a:lnTo>
                  <a:pt x="279" y="35"/>
                </a:lnTo>
                <a:lnTo>
                  <a:pt x="239" y="12"/>
                </a:lnTo>
                <a:lnTo>
                  <a:pt x="192" y="12"/>
                </a:lnTo>
                <a:lnTo>
                  <a:pt x="145" y="35"/>
                </a:lnTo>
                <a:lnTo>
                  <a:pt x="122" y="41"/>
                </a:lnTo>
                <a:lnTo>
                  <a:pt x="117" y="29"/>
                </a:lnTo>
                <a:lnTo>
                  <a:pt x="122" y="17"/>
                </a:lnTo>
                <a:close/>
              </a:path>
            </a:pathLst>
          </a:custGeom>
          <a:solidFill>
            <a:srgbClr val="FFFFFF"/>
          </a:solidFill>
          <a:ln w="9525">
            <a:solidFill>
              <a:schemeClr val="tx1"/>
            </a:solidFill>
            <a:round/>
            <a:headEnd/>
            <a:tailEnd/>
          </a:ln>
        </p:spPr>
        <p:txBody>
          <a:bodyPr/>
          <a:lstStyle/>
          <a:p>
            <a:endParaRPr lang="en-US"/>
          </a:p>
        </p:txBody>
      </p:sp>
      <p:sp>
        <p:nvSpPr>
          <p:cNvPr id="278" name="Freeform 111"/>
          <p:cNvSpPr>
            <a:spLocks/>
          </p:cNvSpPr>
          <p:nvPr/>
        </p:nvSpPr>
        <p:spPr bwMode="auto">
          <a:xfrm>
            <a:off x="6868399" y="4796270"/>
            <a:ext cx="42197" cy="52637"/>
          </a:xfrm>
          <a:custGeom>
            <a:avLst/>
            <a:gdLst>
              <a:gd name="T0" fmla="*/ 58 w 99"/>
              <a:gd name="T1" fmla="*/ 122 h 145"/>
              <a:gd name="T2" fmla="*/ 58 w 99"/>
              <a:gd name="T3" fmla="*/ 104 h 145"/>
              <a:gd name="T4" fmla="*/ 35 w 99"/>
              <a:gd name="T5" fmla="*/ 81 h 145"/>
              <a:gd name="T6" fmla="*/ 29 w 99"/>
              <a:gd name="T7" fmla="*/ 35 h 145"/>
              <a:gd name="T8" fmla="*/ 0 w 99"/>
              <a:gd name="T9" fmla="*/ 0 h 145"/>
              <a:gd name="T10" fmla="*/ 58 w 99"/>
              <a:gd name="T11" fmla="*/ 12 h 145"/>
              <a:gd name="T12" fmla="*/ 92 w 99"/>
              <a:gd name="T13" fmla="*/ 52 h 145"/>
              <a:gd name="T14" fmla="*/ 99 w 99"/>
              <a:gd name="T15" fmla="*/ 92 h 145"/>
              <a:gd name="T16" fmla="*/ 99 w 99"/>
              <a:gd name="T17" fmla="*/ 122 h 145"/>
              <a:gd name="T18" fmla="*/ 92 w 99"/>
              <a:gd name="T19" fmla="*/ 145 h 145"/>
              <a:gd name="T20" fmla="*/ 87 w 99"/>
              <a:gd name="T21" fmla="*/ 145 h 145"/>
              <a:gd name="T22" fmla="*/ 58 w 99"/>
              <a:gd name="T23" fmla="*/ 122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145"/>
              <a:gd name="T38" fmla="*/ 99 w 99"/>
              <a:gd name="T39" fmla="*/ 145 h 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145">
                <a:moveTo>
                  <a:pt x="58" y="122"/>
                </a:moveTo>
                <a:lnTo>
                  <a:pt x="58" y="104"/>
                </a:lnTo>
                <a:lnTo>
                  <a:pt x="35" y="81"/>
                </a:lnTo>
                <a:lnTo>
                  <a:pt x="29" y="35"/>
                </a:lnTo>
                <a:lnTo>
                  <a:pt x="0" y="0"/>
                </a:lnTo>
                <a:lnTo>
                  <a:pt x="58" y="12"/>
                </a:lnTo>
                <a:lnTo>
                  <a:pt x="92" y="52"/>
                </a:lnTo>
                <a:lnTo>
                  <a:pt x="99" y="92"/>
                </a:lnTo>
                <a:lnTo>
                  <a:pt x="99" y="122"/>
                </a:lnTo>
                <a:lnTo>
                  <a:pt x="92" y="145"/>
                </a:lnTo>
                <a:lnTo>
                  <a:pt x="87" y="145"/>
                </a:lnTo>
                <a:lnTo>
                  <a:pt x="58" y="122"/>
                </a:lnTo>
                <a:close/>
              </a:path>
            </a:pathLst>
          </a:custGeom>
          <a:solidFill>
            <a:srgbClr val="FFFFFF"/>
          </a:solidFill>
          <a:ln w="9525">
            <a:solidFill>
              <a:schemeClr val="tx1"/>
            </a:solidFill>
            <a:round/>
            <a:headEnd/>
            <a:tailEnd/>
          </a:ln>
        </p:spPr>
        <p:txBody>
          <a:bodyPr/>
          <a:lstStyle/>
          <a:p>
            <a:endParaRPr lang="en-US"/>
          </a:p>
        </p:txBody>
      </p:sp>
      <p:sp>
        <p:nvSpPr>
          <p:cNvPr id="279" name="Freeform 112"/>
          <p:cNvSpPr>
            <a:spLocks/>
          </p:cNvSpPr>
          <p:nvPr/>
        </p:nvSpPr>
        <p:spPr bwMode="auto">
          <a:xfrm>
            <a:off x="7063156" y="4971724"/>
            <a:ext cx="12984" cy="8773"/>
          </a:xfrm>
          <a:custGeom>
            <a:avLst/>
            <a:gdLst>
              <a:gd name="T0" fmla="*/ 0 w 30"/>
              <a:gd name="T1" fmla="*/ 0 h 24"/>
              <a:gd name="T2" fmla="*/ 7 w 30"/>
              <a:gd name="T3" fmla="*/ 24 h 24"/>
              <a:gd name="T4" fmla="*/ 30 w 30"/>
              <a:gd name="T5" fmla="*/ 24 h 24"/>
              <a:gd name="T6" fmla="*/ 12 w 30"/>
              <a:gd name="T7" fmla="*/ 0 h 24"/>
              <a:gd name="T8" fmla="*/ 7 w 30"/>
              <a:gd name="T9" fmla="*/ 0 h 24"/>
              <a:gd name="T10" fmla="*/ 0 w 30"/>
              <a:gd name="T11" fmla="*/ 0 h 24"/>
              <a:gd name="T12" fmla="*/ 0 60000 65536"/>
              <a:gd name="T13" fmla="*/ 0 60000 65536"/>
              <a:gd name="T14" fmla="*/ 0 60000 65536"/>
              <a:gd name="T15" fmla="*/ 0 60000 65536"/>
              <a:gd name="T16" fmla="*/ 0 60000 65536"/>
              <a:gd name="T17" fmla="*/ 0 60000 65536"/>
              <a:gd name="T18" fmla="*/ 0 w 30"/>
              <a:gd name="T19" fmla="*/ 0 h 24"/>
              <a:gd name="T20" fmla="*/ 30 w 3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0" h="24">
                <a:moveTo>
                  <a:pt x="0" y="0"/>
                </a:moveTo>
                <a:lnTo>
                  <a:pt x="7" y="24"/>
                </a:lnTo>
                <a:lnTo>
                  <a:pt x="30" y="24"/>
                </a:lnTo>
                <a:lnTo>
                  <a:pt x="12" y="0"/>
                </a:lnTo>
                <a:lnTo>
                  <a:pt x="7" y="0"/>
                </a:lnTo>
                <a:lnTo>
                  <a:pt x="0" y="0"/>
                </a:lnTo>
                <a:close/>
              </a:path>
            </a:pathLst>
          </a:custGeom>
          <a:solidFill>
            <a:srgbClr val="FFFFFF"/>
          </a:solidFill>
          <a:ln w="9525">
            <a:solidFill>
              <a:schemeClr val="tx1"/>
            </a:solidFill>
            <a:round/>
            <a:headEnd/>
            <a:tailEnd/>
          </a:ln>
        </p:spPr>
        <p:txBody>
          <a:bodyPr/>
          <a:lstStyle/>
          <a:p>
            <a:endParaRPr lang="en-US"/>
          </a:p>
        </p:txBody>
      </p:sp>
      <p:sp>
        <p:nvSpPr>
          <p:cNvPr id="280" name="Freeform 113"/>
          <p:cNvSpPr>
            <a:spLocks/>
          </p:cNvSpPr>
          <p:nvPr/>
        </p:nvSpPr>
        <p:spPr bwMode="auto">
          <a:xfrm>
            <a:off x="7118338" y="5284616"/>
            <a:ext cx="32460" cy="29242"/>
          </a:xfrm>
          <a:custGeom>
            <a:avLst/>
            <a:gdLst>
              <a:gd name="T0" fmla="*/ 75 w 82"/>
              <a:gd name="T1" fmla="*/ 58 h 75"/>
              <a:gd name="T2" fmla="*/ 75 w 82"/>
              <a:gd name="T3" fmla="*/ 52 h 75"/>
              <a:gd name="T4" fmla="*/ 47 w 82"/>
              <a:gd name="T5" fmla="*/ 23 h 75"/>
              <a:gd name="T6" fmla="*/ 0 w 82"/>
              <a:gd name="T7" fmla="*/ 0 h 75"/>
              <a:gd name="T8" fmla="*/ 35 w 82"/>
              <a:gd name="T9" fmla="*/ 40 h 75"/>
              <a:gd name="T10" fmla="*/ 64 w 82"/>
              <a:gd name="T11" fmla="*/ 58 h 75"/>
              <a:gd name="T12" fmla="*/ 82 w 82"/>
              <a:gd name="T13" fmla="*/ 75 h 75"/>
              <a:gd name="T14" fmla="*/ 75 w 82"/>
              <a:gd name="T15" fmla="*/ 58 h 75"/>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75"/>
              <a:gd name="T26" fmla="*/ 82 w 82"/>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75">
                <a:moveTo>
                  <a:pt x="75" y="58"/>
                </a:moveTo>
                <a:lnTo>
                  <a:pt x="75" y="52"/>
                </a:lnTo>
                <a:lnTo>
                  <a:pt x="47" y="23"/>
                </a:lnTo>
                <a:lnTo>
                  <a:pt x="0" y="0"/>
                </a:lnTo>
                <a:lnTo>
                  <a:pt x="35" y="40"/>
                </a:lnTo>
                <a:lnTo>
                  <a:pt x="64" y="58"/>
                </a:lnTo>
                <a:lnTo>
                  <a:pt x="82" y="75"/>
                </a:lnTo>
                <a:lnTo>
                  <a:pt x="75" y="58"/>
                </a:lnTo>
                <a:close/>
              </a:path>
            </a:pathLst>
          </a:custGeom>
          <a:solidFill>
            <a:srgbClr val="FFFFFF"/>
          </a:solidFill>
          <a:ln w="9525">
            <a:solidFill>
              <a:schemeClr val="tx1"/>
            </a:solidFill>
            <a:round/>
            <a:headEnd/>
            <a:tailEnd/>
          </a:ln>
        </p:spPr>
        <p:txBody>
          <a:bodyPr/>
          <a:lstStyle/>
          <a:p>
            <a:endParaRPr lang="en-US"/>
          </a:p>
        </p:txBody>
      </p:sp>
      <p:sp>
        <p:nvSpPr>
          <p:cNvPr id="281" name="Freeform 114"/>
          <p:cNvSpPr>
            <a:spLocks/>
          </p:cNvSpPr>
          <p:nvPr/>
        </p:nvSpPr>
        <p:spPr bwMode="auto">
          <a:xfrm>
            <a:off x="7235192" y="5199814"/>
            <a:ext cx="3246" cy="5848"/>
          </a:xfrm>
          <a:custGeom>
            <a:avLst/>
            <a:gdLst>
              <a:gd name="T0" fmla="*/ 0 w 1"/>
              <a:gd name="T1" fmla="*/ 12 h 12"/>
              <a:gd name="T2" fmla="*/ 0 w 1"/>
              <a:gd name="T3" fmla="*/ 0 h 12"/>
              <a:gd name="T4" fmla="*/ 0 w 1"/>
              <a:gd name="T5" fmla="*/ 12 h 12"/>
              <a:gd name="T6" fmla="*/ 0 60000 65536"/>
              <a:gd name="T7" fmla="*/ 0 60000 65536"/>
              <a:gd name="T8" fmla="*/ 0 60000 65536"/>
              <a:gd name="T9" fmla="*/ 0 w 1"/>
              <a:gd name="T10" fmla="*/ 0 h 12"/>
              <a:gd name="T11" fmla="*/ 1 w 1"/>
              <a:gd name="T12" fmla="*/ 12 h 12"/>
            </a:gdLst>
            <a:ahLst/>
            <a:cxnLst>
              <a:cxn ang="T6">
                <a:pos x="T0" y="T1"/>
              </a:cxn>
              <a:cxn ang="T7">
                <a:pos x="T2" y="T3"/>
              </a:cxn>
              <a:cxn ang="T8">
                <a:pos x="T4" y="T5"/>
              </a:cxn>
            </a:cxnLst>
            <a:rect l="T9" t="T10" r="T11" b="T12"/>
            <a:pathLst>
              <a:path w="1" h="12">
                <a:moveTo>
                  <a:pt x="0" y="12"/>
                </a:moveTo>
                <a:lnTo>
                  <a:pt x="0" y="0"/>
                </a:lnTo>
                <a:lnTo>
                  <a:pt x="0" y="12"/>
                </a:lnTo>
                <a:close/>
              </a:path>
            </a:pathLst>
          </a:custGeom>
          <a:solidFill>
            <a:srgbClr val="FFFFFF"/>
          </a:solidFill>
          <a:ln w="9525">
            <a:solidFill>
              <a:schemeClr val="tx1"/>
            </a:solidFill>
            <a:round/>
            <a:headEnd/>
            <a:tailEnd/>
          </a:ln>
        </p:spPr>
        <p:txBody>
          <a:bodyPr/>
          <a:lstStyle/>
          <a:p>
            <a:endParaRPr lang="en-US"/>
          </a:p>
        </p:txBody>
      </p:sp>
      <p:sp>
        <p:nvSpPr>
          <p:cNvPr id="282" name="Freeform 115"/>
          <p:cNvSpPr>
            <a:spLocks/>
          </p:cNvSpPr>
          <p:nvPr/>
        </p:nvSpPr>
        <p:spPr bwMode="auto">
          <a:xfrm>
            <a:off x="7196240" y="5176419"/>
            <a:ext cx="3246" cy="2924"/>
          </a:xfrm>
          <a:custGeom>
            <a:avLst/>
            <a:gdLst>
              <a:gd name="T0" fmla="*/ 12 w 12"/>
              <a:gd name="T1" fmla="*/ 0 h 7"/>
              <a:gd name="T2" fmla="*/ 0 w 12"/>
              <a:gd name="T3" fmla="*/ 7 h 7"/>
              <a:gd name="T4" fmla="*/ 12 w 12"/>
              <a:gd name="T5" fmla="*/ 0 h 7"/>
              <a:gd name="T6" fmla="*/ 0 60000 65536"/>
              <a:gd name="T7" fmla="*/ 0 60000 65536"/>
              <a:gd name="T8" fmla="*/ 0 60000 65536"/>
              <a:gd name="T9" fmla="*/ 0 w 12"/>
              <a:gd name="T10" fmla="*/ 0 h 7"/>
              <a:gd name="T11" fmla="*/ 12 w 12"/>
              <a:gd name="T12" fmla="*/ 7 h 7"/>
            </a:gdLst>
            <a:ahLst/>
            <a:cxnLst>
              <a:cxn ang="T6">
                <a:pos x="T0" y="T1"/>
              </a:cxn>
              <a:cxn ang="T7">
                <a:pos x="T2" y="T3"/>
              </a:cxn>
              <a:cxn ang="T8">
                <a:pos x="T4" y="T5"/>
              </a:cxn>
            </a:cxnLst>
            <a:rect l="T9" t="T10" r="T11" b="T12"/>
            <a:pathLst>
              <a:path w="12" h="7">
                <a:moveTo>
                  <a:pt x="12" y="0"/>
                </a:moveTo>
                <a:lnTo>
                  <a:pt x="0" y="7"/>
                </a:lnTo>
                <a:lnTo>
                  <a:pt x="12" y="0"/>
                </a:lnTo>
                <a:close/>
              </a:path>
            </a:pathLst>
          </a:custGeom>
          <a:solidFill>
            <a:srgbClr val="FFFFFF"/>
          </a:solidFill>
          <a:ln w="9525">
            <a:solidFill>
              <a:schemeClr val="tx1"/>
            </a:solidFill>
            <a:round/>
            <a:headEnd/>
            <a:tailEnd/>
          </a:ln>
        </p:spPr>
        <p:txBody>
          <a:bodyPr/>
          <a:lstStyle/>
          <a:p>
            <a:endParaRPr lang="en-US"/>
          </a:p>
        </p:txBody>
      </p:sp>
      <p:sp>
        <p:nvSpPr>
          <p:cNvPr id="283" name="Freeform 116"/>
          <p:cNvSpPr>
            <a:spLocks/>
          </p:cNvSpPr>
          <p:nvPr/>
        </p:nvSpPr>
        <p:spPr bwMode="auto">
          <a:xfrm>
            <a:off x="7413721" y="5275844"/>
            <a:ext cx="42197" cy="23394"/>
          </a:xfrm>
          <a:custGeom>
            <a:avLst/>
            <a:gdLst>
              <a:gd name="T0" fmla="*/ 82 w 105"/>
              <a:gd name="T1" fmla="*/ 64 h 69"/>
              <a:gd name="T2" fmla="*/ 99 w 105"/>
              <a:gd name="T3" fmla="*/ 46 h 69"/>
              <a:gd name="T4" fmla="*/ 59 w 105"/>
              <a:gd name="T5" fmla="*/ 0 h 69"/>
              <a:gd name="T6" fmla="*/ 0 w 105"/>
              <a:gd name="T7" fmla="*/ 0 h 69"/>
              <a:gd name="T8" fmla="*/ 7 w 105"/>
              <a:gd name="T9" fmla="*/ 46 h 69"/>
              <a:gd name="T10" fmla="*/ 70 w 105"/>
              <a:gd name="T11" fmla="*/ 64 h 69"/>
              <a:gd name="T12" fmla="*/ 105 w 105"/>
              <a:gd name="T13" fmla="*/ 69 h 69"/>
              <a:gd name="T14" fmla="*/ 105 w 105"/>
              <a:gd name="T15" fmla="*/ 52 h 69"/>
              <a:gd name="T16" fmla="*/ 82 w 105"/>
              <a:gd name="T17" fmla="*/ 64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
              <a:gd name="T28" fmla="*/ 0 h 69"/>
              <a:gd name="T29" fmla="*/ 105 w 105"/>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 h="69">
                <a:moveTo>
                  <a:pt x="82" y="64"/>
                </a:moveTo>
                <a:lnTo>
                  <a:pt x="99" y="46"/>
                </a:lnTo>
                <a:lnTo>
                  <a:pt x="59" y="0"/>
                </a:lnTo>
                <a:lnTo>
                  <a:pt x="0" y="0"/>
                </a:lnTo>
                <a:lnTo>
                  <a:pt x="7" y="46"/>
                </a:lnTo>
                <a:lnTo>
                  <a:pt x="70" y="64"/>
                </a:lnTo>
                <a:lnTo>
                  <a:pt x="105" y="69"/>
                </a:lnTo>
                <a:lnTo>
                  <a:pt x="105" y="52"/>
                </a:lnTo>
                <a:lnTo>
                  <a:pt x="82" y="64"/>
                </a:lnTo>
                <a:close/>
              </a:path>
            </a:pathLst>
          </a:custGeom>
          <a:solidFill>
            <a:srgbClr val="FFFFFF"/>
          </a:solidFill>
          <a:ln w="9525">
            <a:solidFill>
              <a:schemeClr val="tx1"/>
            </a:solidFill>
            <a:round/>
            <a:headEnd/>
            <a:tailEnd/>
          </a:ln>
        </p:spPr>
        <p:txBody>
          <a:bodyPr/>
          <a:lstStyle/>
          <a:p>
            <a:endParaRPr lang="en-US"/>
          </a:p>
        </p:txBody>
      </p:sp>
      <p:sp>
        <p:nvSpPr>
          <p:cNvPr id="284" name="Freeform 117"/>
          <p:cNvSpPr>
            <a:spLocks/>
          </p:cNvSpPr>
          <p:nvPr/>
        </p:nvSpPr>
        <p:spPr bwMode="auto">
          <a:xfrm>
            <a:off x="6514590" y="5720328"/>
            <a:ext cx="94132" cy="93575"/>
          </a:xfrm>
          <a:custGeom>
            <a:avLst/>
            <a:gdLst>
              <a:gd name="T0" fmla="*/ 198 w 226"/>
              <a:gd name="T1" fmla="*/ 28 h 255"/>
              <a:gd name="T2" fmla="*/ 163 w 226"/>
              <a:gd name="T3" fmla="*/ 5 h 255"/>
              <a:gd name="T4" fmla="*/ 76 w 226"/>
              <a:gd name="T5" fmla="*/ 0 h 255"/>
              <a:gd name="T6" fmla="*/ 0 w 226"/>
              <a:gd name="T7" fmla="*/ 0 h 255"/>
              <a:gd name="T8" fmla="*/ 24 w 226"/>
              <a:gd name="T9" fmla="*/ 63 h 255"/>
              <a:gd name="T10" fmla="*/ 24 w 226"/>
              <a:gd name="T11" fmla="*/ 104 h 255"/>
              <a:gd name="T12" fmla="*/ 47 w 226"/>
              <a:gd name="T13" fmla="*/ 168 h 255"/>
              <a:gd name="T14" fmla="*/ 47 w 226"/>
              <a:gd name="T15" fmla="*/ 232 h 255"/>
              <a:gd name="T16" fmla="*/ 104 w 226"/>
              <a:gd name="T17" fmla="*/ 255 h 255"/>
              <a:gd name="T18" fmla="*/ 139 w 226"/>
              <a:gd name="T19" fmla="*/ 226 h 255"/>
              <a:gd name="T20" fmla="*/ 192 w 226"/>
              <a:gd name="T21" fmla="*/ 168 h 255"/>
              <a:gd name="T22" fmla="*/ 226 w 226"/>
              <a:gd name="T23" fmla="*/ 122 h 255"/>
              <a:gd name="T24" fmla="*/ 226 w 226"/>
              <a:gd name="T25" fmla="*/ 70 h 255"/>
              <a:gd name="T26" fmla="*/ 209 w 226"/>
              <a:gd name="T27" fmla="*/ 40 h 255"/>
              <a:gd name="T28" fmla="*/ 198 w 226"/>
              <a:gd name="T29" fmla="*/ 40 h 255"/>
              <a:gd name="T30" fmla="*/ 198 w 226"/>
              <a:gd name="T31" fmla="*/ 28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6"/>
              <a:gd name="T49" fmla="*/ 0 h 255"/>
              <a:gd name="T50" fmla="*/ 226 w 226"/>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6" h="255">
                <a:moveTo>
                  <a:pt x="198" y="28"/>
                </a:moveTo>
                <a:lnTo>
                  <a:pt x="163" y="5"/>
                </a:lnTo>
                <a:lnTo>
                  <a:pt x="76" y="0"/>
                </a:lnTo>
                <a:lnTo>
                  <a:pt x="0" y="0"/>
                </a:lnTo>
                <a:lnTo>
                  <a:pt x="24" y="63"/>
                </a:lnTo>
                <a:lnTo>
                  <a:pt x="24" y="104"/>
                </a:lnTo>
                <a:lnTo>
                  <a:pt x="47" y="168"/>
                </a:lnTo>
                <a:lnTo>
                  <a:pt x="47" y="232"/>
                </a:lnTo>
                <a:lnTo>
                  <a:pt x="104" y="255"/>
                </a:lnTo>
                <a:lnTo>
                  <a:pt x="139" y="226"/>
                </a:lnTo>
                <a:lnTo>
                  <a:pt x="192" y="168"/>
                </a:lnTo>
                <a:lnTo>
                  <a:pt x="226" y="122"/>
                </a:lnTo>
                <a:lnTo>
                  <a:pt x="226" y="70"/>
                </a:lnTo>
                <a:lnTo>
                  <a:pt x="209" y="40"/>
                </a:lnTo>
                <a:lnTo>
                  <a:pt x="198" y="40"/>
                </a:lnTo>
                <a:lnTo>
                  <a:pt x="198" y="28"/>
                </a:lnTo>
                <a:close/>
              </a:path>
            </a:pathLst>
          </a:custGeom>
          <a:solidFill>
            <a:srgbClr val="FFFFFF"/>
          </a:solidFill>
          <a:ln w="9525">
            <a:solidFill>
              <a:schemeClr val="tx1"/>
            </a:solidFill>
            <a:round/>
            <a:headEnd/>
            <a:tailEnd/>
          </a:ln>
        </p:spPr>
        <p:txBody>
          <a:bodyPr/>
          <a:lstStyle/>
          <a:p>
            <a:endParaRPr lang="en-US"/>
          </a:p>
        </p:txBody>
      </p:sp>
      <p:sp>
        <p:nvSpPr>
          <p:cNvPr id="285" name="Freeform 118"/>
          <p:cNvSpPr>
            <a:spLocks/>
          </p:cNvSpPr>
          <p:nvPr/>
        </p:nvSpPr>
        <p:spPr bwMode="auto">
          <a:xfrm>
            <a:off x="7017714" y="5790510"/>
            <a:ext cx="236954" cy="166681"/>
          </a:xfrm>
          <a:custGeom>
            <a:avLst/>
            <a:gdLst>
              <a:gd name="T0" fmla="*/ 169 w 581"/>
              <a:gd name="T1" fmla="*/ 446 h 453"/>
              <a:gd name="T2" fmla="*/ 117 w 581"/>
              <a:gd name="T3" fmla="*/ 446 h 453"/>
              <a:gd name="T4" fmla="*/ 93 w 581"/>
              <a:gd name="T5" fmla="*/ 411 h 453"/>
              <a:gd name="T6" fmla="*/ 35 w 581"/>
              <a:gd name="T7" fmla="*/ 383 h 453"/>
              <a:gd name="T8" fmla="*/ 5 w 581"/>
              <a:gd name="T9" fmla="*/ 377 h 453"/>
              <a:gd name="T10" fmla="*/ 0 w 581"/>
              <a:gd name="T11" fmla="*/ 319 h 453"/>
              <a:gd name="T12" fmla="*/ 87 w 581"/>
              <a:gd name="T13" fmla="*/ 289 h 453"/>
              <a:gd name="T14" fmla="*/ 117 w 581"/>
              <a:gd name="T15" fmla="*/ 249 h 453"/>
              <a:gd name="T16" fmla="*/ 180 w 581"/>
              <a:gd name="T17" fmla="*/ 226 h 453"/>
              <a:gd name="T18" fmla="*/ 274 w 581"/>
              <a:gd name="T19" fmla="*/ 191 h 453"/>
              <a:gd name="T20" fmla="*/ 308 w 581"/>
              <a:gd name="T21" fmla="*/ 150 h 453"/>
              <a:gd name="T22" fmla="*/ 366 w 581"/>
              <a:gd name="T23" fmla="*/ 104 h 453"/>
              <a:gd name="T24" fmla="*/ 471 w 581"/>
              <a:gd name="T25" fmla="*/ 34 h 453"/>
              <a:gd name="T26" fmla="*/ 500 w 581"/>
              <a:gd name="T27" fmla="*/ 0 h 453"/>
              <a:gd name="T28" fmla="*/ 541 w 581"/>
              <a:gd name="T29" fmla="*/ 0 h 453"/>
              <a:gd name="T30" fmla="*/ 518 w 581"/>
              <a:gd name="T31" fmla="*/ 63 h 453"/>
              <a:gd name="T32" fmla="*/ 546 w 581"/>
              <a:gd name="T33" fmla="*/ 87 h 453"/>
              <a:gd name="T34" fmla="*/ 581 w 581"/>
              <a:gd name="T35" fmla="*/ 98 h 453"/>
              <a:gd name="T36" fmla="*/ 541 w 581"/>
              <a:gd name="T37" fmla="*/ 179 h 453"/>
              <a:gd name="T38" fmla="*/ 483 w 581"/>
              <a:gd name="T39" fmla="*/ 202 h 453"/>
              <a:gd name="T40" fmla="*/ 448 w 581"/>
              <a:gd name="T41" fmla="*/ 249 h 453"/>
              <a:gd name="T42" fmla="*/ 401 w 581"/>
              <a:gd name="T43" fmla="*/ 261 h 453"/>
              <a:gd name="T44" fmla="*/ 366 w 581"/>
              <a:gd name="T45" fmla="*/ 255 h 453"/>
              <a:gd name="T46" fmla="*/ 337 w 581"/>
              <a:gd name="T47" fmla="*/ 289 h 453"/>
              <a:gd name="T48" fmla="*/ 308 w 581"/>
              <a:gd name="T49" fmla="*/ 342 h 453"/>
              <a:gd name="T50" fmla="*/ 279 w 581"/>
              <a:gd name="T51" fmla="*/ 389 h 453"/>
              <a:gd name="T52" fmla="*/ 244 w 581"/>
              <a:gd name="T53" fmla="*/ 435 h 453"/>
              <a:gd name="T54" fmla="*/ 209 w 581"/>
              <a:gd name="T55" fmla="*/ 446 h 453"/>
              <a:gd name="T56" fmla="*/ 186 w 581"/>
              <a:gd name="T57" fmla="*/ 453 h 453"/>
              <a:gd name="T58" fmla="*/ 169 w 581"/>
              <a:gd name="T59" fmla="*/ 446 h 4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1"/>
              <a:gd name="T91" fmla="*/ 0 h 453"/>
              <a:gd name="T92" fmla="*/ 581 w 581"/>
              <a:gd name="T93" fmla="*/ 453 h 4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1" h="453">
                <a:moveTo>
                  <a:pt x="169" y="446"/>
                </a:moveTo>
                <a:lnTo>
                  <a:pt x="117" y="446"/>
                </a:lnTo>
                <a:lnTo>
                  <a:pt x="93" y="411"/>
                </a:lnTo>
                <a:lnTo>
                  <a:pt x="35" y="383"/>
                </a:lnTo>
                <a:lnTo>
                  <a:pt x="5" y="377"/>
                </a:lnTo>
                <a:lnTo>
                  <a:pt x="0" y="319"/>
                </a:lnTo>
                <a:lnTo>
                  <a:pt x="87" y="289"/>
                </a:lnTo>
                <a:lnTo>
                  <a:pt x="117" y="249"/>
                </a:lnTo>
                <a:lnTo>
                  <a:pt x="180" y="226"/>
                </a:lnTo>
                <a:lnTo>
                  <a:pt x="274" y="191"/>
                </a:lnTo>
                <a:lnTo>
                  <a:pt x="308" y="150"/>
                </a:lnTo>
                <a:lnTo>
                  <a:pt x="366" y="104"/>
                </a:lnTo>
                <a:lnTo>
                  <a:pt x="471" y="34"/>
                </a:lnTo>
                <a:lnTo>
                  <a:pt x="500" y="0"/>
                </a:lnTo>
                <a:lnTo>
                  <a:pt x="541" y="0"/>
                </a:lnTo>
                <a:lnTo>
                  <a:pt x="518" y="63"/>
                </a:lnTo>
                <a:lnTo>
                  <a:pt x="546" y="87"/>
                </a:lnTo>
                <a:lnTo>
                  <a:pt x="581" y="98"/>
                </a:lnTo>
                <a:lnTo>
                  <a:pt x="541" y="179"/>
                </a:lnTo>
                <a:lnTo>
                  <a:pt x="483" y="202"/>
                </a:lnTo>
                <a:lnTo>
                  <a:pt x="448" y="249"/>
                </a:lnTo>
                <a:lnTo>
                  <a:pt x="401" y="261"/>
                </a:lnTo>
                <a:lnTo>
                  <a:pt x="366" y="255"/>
                </a:lnTo>
                <a:lnTo>
                  <a:pt x="337" y="289"/>
                </a:lnTo>
                <a:lnTo>
                  <a:pt x="308" y="342"/>
                </a:lnTo>
                <a:lnTo>
                  <a:pt x="279" y="389"/>
                </a:lnTo>
                <a:lnTo>
                  <a:pt x="244" y="435"/>
                </a:lnTo>
                <a:lnTo>
                  <a:pt x="209" y="446"/>
                </a:lnTo>
                <a:lnTo>
                  <a:pt x="186" y="453"/>
                </a:lnTo>
                <a:lnTo>
                  <a:pt x="169" y="446"/>
                </a:lnTo>
                <a:close/>
              </a:path>
            </a:pathLst>
          </a:custGeom>
          <a:solidFill>
            <a:srgbClr val="FFFFFF"/>
          </a:solidFill>
          <a:ln w="9525">
            <a:solidFill>
              <a:schemeClr val="tx1"/>
            </a:solidFill>
            <a:round/>
            <a:headEnd/>
            <a:tailEnd/>
          </a:ln>
        </p:spPr>
        <p:txBody>
          <a:bodyPr/>
          <a:lstStyle/>
          <a:p>
            <a:endParaRPr lang="en-US"/>
          </a:p>
        </p:txBody>
      </p:sp>
      <p:sp>
        <p:nvSpPr>
          <p:cNvPr id="286" name="Freeform 119"/>
          <p:cNvSpPr>
            <a:spLocks/>
          </p:cNvSpPr>
          <p:nvPr/>
        </p:nvSpPr>
        <p:spPr bwMode="auto">
          <a:xfrm>
            <a:off x="7264406" y="5644297"/>
            <a:ext cx="97378" cy="175454"/>
          </a:xfrm>
          <a:custGeom>
            <a:avLst/>
            <a:gdLst>
              <a:gd name="T0" fmla="*/ 0 w 243"/>
              <a:gd name="T1" fmla="*/ 476 h 481"/>
              <a:gd name="T2" fmla="*/ 0 w 243"/>
              <a:gd name="T3" fmla="*/ 418 h 481"/>
              <a:gd name="T4" fmla="*/ 0 w 243"/>
              <a:gd name="T5" fmla="*/ 371 h 481"/>
              <a:gd name="T6" fmla="*/ 5 w 243"/>
              <a:gd name="T7" fmla="*/ 331 h 481"/>
              <a:gd name="T8" fmla="*/ 63 w 243"/>
              <a:gd name="T9" fmla="*/ 279 h 481"/>
              <a:gd name="T10" fmla="*/ 70 w 243"/>
              <a:gd name="T11" fmla="*/ 226 h 481"/>
              <a:gd name="T12" fmla="*/ 70 w 243"/>
              <a:gd name="T13" fmla="*/ 162 h 481"/>
              <a:gd name="T14" fmla="*/ 70 w 243"/>
              <a:gd name="T15" fmla="*/ 80 h 481"/>
              <a:gd name="T16" fmla="*/ 40 w 243"/>
              <a:gd name="T17" fmla="*/ 0 h 481"/>
              <a:gd name="T18" fmla="*/ 75 w 243"/>
              <a:gd name="T19" fmla="*/ 87 h 481"/>
              <a:gd name="T20" fmla="*/ 115 w 243"/>
              <a:gd name="T21" fmla="*/ 197 h 481"/>
              <a:gd name="T22" fmla="*/ 150 w 243"/>
              <a:gd name="T23" fmla="*/ 255 h 481"/>
              <a:gd name="T24" fmla="*/ 203 w 243"/>
              <a:gd name="T25" fmla="*/ 272 h 481"/>
              <a:gd name="T26" fmla="*/ 232 w 243"/>
              <a:gd name="T27" fmla="*/ 226 h 481"/>
              <a:gd name="T28" fmla="*/ 243 w 243"/>
              <a:gd name="T29" fmla="*/ 307 h 481"/>
              <a:gd name="T30" fmla="*/ 226 w 243"/>
              <a:gd name="T31" fmla="*/ 331 h 481"/>
              <a:gd name="T32" fmla="*/ 168 w 243"/>
              <a:gd name="T33" fmla="*/ 383 h 481"/>
              <a:gd name="T34" fmla="*/ 122 w 243"/>
              <a:gd name="T35" fmla="*/ 435 h 481"/>
              <a:gd name="T36" fmla="*/ 93 w 243"/>
              <a:gd name="T37" fmla="*/ 470 h 481"/>
              <a:gd name="T38" fmla="*/ 40 w 243"/>
              <a:gd name="T39" fmla="*/ 481 h 481"/>
              <a:gd name="T40" fmla="*/ 11 w 243"/>
              <a:gd name="T41" fmla="*/ 481 h 481"/>
              <a:gd name="T42" fmla="*/ 0 w 243"/>
              <a:gd name="T43" fmla="*/ 476 h 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3"/>
              <a:gd name="T67" fmla="*/ 0 h 481"/>
              <a:gd name="T68" fmla="*/ 243 w 243"/>
              <a:gd name="T69" fmla="*/ 481 h 4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3" h="481">
                <a:moveTo>
                  <a:pt x="0" y="476"/>
                </a:moveTo>
                <a:lnTo>
                  <a:pt x="0" y="418"/>
                </a:lnTo>
                <a:lnTo>
                  <a:pt x="0" y="371"/>
                </a:lnTo>
                <a:lnTo>
                  <a:pt x="5" y="331"/>
                </a:lnTo>
                <a:lnTo>
                  <a:pt x="63" y="279"/>
                </a:lnTo>
                <a:lnTo>
                  <a:pt x="70" y="226"/>
                </a:lnTo>
                <a:lnTo>
                  <a:pt x="70" y="162"/>
                </a:lnTo>
                <a:lnTo>
                  <a:pt x="70" y="80"/>
                </a:lnTo>
                <a:lnTo>
                  <a:pt x="40" y="0"/>
                </a:lnTo>
                <a:lnTo>
                  <a:pt x="75" y="87"/>
                </a:lnTo>
                <a:lnTo>
                  <a:pt x="115" y="197"/>
                </a:lnTo>
                <a:lnTo>
                  <a:pt x="150" y="255"/>
                </a:lnTo>
                <a:lnTo>
                  <a:pt x="203" y="272"/>
                </a:lnTo>
                <a:lnTo>
                  <a:pt x="232" y="226"/>
                </a:lnTo>
                <a:lnTo>
                  <a:pt x="243" y="307"/>
                </a:lnTo>
                <a:lnTo>
                  <a:pt x="226" y="331"/>
                </a:lnTo>
                <a:lnTo>
                  <a:pt x="168" y="383"/>
                </a:lnTo>
                <a:lnTo>
                  <a:pt x="122" y="435"/>
                </a:lnTo>
                <a:lnTo>
                  <a:pt x="93" y="470"/>
                </a:lnTo>
                <a:lnTo>
                  <a:pt x="40" y="481"/>
                </a:lnTo>
                <a:lnTo>
                  <a:pt x="11" y="481"/>
                </a:lnTo>
                <a:lnTo>
                  <a:pt x="0" y="476"/>
                </a:lnTo>
                <a:close/>
              </a:path>
            </a:pathLst>
          </a:custGeom>
          <a:solidFill>
            <a:srgbClr val="FFFFFF"/>
          </a:solidFill>
          <a:ln w="9525">
            <a:solidFill>
              <a:schemeClr val="tx1"/>
            </a:solidFill>
            <a:round/>
            <a:headEnd/>
            <a:tailEnd/>
          </a:ln>
        </p:spPr>
        <p:txBody>
          <a:bodyPr/>
          <a:lstStyle/>
          <a:p>
            <a:endParaRPr lang="en-US"/>
          </a:p>
        </p:txBody>
      </p:sp>
      <p:sp>
        <p:nvSpPr>
          <p:cNvPr id="287" name="Freeform 120"/>
          <p:cNvSpPr>
            <a:spLocks/>
          </p:cNvSpPr>
          <p:nvPr/>
        </p:nvSpPr>
        <p:spPr bwMode="auto">
          <a:xfrm>
            <a:off x="2788231" y="3957015"/>
            <a:ext cx="246693" cy="154985"/>
          </a:xfrm>
          <a:custGeom>
            <a:avLst/>
            <a:gdLst>
              <a:gd name="T0" fmla="*/ 331 w 605"/>
              <a:gd name="T1" fmla="*/ 18 h 430"/>
              <a:gd name="T2" fmla="*/ 605 w 605"/>
              <a:gd name="T3" fmla="*/ 0 h 430"/>
              <a:gd name="T4" fmla="*/ 582 w 605"/>
              <a:gd name="T5" fmla="*/ 70 h 430"/>
              <a:gd name="T6" fmla="*/ 384 w 605"/>
              <a:gd name="T7" fmla="*/ 81 h 430"/>
              <a:gd name="T8" fmla="*/ 343 w 605"/>
              <a:gd name="T9" fmla="*/ 255 h 430"/>
              <a:gd name="T10" fmla="*/ 256 w 605"/>
              <a:gd name="T11" fmla="*/ 273 h 430"/>
              <a:gd name="T12" fmla="*/ 233 w 605"/>
              <a:gd name="T13" fmla="*/ 401 h 430"/>
              <a:gd name="T14" fmla="*/ 12 w 605"/>
              <a:gd name="T15" fmla="*/ 430 h 430"/>
              <a:gd name="T16" fmla="*/ 0 w 605"/>
              <a:gd name="T17" fmla="*/ 389 h 430"/>
              <a:gd name="T18" fmla="*/ 227 w 605"/>
              <a:gd name="T19" fmla="*/ 93 h 430"/>
              <a:gd name="T20" fmla="*/ 331 w 605"/>
              <a:gd name="T21" fmla="*/ 18 h 4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5"/>
              <a:gd name="T34" fmla="*/ 0 h 430"/>
              <a:gd name="T35" fmla="*/ 605 w 605"/>
              <a:gd name="T36" fmla="*/ 430 h 4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5" h="430">
                <a:moveTo>
                  <a:pt x="331" y="18"/>
                </a:moveTo>
                <a:lnTo>
                  <a:pt x="605" y="0"/>
                </a:lnTo>
                <a:lnTo>
                  <a:pt x="582" y="70"/>
                </a:lnTo>
                <a:lnTo>
                  <a:pt x="384" y="81"/>
                </a:lnTo>
                <a:lnTo>
                  <a:pt x="343" y="255"/>
                </a:lnTo>
                <a:lnTo>
                  <a:pt x="256" y="273"/>
                </a:lnTo>
                <a:lnTo>
                  <a:pt x="233" y="401"/>
                </a:lnTo>
                <a:lnTo>
                  <a:pt x="12" y="430"/>
                </a:lnTo>
                <a:lnTo>
                  <a:pt x="0" y="389"/>
                </a:lnTo>
                <a:lnTo>
                  <a:pt x="227" y="93"/>
                </a:lnTo>
                <a:lnTo>
                  <a:pt x="331" y="18"/>
                </a:lnTo>
                <a:close/>
              </a:path>
            </a:pathLst>
          </a:custGeom>
          <a:solidFill>
            <a:srgbClr val="FFFFFF"/>
          </a:solidFill>
          <a:ln w="9525">
            <a:solidFill>
              <a:schemeClr val="tx1"/>
            </a:solidFill>
            <a:round/>
            <a:headEnd/>
            <a:tailEnd/>
          </a:ln>
        </p:spPr>
        <p:txBody>
          <a:bodyPr/>
          <a:lstStyle/>
          <a:p>
            <a:endParaRPr lang="en-US"/>
          </a:p>
        </p:txBody>
      </p:sp>
      <p:sp>
        <p:nvSpPr>
          <p:cNvPr id="288" name="Freeform 121"/>
          <p:cNvSpPr>
            <a:spLocks/>
          </p:cNvSpPr>
          <p:nvPr/>
        </p:nvSpPr>
        <p:spPr bwMode="auto">
          <a:xfrm>
            <a:off x="2921316" y="3737696"/>
            <a:ext cx="327842" cy="225166"/>
          </a:xfrm>
          <a:custGeom>
            <a:avLst/>
            <a:gdLst>
              <a:gd name="T0" fmla="*/ 0 w 814"/>
              <a:gd name="T1" fmla="*/ 616 h 616"/>
              <a:gd name="T2" fmla="*/ 262 w 814"/>
              <a:gd name="T3" fmla="*/ 418 h 616"/>
              <a:gd name="T4" fmla="*/ 274 w 814"/>
              <a:gd name="T5" fmla="*/ 337 h 616"/>
              <a:gd name="T6" fmla="*/ 378 w 814"/>
              <a:gd name="T7" fmla="*/ 203 h 616"/>
              <a:gd name="T8" fmla="*/ 535 w 814"/>
              <a:gd name="T9" fmla="*/ 105 h 616"/>
              <a:gd name="T10" fmla="*/ 587 w 814"/>
              <a:gd name="T11" fmla="*/ 0 h 616"/>
              <a:gd name="T12" fmla="*/ 720 w 814"/>
              <a:gd name="T13" fmla="*/ 70 h 616"/>
              <a:gd name="T14" fmla="*/ 814 w 814"/>
              <a:gd name="T15" fmla="*/ 58 h 616"/>
              <a:gd name="T16" fmla="*/ 802 w 814"/>
              <a:gd name="T17" fmla="*/ 238 h 616"/>
              <a:gd name="T18" fmla="*/ 715 w 814"/>
              <a:gd name="T19" fmla="*/ 262 h 616"/>
              <a:gd name="T20" fmla="*/ 529 w 814"/>
              <a:gd name="T21" fmla="*/ 429 h 616"/>
              <a:gd name="T22" fmla="*/ 354 w 814"/>
              <a:gd name="T23" fmla="*/ 464 h 616"/>
              <a:gd name="T24" fmla="*/ 279 w 814"/>
              <a:gd name="T25" fmla="*/ 598 h 616"/>
              <a:gd name="T26" fmla="*/ 12 w 814"/>
              <a:gd name="T27" fmla="*/ 616 h 616"/>
              <a:gd name="T28" fmla="*/ 0 w 814"/>
              <a:gd name="T29" fmla="*/ 616 h 6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4"/>
              <a:gd name="T46" fmla="*/ 0 h 616"/>
              <a:gd name="T47" fmla="*/ 814 w 814"/>
              <a:gd name="T48" fmla="*/ 616 h 6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4" h="616">
                <a:moveTo>
                  <a:pt x="0" y="616"/>
                </a:moveTo>
                <a:lnTo>
                  <a:pt x="262" y="418"/>
                </a:lnTo>
                <a:lnTo>
                  <a:pt x="274" y="337"/>
                </a:lnTo>
                <a:lnTo>
                  <a:pt x="378" y="203"/>
                </a:lnTo>
                <a:lnTo>
                  <a:pt x="535" y="105"/>
                </a:lnTo>
                <a:lnTo>
                  <a:pt x="587" y="0"/>
                </a:lnTo>
                <a:lnTo>
                  <a:pt x="720" y="70"/>
                </a:lnTo>
                <a:lnTo>
                  <a:pt x="814" y="58"/>
                </a:lnTo>
                <a:lnTo>
                  <a:pt x="802" y="238"/>
                </a:lnTo>
                <a:lnTo>
                  <a:pt x="715" y="262"/>
                </a:lnTo>
                <a:lnTo>
                  <a:pt x="529" y="429"/>
                </a:lnTo>
                <a:lnTo>
                  <a:pt x="354" y="464"/>
                </a:lnTo>
                <a:lnTo>
                  <a:pt x="279" y="598"/>
                </a:lnTo>
                <a:lnTo>
                  <a:pt x="12" y="616"/>
                </a:lnTo>
                <a:lnTo>
                  <a:pt x="0" y="616"/>
                </a:lnTo>
                <a:close/>
              </a:path>
            </a:pathLst>
          </a:custGeom>
          <a:solidFill>
            <a:srgbClr val="FFFFFF"/>
          </a:solidFill>
          <a:ln w="9525">
            <a:solidFill>
              <a:schemeClr val="tx1"/>
            </a:solidFill>
            <a:round/>
            <a:headEnd/>
            <a:tailEnd/>
          </a:ln>
        </p:spPr>
        <p:txBody>
          <a:bodyPr/>
          <a:lstStyle/>
          <a:p>
            <a:endParaRPr lang="en-US"/>
          </a:p>
        </p:txBody>
      </p:sp>
      <p:sp>
        <p:nvSpPr>
          <p:cNvPr id="289" name="Freeform 122"/>
          <p:cNvSpPr>
            <a:spLocks/>
          </p:cNvSpPr>
          <p:nvPr/>
        </p:nvSpPr>
        <p:spPr bwMode="auto">
          <a:xfrm>
            <a:off x="2778493" y="3957015"/>
            <a:ext cx="334334" cy="312893"/>
          </a:xfrm>
          <a:custGeom>
            <a:avLst/>
            <a:gdLst>
              <a:gd name="T0" fmla="*/ 628 w 825"/>
              <a:gd name="T1" fmla="*/ 0 h 860"/>
              <a:gd name="T2" fmla="*/ 825 w 825"/>
              <a:gd name="T3" fmla="*/ 151 h 860"/>
              <a:gd name="T4" fmla="*/ 721 w 825"/>
              <a:gd name="T5" fmla="*/ 145 h 860"/>
              <a:gd name="T6" fmla="*/ 675 w 825"/>
              <a:gd name="T7" fmla="*/ 708 h 860"/>
              <a:gd name="T8" fmla="*/ 745 w 825"/>
              <a:gd name="T9" fmla="*/ 708 h 860"/>
              <a:gd name="T10" fmla="*/ 738 w 825"/>
              <a:gd name="T11" fmla="*/ 790 h 860"/>
              <a:gd name="T12" fmla="*/ 506 w 825"/>
              <a:gd name="T13" fmla="*/ 790 h 860"/>
              <a:gd name="T14" fmla="*/ 476 w 825"/>
              <a:gd name="T15" fmla="*/ 750 h 860"/>
              <a:gd name="T16" fmla="*/ 442 w 825"/>
              <a:gd name="T17" fmla="*/ 825 h 860"/>
              <a:gd name="T18" fmla="*/ 361 w 825"/>
              <a:gd name="T19" fmla="*/ 825 h 860"/>
              <a:gd name="T20" fmla="*/ 344 w 825"/>
              <a:gd name="T21" fmla="*/ 790 h 860"/>
              <a:gd name="T22" fmla="*/ 320 w 825"/>
              <a:gd name="T23" fmla="*/ 860 h 860"/>
              <a:gd name="T24" fmla="*/ 274 w 825"/>
              <a:gd name="T25" fmla="*/ 860 h 860"/>
              <a:gd name="T26" fmla="*/ 128 w 825"/>
              <a:gd name="T27" fmla="*/ 732 h 860"/>
              <a:gd name="T28" fmla="*/ 75 w 825"/>
              <a:gd name="T29" fmla="*/ 778 h 860"/>
              <a:gd name="T30" fmla="*/ 0 w 825"/>
              <a:gd name="T31" fmla="*/ 773 h 860"/>
              <a:gd name="T32" fmla="*/ 40 w 825"/>
              <a:gd name="T33" fmla="*/ 708 h 860"/>
              <a:gd name="T34" fmla="*/ 30 w 825"/>
              <a:gd name="T35" fmla="*/ 529 h 860"/>
              <a:gd name="T36" fmla="*/ 58 w 825"/>
              <a:gd name="T37" fmla="*/ 482 h 860"/>
              <a:gd name="T38" fmla="*/ 35 w 825"/>
              <a:gd name="T39" fmla="*/ 430 h 860"/>
              <a:gd name="T40" fmla="*/ 256 w 825"/>
              <a:gd name="T41" fmla="*/ 401 h 860"/>
              <a:gd name="T42" fmla="*/ 279 w 825"/>
              <a:gd name="T43" fmla="*/ 273 h 860"/>
              <a:gd name="T44" fmla="*/ 366 w 825"/>
              <a:gd name="T45" fmla="*/ 255 h 860"/>
              <a:gd name="T46" fmla="*/ 407 w 825"/>
              <a:gd name="T47" fmla="*/ 81 h 860"/>
              <a:gd name="T48" fmla="*/ 605 w 825"/>
              <a:gd name="T49" fmla="*/ 70 h 860"/>
              <a:gd name="T50" fmla="*/ 628 w 825"/>
              <a:gd name="T51" fmla="*/ 0 h 8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5"/>
              <a:gd name="T79" fmla="*/ 0 h 860"/>
              <a:gd name="T80" fmla="*/ 825 w 825"/>
              <a:gd name="T81" fmla="*/ 860 h 8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5" h="860">
                <a:moveTo>
                  <a:pt x="628" y="0"/>
                </a:moveTo>
                <a:lnTo>
                  <a:pt x="825" y="151"/>
                </a:lnTo>
                <a:lnTo>
                  <a:pt x="721" y="145"/>
                </a:lnTo>
                <a:lnTo>
                  <a:pt x="675" y="708"/>
                </a:lnTo>
                <a:lnTo>
                  <a:pt x="745" y="708"/>
                </a:lnTo>
                <a:lnTo>
                  <a:pt x="738" y="790"/>
                </a:lnTo>
                <a:lnTo>
                  <a:pt x="506" y="790"/>
                </a:lnTo>
                <a:lnTo>
                  <a:pt x="476" y="750"/>
                </a:lnTo>
                <a:lnTo>
                  <a:pt x="442" y="825"/>
                </a:lnTo>
                <a:lnTo>
                  <a:pt x="361" y="825"/>
                </a:lnTo>
                <a:lnTo>
                  <a:pt x="344" y="790"/>
                </a:lnTo>
                <a:lnTo>
                  <a:pt x="320" y="860"/>
                </a:lnTo>
                <a:lnTo>
                  <a:pt x="274" y="860"/>
                </a:lnTo>
                <a:lnTo>
                  <a:pt x="128" y="732"/>
                </a:lnTo>
                <a:lnTo>
                  <a:pt x="75" y="778"/>
                </a:lnTo>
                <a:lnTo>
                  <a:pt x="0" y="773"/>
                </a:lnTo>
                <a:lnTo>
                  <a:pt x="40" y="708"/>
                </a:lnTo>
                <a:lnTo>
                  <a:pt x="30" y="529"/>
                </a:lnTo>
                <a:lnTo>
                  <a:pt x="58" y="482"/>
                </a:lnTo>
                <a:lnTo>
                  <a:pt x="35" y="430"/>
                </a:lnTo>
                <a:lnTo>
                  <a:pt x="256" y="401"/>
                </a:lnTo>
                <a:lnTo>
                  <a:pt x="279" y="273"/>
                </a:lnTo>
                <a:lnTo>
                  <a:pt x="366" y="255"/>
                </a:lnTo>
                <a:lnTo>
                  <a:pt x="407" y="81"/>
                </a:lnTo>
                <a:lnTo>
                  <a:pt x="605" y="70"/>
                </a:lnTo>
                <a:lnTo>
                  <a:pt x="628" y="0"/>
                </a:lnTo>
                <a:close/>
              </a:path>
            </a:pathLst>
          </a:custGeom>
          <a:solidFill>
            <a:srgbClr val="FFFFFF"/>
          </a:solidFill>
          <a:ln w="9525">
            <a:solidFill>
              <a:schemeClr val="tx1"/>
            </a:solidFill>
            <a:round/>
            <a:headEnd/>
            <a:tailEnd/>
          </a:ln>
        </p:spPr>
        <p:txBody>
          <a:bodyPr/>
          <a:lstStyle/>
          <a:p>
            <a:endParaRPr lang="en-US"/>
          </a:p>
        </p:txBody>
      </p:sp>
      <p:sp>
        <p:nvSpPr>
          <p:cNvPr id="290" name="Freeform 123"/>
          <p:cNvSpPr>
            <a:spLocks/>
          </p:cNvSpPr>
          <p:nvPr/>
        </p:nvSpPr>
        <p:spPr bwMode="auto">
          <a:xfrm>
            <a:off x="3034924" y="3708454"/>
            <a:ext cx="480402" cy="450332"/>
          </a:xfrm>
          <a:custGeom>
            <a:avLst/>
            <a:gdLst>
              <a:gd name="T0" fmla="*/ 0 w 1191"/>
              <a:gd name="T1" fmla="*/ 674 h 1226"/>
              <a:gd name="T2" fmla="*/ 610 w 1191"/>
              <a:gd name="T3" fmla="*/ 1138 h 1226"/>
              <a:gd name="T4" fmla="*/ 645 w 1191"/>
              <a:gd name="T5" fmla="*/ 1145 h 1226"/>
              <a:gd name="T6" fmla="*/ 651 w 1191"/>
              <a:gd name="T7" fmla="*/ 1203 h 1226"/>
              <a:gd name="T8" fmla="*/ 698 w 1191"/>
              <a:gd name="T9" fmla="*/ 1226 h 1226"/>
              <a:gd name="T10" fmla="*/ 1191 w 1191"/>
              <a:gd name="T11" fmla="*/ 941 h 1226"/>
              <a:gd name="T12" fmla="*/ 1122 w 1191"/>
              <a:gd name="T13" fmla="*/ 889 h 1226"/>
              <a:gd name="T14" fmla="*/ 1052 w 1191"/>
              <a:gd name="T15" fmla="*/ 737 h 1226"/>
              <a:gd name="T16" fmla="*/ 1099 w 1191"/>
              <a:gd name="T17" fmla="*/ 639 h 1226"/>
              <a:gd name="T18" fmla="*/ 1092 w 1191"/>
              <a:gd name="T19" fmla="*/ 471 h 1226"/>
              <a:gd name="T20" fmla="*/ 1122 w 1191"/>
              <a:gd name="T21" fmla="*/ 442 h 1226"/>
              <a:gd name="T22" fmla="*/ 1005 w 1191"/>
              <a:gd name="T23" fmla="*/ 198 h 1226"/>
              <a:gd name="T24" fmla="*/ 1052 w 1191"/>
              <a:gd name="T25" fmla="*/ 151 h 1226"/>
              <a:gd name="T26" fmla="*/ 1075 w 1191"/>
              <a:gd name="T27" fmla="*/ 0 h 1226"/>
              <a:gd name="T28" fmla="*/ 912 w 1191"/>
              <a:gd name="T29" fmla="*/ 17 h 1226"/>
              <a:gd name="T30" fmla="*/ 796 w 1191"/>
              <a:gd name="T31" fmla="*/ 6 h 1226"/>
              <a:gd name="T32" fmla="*/ 529 w 1191"/>
              <a:gd name="T33" fmla="*/ 128 h 1226"/>
              <a:gd name="T34" fmla="*/ 523 w 1191"/>
              <a:gd name="T35" fmla="*/ 314 h 1226"/>
              <a:gd name="T36" fmla="*/ 436 w 1191"/>
              <a:gd name="T37" fmla="*/ 338 h 1226"/>
              <a:gd name="T38" fmla="*/ 250 w 1191"/>
              <a:gd name="T39" fmla="*/ 505 h 1226"/>
              <a:gd name="T40" fmla="*/ 75 w 1191"/>
              <a:gd name="T41" fmla="*/ 540 h 1226"/>
              <a:gd name="T42" fmla="*/ 0 w 1191"/>
              <a:gd name="T43" fmla="*/ 674 h 12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91"/>
              <a:gd name="T67" fmla="*/ 0 h 1226"/>
              <a:gd name="T68" fmla="*/ 1191 w 1191"/>
              <a:gd name="T69" fmla="*/ 1226 h 12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91" h="1226">
                <a:moveTo>
                  <a:pt x="0" y="674"/>
                </a:moveTo>
                <a:lnTo>
                  <a:pt x="610" y="1138"/>
                </a:lnTo>
                <a:lnTo>
                  <a:pt x="645" y="1145"/>
                </a:lnTo>
                <a:lnTo>
                  <a:pt x="651" y="1203"/>
                </a:lnTo>
                <a:lnTo>
                  <a:pt x="698" y="1226"/>
                </a:lnTo>
                <a:lnTo>
                  <a:pt x="1191" y="941"/>
                </a:lnTo>
                <a:lnTo>
                  <a:pt x="1122" y="889"/>
                </a:lnTo>
                <a:lnTo>
                  <a:pt x="1052" y="737"/>
                </a:lnTo>
                <a:lnTo>
                  <a:pt x="1099" y="639"/>
                </a:lnTo>
                <a:lnTo>
                  <a:pt x="1092" y="471"/>
                </a:lnTo>
                <a:lnTo>
                  <a:pt x="1122" y="442"/>
                </a:lnTo>
                <a:lnTo>
                  <a:pt x="1005" y="198"/>
                </a:lnTo>
                <a:lnTo>
                  <a:pt x="1052" y="151"/>
                </a:lnTo>
                <a:lnTo>
                  <a:pt x="1075" y="0"/>
                </a:lnTo>
                <a:lnTo>
                  <a:pt x="912" y="17"/>
                </a:lnTo>
                <a:lnTo>
                  <a:pt x="796" y="6"/>
                </a:lnTo>
                <a:lnTo>
                  <a:pt x="529" y="128"/>
                </a:lnTo>
                <a:lnTo>
                  <a:pt x="523" y="314"/>
                </a:lnTo>
                <a:lnTo>
                  <a:pt x="436" y="338"/>
                </a:lnTo>
                <a:lnTo>
                  <a:pt x="250" y="505"/>
                </a:lnTo>
                <a:lnTo>
                  <a:pt x="75" y="540"/>
                </a:lnTo>
                <a:lnTo>
                  <a:pt x="0" y="674"/>
                </a:lnTo>
                <a:close/>
              </a:path>
            </a:pathLst>
          </a:custGeom>
          <a:solidFill>
            <a:srgbClr val="FFFFFF"/>
          </a:solidFill>
          <a:ln w="9525">
            <a:solidFill>
              <a:schemeClr val="tx1"/>
            </a:solidFill>
            <a:round/>
            <a:headEnd/>
            <a:tailEnd/>
          </a:ln>
        </p:spPr>
        <p:txBody>
          <a:bodyPr/>
          <a:lstStyle/>
          <a:p>
            <a:endParaRPr lang="en-US"/>
          </a:p>
        </p:txBody>
      </p:sp>
      <p:sp>
        <p:nvSpPr>
          <p:cNvPr id="291" name="Freeform 124"/>
          <p:cNvSpPr>
            <a:spLocks/>
          </p:cNvSpPr>
          <p:nvPr/>
        </p:nvSpPr>
        <p:spPr bwMode="auto">
          <a:xfrm>
            <a:off x="2752525" y="4325467"/>
            <a:ext cx="90886" cy="43864"/>
          </a:xfrm>
          <a:custGeom>
            <a:avLst/>
            <a:gdLst>
              <a:gd name="T0" fmla="*/ 216 w 221"/>
              <a:gd name="T1" fmla="*/ 0 h 116"/>
              <a:gd name="T2" fmla="*/ 221 w 221"/>
              <a:gd name="T3" fmla="*/ 46 h 116"/>
              <a:gd name="T4" fmla="*/ 134 w 221"/>
              <a:gd name="T5" fmla="*/ 53 h 116"/>
              <a:gd name="T6" fmla="*/ 111 w 221"/>
              <a:gd name="T7" fmla="*/ 116 h 116"/>
              <a:gd name="T8" fmla="*/ 0 w 221"/>
              <a:gd name="T9" fmla="*/ 18 h 116"/>
              <a:gd name="T10" fmla="*/ 216 w 221"/>
              <a:gd name="T11" fmla="*/ 0 h 116"/>
              <a:gd name="T12" fmla="*/ 0 60000 65536"/>
              <a:gd name="T13" fmla="*/ 0 60000 65536"/>
              <a:gd name="T14" fmla="*/ 0 60000 65536"/>
              <a:gd name="T15" fmla="*/ 0 60000 65536"/>
              <a:gd name="T16" fmla="*/ 0 60000 65536"/>
              <a:gd name="T17" fmla="*/ 0 60000 65536"/>
              <a:gd name="T18" fmla="*/ 0 w 221"/>
              <a:gd name="T19" fmla="*/ 0 h 116"/>
              <a:gd name="T20" fmla="*/ 221 w 221"/>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221" h="116">
                <a:moveTo>
                  <a:pt x="216" y="0"/>
                </a:moveTo>
                <a:lnTo>
                  <a:pt x="221" y="46"/>
                </a:lnTo>
                <a:lnTo>
                  <a:pt x="134" y="53"/>
                </a:lnTo>
                <a:lnTo>
                  <a:pt x="111" y="116"/>
                </a:lnTo>
                <a:lnTo>
                  <a:pt x="0" y="18"/>
                </a:lnTo>
                <a:lnTo>
                  <a:pt x="216" y="0"/>
                </a:lnTo>
                <a:close/>
              </a:path>
            </a:pathLst>
          </a:custGeom>
          <a:solidFill>
            <a:srgbClr val="FFFFFF"/>
          </a:solidFill>
          <a:ln w="9525">
            <a:solidFill>
              <a:schemeClr val="tx1"/>
            </a:solidFill>
            <a:round/>
            <a:headEnd/>
            <a:tailEnd/>
          </a:ln>
        </p:spPr>
        <p:txBody>
          <a:bodyPr/>
          <a:lstStyle/>
          <a:p>
            <a:endParaRPr lang="en-US"/>
          </a:p>
        </p:txBody>
      </p:sp>
      <p:sp>
        <p:nvSpPr>
          <p:cNvPr id="292" name="Freeform 125"/>
          <p:cNvSpPr>
            <a:spLocks/>
          </p:cNvSpPr>
          <p:nvPr/>
        </p:nvSpPr>
        <p:spPr bwMode="auto">
          <a:xfrm>
            <a:off x="2749279" y="4223119"/>
            <a:ext cx="139577" cy="108196"/>
          </a:xfrm>
          <a:custGeom>
            <a:avLst/>
            <a:gdLst>
              <a:gd name="T0" fmla="*/ 0 w 344"/>
              <a:gd name="T1" fmla="*/ 168 h 297"/>
              <a:gd name="T2" fmla="*/ 0 w 344"/>
              <a:gd name="T3" fmla="*/ 128 h 297"/>
              <a:gd name="T4" fmla="*/ 76 w 344"/>
              <a:gd name="T5" fmla="*/ 23 h 297"/>
              <a:gd name="T6" fmla="*/ 134 w 344"/>
              <a:gd name="T7" fmla="*/ 46 h 297"/>
              <a:gd name="T8" fmla="*/ 198 w 344"/>
              <a:gd name="T9" fmla="*/ 0 h 297"/>
              <a:gd name="T10" fmla="*/ 344 w 344"/>
              <a:gd name="T11" fmla="*/ 128 h 297"/>
              <a:gd name="T12" fmla="*/ 320 w 344"/>
              <a:gd name="T13" fmla="*/ 273 h 297"/>
              <a:gd name="T14" fmla="*/ 12 w 344"/>
              <a:gd name="T15" fmla="*/ 297 h 297"/>
              <a:gd name="T16" fmla="*/ 6 w 344"/>
              <a:gd name="T17" fmla="*/ 255 h 297"/>
              <a:gd name="T18" fmla="*/ 250 w 344"/>
              <a:gd name="T19" fmla="*/ 180 h 297"/>
              <a:gd name="T20" fmla="*/ 0 w 344"/>
              <a:gd name="T21" fmla="*/ 168 h 2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4"/>
              <a:gd name="T34" fmla="*/ 0 h 297"/>
              <a:gd name="T35" fmla="*/ 344 w 344"/>
              <a:gd name="T36" fmla="*/ 297 h 2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4" h="297">
                <a:moveTo>
                  <a:pt x="0" y="168"/>
                </a:moveTo>
                <a:lnTo>
                  <a:pt x="0" y="128"/>
                </a:lnTo>
                <a:lnTo>
                  <a:pt x="76" y="23"/>
                </a:lnTo>
                <a:lnTo>
                  <a:pt x="134" y="46"/>
                </a:lnTo>
                <a:lnTo>
                  <a:pt x="198" y="0"/>
                </a:lnTo>
                <a:lnTo>
                  <a:pt x="344" y="128"/>
                </a:lnTo>
                <a:lnTo>
                  <a:pt x="320" y="273"/>
                </a:lnTo>
                <a:lnTo>
                  <a:pt x="12" y="297"/>
                </a:lnTo>
                <a:lnTo>
                  <a:pt x="6" y="255"/>
                </a:lnTo>
                <a:lnTo>
                  <a:pt x="250" y="180"/>
                </a:lnTo>
                <a:lnTo>
                  <a:pt x="0" y="168"/>
                </a:lnTo>
                <a:close/>
              </a:path>
            </a:pathLst>
          </a:custGeom>
          <a:solidFill>
            <a:srgbClr val="FFFFFF"/>
          </a:solidFill>
          <a:ln w="9525">
            <a:solidFill>
              <a:schemeClr val="tx1"/>
            </a:solidFill>
            <a:round/>
            <a:headEnd/>
            <a:tailEnd/>
          </a:ln>
        </p:spPr>
        <p:txBody>
          <a:bodyPr/>
          <a:lstStyle/>
          <a:p>
            <a:endParaRPr lang="en-US"/>
          </a:p>
        </p:txBody>
      </p:sp>
      <p:sp>
        <p:nvSpPr>
          <p:cNvPr id="293" name="Freeform 126"/>
          <p:cNvSpPr>
            <a:spLocks/>
          </p:cNvSpPr>
          <p:nvPr/>
        </p:nvSpPr>
        <p:spPr bwMode="auto">
          <a:xfrm>
            <a:off x="2749280" y="4284528"/>
            <a:ext cx="103871" cy="32166"/>
          </a:xfrm>
          <a:custGeom>
            <a:avLst/>
            <a:gdLst>
              <a:gd name="T0" fmla="*/ 0 w 250"/>
              <a:gd name="T1" fmla="*/ 0 h 87"/>
              <a:gd name="T2" fmla="*/ 250 w 250"/>
              <a:gd name="T3" fmla="*/ 12 h 87"/>
              <a:gd name="T4" fmla="*/ 6 w 250"/>
              <a:gd name="T5" fmla="*/ 87 h 87"/>
              <a:gd name="T6" fmla="*/ 0 w 250"/>
              <a:gd name="T7" fmla="*/ 0 h 87"/>
              <a:gd name="T8" fmla="*/ 0 60000 65536"/>
              <a:gd name="T9" fmla="*/ 0 60000 65536"/>
              <a:gd name="T10" fmla="*/ 0 60000 65536"/>
              <a:gd name="T11" fmla="*/ 0 60000 65536"/>
              <a:gd name="T12" fmla="*/ 0 w 250"/>
              <a:gd name="T13" fmla="*/ 0 h 87"/>
              <a:gd name="T14" fmla="*/ 250 w 250"/>
              <a:gd name="T15" fmla="*/ 87 h 87"/>
            </a:gdLst>
            <a:ahLst/>
            <a:cxnLst>
              <a:cxn ang="T8">
                <a:pos x="T0" y="T1"/>
              </a:cxn>
              <a:cxn ang="T9">
                <a:pos x="T2" y="T3"/>
              </a:cxn>
              <a:cxn ang="T10">
                <a:pos x="T4" y="T5"/>
              </a:cxn>
              <a:cxn ang="T11">
                <a:pos x="T6" y="T7"/>
              </a:cxn>
            </a:cxnLst>
            <a:rect l="T12" t="T13" r="T14" b="T15"/>
            <a:pathLst>
              <a:path w="250" h="87">
                <a:moveTo>
                  <a:pt x="0" y="0"/>
                </a:moveTo>
                <a:lnTo>
                  <a:pt x="250" y="12"/>
                </a:lnTo>
                <a:lnTo>
                  <a:pt x="6" y="87"/>
                </a:lnTo>
                <a:lnTo>
                  <a:pt x="0" y="0"/>
                </a:lnTo>
                <a:close/>
              </a:path>
            </a:pathLst>
          </a:custGeom>
          <a:solidFill>
            <a:srgbClr val="FFFFFF"/>
          </a:solidFill>
          <a:ln w="9525">
            <a:solidFill>
              <a:schemeClr val="tx1"/>
            </a:solidFill>
            <a:round/>
            <a:headEnd/>
            <a:tailEnd/>
          </a:ln>
        </p:spPr>
        <p:txBody>
          <a:bodyPr/>
          <a:lstStyle/>
          <a:p>
            <a:endParaRPr lang="en-US"/>
          </a:p>
        </p:txBody>
      </p:sp>
      <p:sp>
        <p:nvSpPr>
          <p:cNvPr id="294" name="Freeform 127"/>
          <p:cNvSpPr>
            <a:spLocks/>
          </p:cNvSpPr>
          <p:nvPr/>
        </p:nvSpPr>
        <p:spPr bwMode="auto">
          <a:xfrm>
            <a:off x="2879118" y="4009651"/>
            <a:ext cx="441451" cy="362605"/>
          </a:xfrm>
          <a:custGeom>
            <a:avLst/>
            <a:gdLst>
              <a:gd name="T0" fmla="*/ 0 w 1093"/>
              <a:gd name="T1" fmla="*/ 860 h 994"/>
              <a:gd name="T2" fmla="*/ 6 w 1093"/>
              <a:gd name="T3" fmla="*/ 889 h 994"/>
              <a:gd name="T4" fmla="*/ 204 w 1093"/>
              <a:gd name="T5" fmla="*/ 907 h 994"/>
              <a:gd name="T6" fmla="*/ 250 w 1093"/>
              <a:gd name="T7" fmla="*/ 971 h 994"/>
              <a:gd name="T8" fmla="*/ 279 w 1093"/>
              <a:gd name="T9" fmla="*/ 971 h 994"/>
              <a:gd name="T10" fmla="*/ 291 w 1093"/>
              <a:gd name="T11" fmla="*/ 994 h 994"/>
              <a:gd name="T12" fmla="*/ 407 w 1093"/>
              <a:gd name="T13" fmla="*/ 988 h 994"/>
              <a:gd name="T14" fmla="*/ 524 w 1093"/>
              <a:gd name="T15" fmla="*/ 842 h 994"/>
              <a:gd name="T16" fmla="*/ 616 w 1093"/>
              <a:gd name="T17" fmla="*/ 819 h 994"/>
              <a:gd name="T18" fmla="*/ 628 w 1093"/>
              <a:gd name="T19" fmla="*/ 773 h 994"/>
              <a:gd name="T20" fmla="*/ 849 w 1093"/>
              <a:gd name="T21" fmla="*/ 692 h 994"/>
              <a:gd name="T22" fmla="*/ 1024 w 1093"/>
              <a:gd name="T23" fmla="*/ 616 h 994"/>
              <a:gd name="T24" fmla="*/ 1093 w 1093"/>
              <a:gd name="T25" fmla="*/ 407 h 994"/>
              <a:gd name="T26" fmla="*/ 1035 w 1093"/>
              <a:gd name="T27" fmla="*/ 372 h 994"/>
              <a:gd name="T28" fmla="*/ 1029 w 1093"/>
              <a:gd name="T29" fmla="*/ 326 h 994"/>
              <a:gd name="T30" fmla="*/ 576 w 1093"/>
              <a:gd name="T31" fmla="*/ 0 h 994"/>
              <a:gd name="T32" fmla="*/ 477 w 1093"/>
              <a:gd name="T33" fmla="*/ 0 h 994"/>
              <a:gd name="T34" fmla="*/ 419 w 1093"/>
              <a:gd name="T35" fmla="*/ 563 h 994"/>
              <a:gd name="T36" fmla="*/ 501 w 1093"/>
              <a:gd name="T37" fmla="*/ 563 h 994"/>
              <a:gd name="T38" fmla="*/ 494 w 1093"/>
              <a:gd name="T39" fmla="*/ 645 h 994"/>
              <a:gd name="T40" fmla="*/ 262 w 1093"/>
              <a:gd name="T41" fmla="*/ 645 h 994"/>
              <a:gd name="T42" fmla="*/ 232 w 1093"/>
              <a:gd name="T43" fmla="*/ 605 h 994"/>
              <a:gd name="T44" fmla="*/ 210 w 1093"/>
              <a:gd name="T45" fmla="*/ 663 h 994"/>
              <a:gd name="T46" fmla="*/ 117 w 1093"/>
              <a:gd name="T47" fmla="*/ 680 h 994"/>
              <a:gd name="T48" fmla="*/ 100 w 1093"/>
              <a:gd name="T49" fmla="*/ 645 h 994"/>
              <a:gd name="T50" fmla="*/ 76 w 1093"/>
              <a:gd name="T51" fmla="*/ 715 h 994"/>
              <a:gd name="T52" fmla="*/ 30 w 1093"/>
              <a:gd name="T53" fmla="*/ 715 h 994"/>
              <a:gd name="T54" fmla="*/ 0 w 1093"/>
              <a:gd name="T55" fmla="*/ 860 h 9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93"/>
              <a:gd name="T85" fmla="*/ 0 h 994"/>
              <a:gd name="T86" fmla="*/ 1093 w 1093"/>
              <a:gd name="T87" fmla="*/ 994 h 9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93" h="994">
                <a:moveTo>
                  <a:pt x="0" y="860"/>
                </a:moveTo>
                <a:lnTo>
                  <a:pt x="6" y="889"/>
                </a:lnTo>
                <a:lnTo>
                  <a:pt x="204" y="907"/>
                </a:lnTo>
                <a:lnTo>
                  <a:pt x="250" y="971"/>
                </a:lnTo>
                <a:lnTo>
                  <a:pt x="279" y="971"/>
                </a:lnTo>
                <a:lnTo>
                  <a:pt x="291" y="994"/>
                </a:lnTo>
                <a:lnTo>
                  <a:pt x="407" y="988"/>
                </a:lnTo>
                <a:lnTo>
                  <a:pt x="524" y="842"/>
                </a:lnTo>
                <a:lnTo>
                  <a:pt x="616" y="819"/>
                </a:lnTo>
                <a:lnTo>
                  <a:pt x="628" y="773"/>
                </a:lnTo>
                <a:lnTo>
                  <a:pt x="849" y="692"/>
                </a:lnTo>
                <a:lnTo>
                  <a:pt x="1024" y="616"/>
                </a:lnTo>
                <a:lnTo>
                  <a:pt x="1093" y="407"/>
                </a:lnTo>
                <a:lnTo>
                  <a:pt x="1035" y="372"/>
                </a:lnTo>
                <a:lnTo>
                  <a:pt x="1029" y="326"/>
                </a:lnTo>
                <a:lnTo>
                  <a:pt x="576" y="0"/>
                </a:lnTo>
                <a:lnTo>
                  <a:pt x="477" y="0"/>
                </a:lnTo>
                <a:lnTo>
                  <a:pt x="419" y="563"/>
                </a:lnTo>
                <a:lnTo>
                  <a:pt x="501" y="563"/>
                </a:lnTo>
                <a:lnTo>
                  <a:pt x="494" y="645"/>
                </a:lnTo>
                <a:lnTo>
                  <a:pt x="262" y="645"/>
                </a:lnTo>
                <a:lnTo>
                  <a:pt x="232" y="605"/>
                </a:lnTo>
                <a:lnTo>
                  <a:pt x="210" y="663"/>
                </a:lnTo>
                <a:lnTo>
                  <a:pt x="117" y="680"/>
                </a:lnTo>
                <a:lnTo>
                  <a:pt x="100" y="645"/>
                </a:lnTo>
                <a:lnTo>
                  <a:pt x="76" y="715"/>
                </a:lnTo>
                <a:lnTo>
                  <a:pt x="30" y="715"/>
                </a:lnTo>
                <a:lnTo>
                  <a:pt x="0" y="860"/>
                </a:lnTo>
                <a:close/>
              </a:path>
            </a:pathLst>
          </a:custGeom>
          <a:solidFill>
            <a:schemeClr val="bg2"/>
          </a:solidFill>
          <a:ln w="9525">
            <a:solidFill>
              <a:schemeClr val="tx1"/>
            </a:solidFill>
            <a:round/>
            <a:headEnd/>
            <a:tailEnd/>
          </a:ln>
        </p:spPr>
        <p:txBody>
          <a:bodyPr/>
          <a:lstStyle/>
          <a:p>
            <a:endParaRPr lang="en-US"/>
          </a:p>
        </p:txBody>
      </p:sp>
      <p:sp>
        <p:nvSpPr>
          <p:cNvPr id="295" name="Freeform 128"/>
          <p:cNvSpPr>
            <a:spLocks/>
          </p:cNvSpPr>
          <p:nvPr/>
        </p:nvSpPr>
        <p:spPr bwMode="auto">
          <a:xfrm>
            <a:off x="3440669" y="3699682"/>
            <a:ext cx="107117" cy="172530"/>
          </a:xfrm>
          <a:custGeom>
            <a:avLst/>
            <a:gdLst>
              <a:gd name="T0" fmla="*/ 70 w 262"/>
              <a:gd name="T1" fmla="*/ 28 h 470"/>
              <a:gd name="T2" fmla="*/ 47 w 262"/>
              <a:gd name="T3" fmla="*/ 179 h 470"/>
              <a:gd name="T4" fmla="*/ 0 w 262"/>
              <a:gd name="T5" fmla="*/ 226 h 470"/>
              <a:gd name="T6" fmla="*/ 117 w 262"/>
              <a:gd name="T7" fmla="*/ 470 h 470"/>
              <a:gd name="T8" fmla="*/ 251 w 262"/>
              <a:gd name="T9" fmla="*/ 278 h 470"/>
              <a:gd name="T10" fmla="*/ 181 w 262"/>
              <a:gd name="T11" fmla="*/ 226 h 470"/>
              <a:gd name="T12" fmla="*/ 262 w 262"/>
              <a:gd name="T13" fmla="*/ 110 h 470"/>
              <a:gd name="T14" fmla="*/ 192 w 262"/>
              <a:gd name="T15" fmla="*/ 0 h 470"/>
              <a:gd name="T16" fmla="*/ 70 w 262"/>
              <a:gd name="T17" fmla="*/ 28 h 4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
              <a:gd name="T28" fmla="*/ 0 h 470"/>
              <a:gd name="T29" fmla="*/ 262 w 262"/>
              <a:gd name="T30" fmla="*/ 470 h 4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 h="470">
                <a:moveTo>
                  <a:pt x="70" y="28"/>
                </a:moveTo>
                <a:lnTo>
                  <a:pt x="47" y="179"/>
                </a:lnTo>
                <a:lnTo>
                  <a:pt x="0" y="226"/>
                </a:lnTo>
                <a:lnTo>
                  <a:pt x="117" y="470"/>
                </a:lnTo>
                <a:lnTo>
                  <a:pt x="251" y="278"/>
                </a:lnTo>
                <a:lnTo>
                  <a:pt x="181" y="226"/>
                </a:lnTo>
                <a:lnTo>
                  <a:pt x="262" y="110"/>
                </a:lnTo>
                <a:lnTo>
                  <a:pt x="192" y="0"/>
                </a:lnTo>
                <a:lnTo>
                  <a:pt x="70" y="28"/>
                </a:lnTo>
                <a:close/>
              </a:path>
            </a:pathLst>
          </a:custGeom>
          <a:solidFill>
            <a:srgbClr val="FFFFFF"/>
          </a:solidFill>
          <a:ln w="9525">
            <a:solidFill>
              <a:schemeClr val="tx1"/>
            </a:solidFill>
            <a:round/>
            <a:headEnd/>
            <a:tailEnd/>
          </a:ln>
        </p:spPr>
        <p:txBody>
          <a:bodyPr/>
          <a:lstStyle/>
          <a:p>
            <a:endParaRPr lang="en-US"/>
          </a:p>
        </p:txBody>
      </p:sp>
      <p:sp>
        <p:nvSpPr>
          <p:cNvPr id="296" name="Freeform 129"/>
          <p:cNvSpPr>
            <a:spLocks/>
          </p:cNvSpPr>
          <p:nvPr/>
        </p:nvSpPr>
        <p:spPr bwMode="auto">
          <a:xfrm>
            <a:off x="2797970" y="4322544"/>
            <a:ext cx="204494" cy="122817"/>
          </a:xfrm>
          <a:custGeom>
            <a:avLst/>
            <a:gdLst>
              <a:gd name="T0" fmla="*/ 0 w 506"/>
              <a:gd name="T1" fmla="*/ 128 h 331"/>
              <a:gd name="T2" fmla="*/ 23 w 506"/>
              <a:gd name="T3" fmla="*/ 59 h 331"/>
              <a:gd name="T4" fmla="*/ 110 w 506"/>
              <a:gd name="T5" fmla="*/ 52 h 331"/>
              <a:gd name="T6" fmla="*/ 105 w 506"/>
              <a:gd name="T7" fmla="*/ 6 h 331"/>
              <a:gd name="T8" fmla="*/ 197 w 506"/>
              <a:gd name="T9" fmla="*/ 0 h 331"/>
              <a:gd name="T10" fmla="*/ 203 w 506"/>
              <a:gd name="T11" fmla="*/ 29 h 331"/>
              <a:gd name="T12" fmla="*/ 401 w 506"/>
              <a:gd name="T13" fmla="*/ 47 h 331"/>
              <a:gd name="T14" fmla="*/ 447 w 506"/>
              <a:gd name="T15" fmla="*/ 111 h 331"/>
              <a:gd name="T16" fmla="*/ 476 w 506"/>
              <a:gd name="T17" fmla="*/ 111 h 331"/>
              <a:gd name="T18" fmla="*/ 506 w 506"/>
              <a:gd name="T19" fmla="*/ 163 h 331"/>
              <a:gd name="T20" fmla="*/ 436 w 506"/>
              <a:gd name="T21" fmla="*/ 169 h 331"/>
              <a:gd name="T22" fmla="*/ 476 w 506"/>
              <a:gd name="T23" fmla="*/ 291 h 331"/>
              <a:gd name="T24" fmla="*/ 389 w 506"/>
              <a:gd name="T25" fmla="*/ 279 h 331"/>
              <a:gd name="T26" fmla="*/ 401 w 506"/>
              <a:gd name="T27" fmla="*/ 303 h 331"/>
              <a:gd name="T28" fmla="*/ 366 w 506"/>
              <a:gd name="T29" fmla="*/ 331 h 331"/>
              <a:gd name="T30" fmla="*/ 331 w 506"/>
              <a:gd name="T31" fmla="*/ 273 h 331"/>
              <a:gd name="T32" fmla="*/ 302 w 506"/>
              <a:gd name="T33" fmla="*/ 279 h 331"/>
              <a:gd name="T34" fmla="*/ 227 w 506"/>
              <a:gd name="T35" fmla="*/ 139 h 331"/>
              <a:gd name="T36" fmla="*/ 105 w 506"/>
              <a:gd name="T37" fmla="*/ 244 h 331"/>
              <a:gd name="T38" fmla="*/ 81 w 506"/>
              <a:gd name="T39" fmla="*/ 204 h 331"/>
              <a:gd name="T40" fmla="*/ 0 w 506"/>
              <a:gd name="T41" fmla="*/ 128 h 3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6"/>
              <a:gd name="T64" fmla="*/ 0 h 331"/>
              <a:gd name="T65" fmla="*/ 506 w 506"/>
              <a:gd name="T66" fmla="*/ 331 h 3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6" h="331">
                <a:moveTo>
                  <a:pt x="0" y="128"/>
                </a:moveTo>
                <a:lnTo>
                  <a:pt x="23" y="59"/>
                </a:lnTo>
                <a:lnTo>
                  <a:pt x="110" y="52"/>
                </a:lnTo>
                <a:lnTo>
                  <a:pt x="105" y="6"/>
                </a:lnTo>
                <a:lnTo>
                  <a:pt x="197" y="0"/>
                </a:lnTo>
                <a:lnTo>
                  <a:pt x="203" y="29"/>
                </a:lnTo>
                <a:lnTo>
                  <a:pt x="401" y="47"/>
                </a:lnTo>
                <a:lnTo>
                  <a:pt x="447" y="111"/>
                </a:lnTo>
                <a:lnTo>
                  <a:pt x="476" y="111"/>
                </a:lnTo>
                <a:lnTo>
                  <a:pt x="506" y="163"/>
                </a:lnTo>
                <a:lnTo>
                  <a:pt x="436" y="169"/>
                </a:lnTo>
                <a:lnTo>
                  <a:pt x="476" y="291"/>
                </a:lnTo>
                <a:lnTo>
                  <a:pt x="389" y="279"/>
                </a:lnTo>
                <a:lnTo>
                  <a:pt x="401" y="303"/>
                </a:lnTo>
                <a:lnTo>
                  <a:pt x="366" y="331"/>
                </a:lnTo>
                <a:lnTo>
                  <a:pt x="331" y="273"/>
                </a:lnTo>
                <a:lnTo>
                  <a:pt x="302" y="279"/>
                </a:lnTo>
                <a:lnTo>
                  <a:pt x="227" y="139"/>
                </a:lnTo>
                <a:lnTo>
                  <a:pt x="105" y="244"/>
                </a:lnTo>
                <a:lnTo>
                  <a:pt x="81" y="204"/>
                </a:lnTo>
                <a:lnTo>
                  <a:pt x="0" y="128"/>
                </a:lnTo>
                <a:close/>
              </a:path>
            </a:pathLst>
          </a:custGeom>
          <a:solidFill>
            <a:srgbClr val="FFFFFF"/>
          </a:solidFill>
          <a:ln w="9525">
            <a:solidFill>
              <a:schemeClr val="tx1"/>
            </a:solidFill>
            <a:round/>
            <a:headEnd/>
            <a:tailEnd/>
          </a:ln>
        </p:spPr>
        <p:txBody>
          <a:bodyPr/>
          <a:lstStyle/>
          <a:p>
            <a:endParaRPr lang="en-US"/>
          </a:p>
        </p:txBody>
      </p:sp>
      <p:sp>
        <p:nvSpPr>
          <p:cNvPr id="297" name="Freeform 130"/>
          <p:cNvSpPr>
            <a:spLocks/>
          </p:cNvSpPr>
          <p:nvPr/>
        </p:nvSpPr>
        <p:spPr bwMode="auto">
          <a:xfrm>
            <a:off x="2840167" y="4375181"/>
            <a:ext cx="81149" cy="93575"/>
          </a:xfrm>
          <a:custGeom>
            <a:avLst/>
            <a:gdLst>
              <a:gd name="T0" fmla="*/ 0 w 197"/>
              <a:gd name="T1" fmla="*/ 105 h 256"/>
              <a:gd name="T2" fmla="*/ 52 w 197"/>
              <a:gd name="T3" fmla="*/ 215 h 256"/>
              <a:gd name="T4" fmla="*/ 104 w 197"/>
              <a:gd name="T5" fmla="*/ 256 h 256"/>
              <a:gd name="T6" fmla="*/ 197 w 197"/>
              <a:gd name="T7" fmla="*/ 140 h 256"/>
              <a:gd name="T8" fmla="*/ 122 w 197"/>
              <a:gd name="T9" fmla="*/ 0 h 256"/>
              <a:gd name="T10" fmla="*/ 0 w 197"/>
              <a:gd name="T11" fmla="*/ 105 h 256"/>
              <a:gd name="T12" fmla="*/ 0 60000 65536"/>
              <a:gd name="T13" fmla="*/ 0 60000 65536"/>
              <a:gd name="T14" fmla="*/ 0 60000 65536"/>
              <a:gd name="T15" fmla="*/ 0 60000 65536"/>
              <a:gd name="T16" fmla="*/ 0 60000 65536"/>
              <a:gd name="T17" fmla="*/ 0 60000 65536"/>
              <a:gd name="T18" fmla="*/ 0 w 197"/>
              <a:gd name="T19" fmla="*/ 0 h 256"/>
              <a:gd name="T20" fmla="*/ 197 w 197"/>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197" h="256">
                <a:moveTo>
                  <a:pt x="0" y="105"/>
                </a:moveTo>
                <a:lnTo>
                  <a:pt x="52" y="215"/>
                </a:lnTo>
                <a:lnTo>
                  <a:pt x="104" y="256"/>
                </a:lnTo>
                <a:lnTo>
                  <a:pt x="197" y="140"/>
                </a:lnTo>
                <a:lnTo>
                  <a:pt x="122" y="0"/>
                </a:lnTo>
                <a:lnTo>
                  <a:pt x="0" y="105"/>
                </a:lnTo>
                <a:close/>
              </a:path>
            </a:pathLst>
          </a:custGeom>
          <a:solidFill>
            <a:srgbClr val="FFFFFF"/>
          </a:solidFill>
          <a:ln w="9525">
            <a:solidFill>
              <a:schemeClr val="tx1"/>
            </a:solidFill>
            <a:round/>
            <a:headEnd/>
            <a:tailEnd/>
          </a:ln>
        </p:spPr>
        <p:txBody>
          <a:bodyPr/>
          <a:lstStyle/>
          <a:p>
            <a:endParaRPr lang="en-US"/>
          </a:p>
        </p:txBody>
      </p:sp>
      <p:sp>
        <p:nvSpPr>
          <p:cNvPr id="298" name="Freeform 131"/>
          <p:cNvSpPr>
            <a:spLocks/>
          </p:cNvSpPr>
          <p:nvPr/>
        </p:nvSpPr>
        <p:spPr bwMode="auto">
          <a:xfrm>
            <a:off x="2882364" y="4424891"/>
            <a:ext cx="107117" cy="99424"/>
          </a:xfrm>
          <a:custGeom>
            <a:avLst/>
            <a:gdLst>
              <a:gd name="T0" fmla="*/ 0 w 262"/>
              <a:gd name="T1" fmla="*/ 122 h 273"/>
              <a:gd name="T2" fmla="*/ 255 w 262"/>
              <a:gd name="T3" fmla="*/ 273 h 273"/>
              <a:gd name="T4" fmla="*/ 262 w 262"/>
              <a:gd name="T5" fmla="*/ 185 h 273"/>
              <a:gd name="T6" fmla="*/ 215 w 262"/>
              <a:gd name="T7" fmla="*/ 133 h 273"/>
              <a:gd name="T8" fmla="*/ 244 w 262"/>
              <a:gd name="T9" fmla="*/ 93 h 273"/>
              <a:gd name="T10" fmla="*/ 192 w 262"/>
              <a:gd name="T11" fmla="*/ 35 h 273"/>
              <a:gd name="T12" fmla="*/ 157 w 262"/>
              <a:gd name="T13" fmla="*/ 58 h 273"/>
              <a:gd name="T14" fmla="*/ 122 w 262"/>
              <a:gd name="T15" fmla="*/ 0 h 273"/>
              <a:gd name="T16" fmla="*/ 93 w 262"/>
              <a:gd name="T17" fmla="*/ 6 h 273"/>
              <a:gd name="T18" fmla="*/ 0 w 262"/>
              <a:gd name="T19" fmla="*/ 122 h 2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73"/>
              <a:gd name="T32" fmla="*/ 262 w 262"/>
              <a:gd name="T33" fmla="*/ 273 h 2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73">
                <a:moveTo>
                  <a:pt x="0" y="122"/>
                </a:moveTo>
                <a:lnTo>
                  <a:pt x="255" y="273"/>
                </a:lnTo>
                <a:lnTo>
                  <a:pt x="262" y="185"/>
                </a:lnTo>
                <a:lnTo>
                  <a:pt x="215" y="133"/>
                </a:lnTo>
                <a:lnTo>
                  <a:pt x="244" y="93"/>
                </a:lnTo>
                <a:lnTo>
                  <a:pt x="192" y="35"/>
                </a:lnTo>
                <a:lnTo>
                  <a:pt x="157" y="58"/>
                </a:lnTo>
                <a:lnTo>
                  <a:pt x="122" y="0"/>
                </a:lnTo>
                <a:lnTo>
                  <a:pt x="93" y="6"/>
                </a:lnTo>
                <a:lnTo>
                  <a:pt x="0" y="122"/>
                </a:lnTo>
                <a:close/>
              </a:path>
            </a:pathLst>
          </a:custGeom>
          <a:solidFill>
            <a:srgbClr val="FFFFFF"/>
          </a:solidFill>
          <a:ln w="9525">
            <a:solidFill>
              <a:schemeClr val="tx1"/>
            </a:solidFill>
            <a:round/>
            <a:headEnd/>
            <a:tailEnd/>
          </a:ln>
        </p:spPr>
        <p:txBody>
          <a:bodyPr/>
          <a:lstStyle/>
          <a:p>
            <a:endParaRPr lang="en-US"/>
          </a:p>
        </p:txBody>
      </p:sp>
      <p:sp>
        <p:nvSpPr>
          <p:cNvPr id="299" name="Freeform 132"/>
          <p:cNvSpPr>
            <a:spLocks/>
          </p:cNvSpPr>
          <p:nvPr/>
        </p:nvSpPr>
        <p:spPr bwMode="auto">
          <a:xfrm>
            <a:off x="2957022" y="4369332"/>
            <a:ext cx="181774" cy="154985"/>
          </a:xfrm>
          <a:custGeom>
            <a:avLst/>
            <a:gdLst>
              <a:gd name="T0" fmla="*/ 75 w 454"/>
              <a:gd name="T1" fmla="*/ 418 h 418"/>
              <a:gd name="T2" fmla="*/ 267 w 454"/>
              <a:gd name="T3" fmla="*/ 377 h 418"/>
              <a:gd name="T4" fmla="*/ 454 w 454"/>
              <a:gd name="T5" fmla="*/ 407 h 418"/>
              <a:gd name="T6" fmla="*/ 378 w 454"/>
              <a:gd name="T7" fmla="*/ 226 h 418"/>
              <a:gd name="T8" fmla="*/ 436 w 454"/>
              <a:gd name="T9" fmla="*/ 151 h 418"/>
              <a:gd name="T10" fmla="*/ 431 w 454"/>
              <a:gd name="T11" fmla="*/ 110 h 418"/>
              <a:gd name="T12" fmla="*/ 384 w 454"/>
              <a:gd name="T13" fmla="*/ 58 h 418"/>
              <a:gd name="T14" fmla="*/ 274 w 454"/>
              <a:gd name="T15" fmla="*/ 64 h 418"/>
              <a:gd name="T16" fmla="*/ 215 w 454"/>
              <a:gd name="T17" fmla="*/ 0 h 418"/>
              <a:gd name="T18" fmla="*/ 99 w 454"/>
              <a:gd name="T19" fmla="*/ 6 h 418"/>
              <a:gd name="T20" fmla="*/ 117 w 454"/>
              <a:gd name="T21" fmla="*/ 35 h 418"/>
              <a:gd name="T22" fmla="*/ 47 w 454"/>
              <a:gd name="T23" fmla="*/ 41 h 418"/>
              <a:gd name="T24" fmla="*/ 82 w 454"/>
              <a:gd name="T25" fmla="*/ 157 h 418"/>
              <a:gd name="T26" fmla="*/ 0 w 454"/>
              <a:gd name="T27" fmla="*/ 145 h 418"/>
              <a:gd name="T28" fmla="*/ 6 w 454"/>
              <a:gd name="T29" fmla="*/ 180 h 418"/>
              <a:gd name="T30" fmla="*/ 64 w 454"/>
              <a:gd name="T31" fmla="*/ 238 h 418"/>
              <a:gd name="T32" fmla="*/ 35 w 454"/>
              <a:gd name="T33" fmla="*/ 278 h 418"/>
              <a:gd name="T34" fmla="*/ 82 w 454"/>
              <a:gd name="T35" fmla="*/ 330 h 418"/>
              <a:gd name="T36" fmla="*/ 75 w 454"/>
              <a:gd name="T37" fmla="*/ 389 h 418"/>
              <a:gd name="T38" fmla="*/ 75 w 454"/>
              <a:gd name="T39" fmla="*/ 418 h 4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4"/>
              <a:gd name="T61" fmla="*/ 0 h 418"/>
              <a:gd name="T62" fmla="*/ 454 w 454"/>
              <a:gd name="T63" fmla="*/ 418 h 4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4" h="418">
                <a:moveTo>
                  <a:pt x="75" y="418"/>
                </a:moveTo>
                <a:lnTo>
                  <a:pt x="267" y="377"/>
                </a:lnTo>
                <a:lnTo>
                  <a:pt x="454" y="407"/>
                </a:lnTo>
                <a:lnTo>
                  <a:pt x="378" y="226"/>
                </a:lnTo>
                <a:lnTo>
                  <a:pt x="436" y="151"/>
                </a:lnTo>
                <a:lnTo>
                  <a:pt x="431" y="110"/>
                </a:lnTo>
                <a:lnTo>
                  <a:pt x="384" y="58"/>
                </a:lnTo>
                <a:lnTo>
                  <a:pt x="274" y="64"/>
                </a:lnTo>
                <a:lnTo>
                  <a:pt x="215" y="0"/>
                </a:lnTo>
                <a:lnTo>
                  <a:pt x="99" y="6"/>
                </a:lnTo>
                <a:lnTo>
                  <a:pt x="117" y="35"/>
                </a:lnTo>
                <a:lnTo>
                  <a:pt x="47" y="41"/>
                </a:lnTo>
                <a:lnTo>
                  <a:pt x="82" y="157"/>
                </a:lnTo>
                <a:lnTo>
                  <a:pt x="0" y="145"/>
                </a:lnTo>
                <a:lnTo>
                  <a:pt x="6" y="180"/>
                </a:lnTo>
                <a:lnTo>
                  <a:pt x="64" y="238"/>
                </a:lnTo>
                <a:lnTo>
                  <a:pt x="35" y="278"/>
                </a:lnTo>
                <a:lnTo>
                  <a:pt x="82" y="330"/>
                </a:lnTo>
                <a:lnTo>
                  <a:pt x="75" y="389"/>
                </a:lnTo>
                <a:lnTo>
                  <a:pt x="75" y="418"/>
                </a:lnTo>
                <a:close/>
              </a:path>
            </a:pathLst>
          </a:custGeom>
          <a:solidFill>
            <a:srgbClr val="FFFFFF"/>
          </a:solidFill>
          <a:ln w="9525">
            <a:solidFill>
              <a:schemeClr val="tx1"/>
            </a:solidFill>
            <a:round/>
            <a:headEnd/>
            <a:tailEnd/>
          </a:ln>
        </p:spPr>
        <p:txBody>
          <a:bodyPr/>
          <a:lstStyle/>
          <a:p>
            <a:endParaRPr lang="en-US"/>
          </a:p>
        </p:txBody>
      </p:sp>
      <p:sp>
        <p:nvSpPr>
          <p:cNvPr id="300" name="Freeform 133"/>
          <p:cNvSpPr>
            <a:spLocks/>
          </p:cNvSpPr>
          <p:nvPr/>
        </p:nvSpPr>
        <p:spPr bwMode="auto">
          <a:xfrm>
            <a:off x="3041416" y="4261135"/>
            <a:ext cx="230463" cy="160833"/>
          </a:xfrm>
          <a:custGeom>
            <a:avLst/>
            <a:gdLst>
              <a:gd name="T0" fmla="*/ 442 w 565"/>
              <a:gd name="T1" fmla="*/ 0 h 436"/>
              <a:gd name="T2" fmla="*/ 565 w 565"/>
              <a:gd name="T3" fmla="*/ 185 h 436"/>
              <a:gd name="T4" fmla="*/ 530 w 565"/>
              <a:gd name="T5" fmla="*/ 244 h 436"/>
              <a:gd name="T6" fmla="*/ 291 w 565"/>
              <a:gd name="T7" fmla="*/ 272 h 436"/>
              <a:gd name="T8" fmla="*/ 221 w 565"/>
              <a:gd name="T9" fmla="*/ 255 h 436"/>
              <a:gd name="T10" fmla="*/ 221 w 565"/>
              <a:gd name="T11" fmla="*/ 436 h 436"/>
              <a:gd name="T12" fmla="*/ 198 w 565"/>
              <a:gd name="T13" fmla="*/ 389 h 436"/>
              <a:gd name="T14" fmla="*/ 169 w 565"/>
              <a:gd name="T15" fmla="*/ 354 h 436"/>
              <a:gd name="T16" fmla="*/ 59 w 565"/>
              <a:gd name="T17" fmla="*/ 360 h 436"/>
              <a:gd name="T18" fmla="*/ 0 w 565"/>
              <a:gd name="T19" fmla="*/ 296 h 436"/>
              <a:gd name="T20" fmla="*/ 117 w 565"/>
              <a:gd name="T21" fmla="*/ 150 h 436"/>
              <a:gd name="T22" fmla="*/ 216 w 565"/>
              <a:gd name="T23" fmla="*/ 127 h 436"/>
              <a:gd name="T24" fmla="*/ 221 w 565"/>
              <a:gd name="T25" fmla="*/ 81 h 436"/>
              <a:gd name="T26" fmla="*/ 442 w 565"/>
              <a:gd name="T27" fmla="*/ 0 h 4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5"/>
              <a:gd name="T43" fmla="*/ 0 h 436"/>
              <a:gd name="T44" fmla="*/ 565 w 565"/>
              <a:gd name="T45" fmla="*/ 436 h 4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5" h="436">
                <a:moveTo>
                  <a:pt x="442" y="0"/>
                </a:moveTo>
                <a:lnTo>
                  <a:pt x="565" y="185"/>
                </a:lnTo>
                <a:lnTo>
                  <a:pt x="530" y="244"/>
                </a:lnTo>
                <a:lnTo>
                  <a:pt x="291" y="272"/>
                </a:lnTo>
                <a:lnTo>
                  <a:pt x="221" y="255"/>
                </a:lnTo>
                <a:lnTo>
                  <a:pt x="221" y="436"/>
                </a:lnTo>
                <a:lnTo>
                  <a:pt x="198" y="389"/>
                </a:lnTo>
                <a:lnTo>
                  <a:pt x="169" y="354"/>
                </a:lnTo>
                <a:lnTo>
                  <a:pt x="59" y="360"/>
                </a:lnTo>
                <a:lnTo>
                  <a:pt x="0" y="296"/>
                </a:lnTo>
                <a:lnTo>
                  <a:pt x="117" y="150"/>
                </a:lnTo>
                <a:lnTo>
                  <a:pt x="216" y="127"/>
                </a:lnTo>
                <a:lnTo>
                  <a:pt x="221" y="81"/>
                </a:lnTo>
                <a:lnTo>
                  <a:pt x="442" y="0"/>
                </a:lnTo>
                <a:close/>
              </a:path>
            </a:pathLst>
          </a:custGeom>
          <a:solidFill>
            <a:srgbClr val="FFFFFF"/>
          </a:solidFill>
          <a:ln w="9525">
            <a:solidFill>
              <a:schemeClr val="tx1"/>
            </a:solidFill>
            <a:round/>
            <a:headEnd/>
            <a:tailEnd/>
          </a:ln>
        </p:spPr>
        <p:txBody>
          <a:bodyPr/>
          <a:lstStyle/>
          <a:p>
            <a:endParaRPr lang="en-US"/>
          </a:p>
        </p:txBody>
      </p:sp>
      <p:sp>
        <p:nvSpPr>
          <p:cNvPr id="301" name="Freeform 134"/>
          <p:cNvSpPr>
            <a:spLocks/>
          </p:cNvSpPr>
          <p:nvPr/>
        </p:nvSpPr>
        <p:spPr bwMode="auto">
          <a:xfrm>
            <a:off x="3109581" y="4354710"/>
            <a:ext cx="87641" cy="163757"/>
          </a:xfrm>
          <a:custGeom>
            <a:avLst/>
            <a:gdLst>
              <a:gd name="T0" fmla="*/ 198 w 221"/>
              <a:gd name="T1" fmla="*/ 12 h 448"/>
              <a:gd name="T2" fmla="*/ 221 w 221"/>
              <a:gd name="T3" fmla="*/ 378 h 448"/>
              <a:gd name="T4" fmla="*/ 76 w 221"/>
              <a:gd name="T5" fmla="*/ 448 h 448"/>
              <a:gd name="T6" fmla="*/ 0 w 221"/>
              <a:gd name="T7" fmla="*/ 267 h 448"/>
              <a:gd name="T8" fmla="*/ 58 w 221"/>
              <a:gd name="T9" fmla="*/ 192 h 448"/>
              <a:gd name="T10" fmla="*/ 58 w 221"/>
              <a:gd name="T11" fmla="*/ 0 h 448"/>
              <a:gd name="T12" fmla="*/ 128 w 221"/>
              <a:gd name="T13" fmla="*/ 17 h 448"/>
              <a:gd name="T14" fmla="*/ 198 w 221"/>
              <a:gd name="T15" fmla="*/ 12 h 448"/>
              <a:gd name="T16" fmla="*/ 0 60000 65536"/>
              <a:gd name="T17" fmla="*/ 0 60000 65536"/>
              <a:gd name="T18" fmla="*/ 0 60000 65536"/>
              <a:gd name="T19" fmla="*/ 0 60000 65536"/>
              <a:gd name="T20" fmla="*/ 0 60000 65536"/>
              <a:gd name="T21" fmla="*/ 0 60000 65536"/>
              <a:gd name="T22" fmla="*/ 0 60000 65536"/>
              <a:gd name="T23" fmla="*/ 0 60000 65536"/>
              <a:gd name="T24" fmla="*/ 0 w 221"/>
              <a:gd name="T25" fmla="*/ 0 h 448"/>
              <a:gd name="T26" fmla="*/ 221 w 221"/>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1" h="448">
                <a:moveTo>
                  <a:pt x="198" y="12"/>
                </a:moveTo>
                <a:lnTo>
                  <a:pt x="221" y="378"/>
                </a:lnTo>
                <a:lnTo>
                  <a:pt x="76" y="448"/>
                </a:lnTo>
                <a:lnTo>
                  <a:pt x="0" y="267"/>
                </a:lnTo>
                <a:lnTo>
                  <a:pt x="58" y="192"/>
                </a:lnTo>
                <a:lnTo>
                  <a:pt x="58" y="0"/>
                </a:lnTo>
                <a:lnTo>
                  <a:pt x="128" y="17"/>
                </a:lnTo>
                <a:lnTo>
                  <a:pt x="198" y="12"/>
                </a:lnTo>
                <a:close/>
              </a:path>
            </a:pathLst>
          </a:custGeom>
          <a:solidFill>
            <a:schemeClr val="bg2"/>
          </a:solidFill>
          <a:ln w="9525">
            <a:solidFill>
              <a:schemeClr val="tx1"/>
            </a:solidFill>
            <a:round/>
            <a:headEnd/>
            <a:tailEnd/>
          </a:ln>
        </p:spPr>
        <p:txBody>
          <a:bodyPr/>
          <a:lstStyle/>
          <a:p>
            <a:endParaRPr lang="en-US"/>
          </a:p>
        </p:txBody>
      </p:sp>
      <p:sp>
        <p:nvSpPr>
          <p:cNvPr id="302" name="Freeform 135"/>
          <p:cNvSpPr>
            <a:spLocks/>
          </p:cNvSpPr>
          <p:nvPr/>
        </p:nvSpPr>
        <p:spPr bwMode="auto">
          <a:xfrm>
            <a:off x="3187483" y="4354710"/>
            <a:ext cx="51935" cy="137439"/>
          </a:xfrm>
          <a:custGeom>
            <a:avLst/>
            <a:gdLst>
              <a:gd name="T0" fmla="*/ 0 w 127"/>
              <a:gd name="T1" fmla="*/ 18 h 384"/>
              <a:gd name="T2" fmla="*/ 23 w 127"/>
              <a:gd name="T3" fmla="*/ 384 h 384"/>
              <a:gd name="T4" fmla="*/ 104 w 127"/>
              <a:gd name="T5" fmla="*/ 349 h 384"/>
              <a:gd name="T6" fmla="*/ 92 w 127"/>
              <a:gd name="T7" fmla="*/ 152 h 384"/>
              <a:gd name="T8" fmla="*/ 127 w 127"/>
              <a:gd name="T9" fmla="*/ 100 h 384"/>
              <a:gd name="T10" fmla="*/ 110 w 127"/>
              <a:gd name="T11" fmla="*/ 0 h 384"/>
              <a:gd name="T12" fmla="*/ 0 w 127"/>
              <a:gd name="T13" fmla="*/ 18 h 384"/>
              <a:gd name="T14" fmla="*/ 0 60000 65536"/>
              <a:gd name="T15" fmla="*/ 0 60000 65536"/>
              <a:gd name="T16" fmla="*/ 0 60000 65536"/>
              <a:gd name="T17" fmla="*/ 0 60000 65536"/>
              <a:gd name="T18" fmla="*/ 0 60000 65536"/>
              <a:gd name="T19" fmla="*/ 0 60000 65536"/>
              <a:gd name="T20" fmla="*/ 0 60000 65536"/>
              <a:gd name="T21" fmla="*/ 0 w 127"/>
              <a:gd name="T22" fmla="*/ 0 h 384"/>
              <a:gd name="T23" fmla="*/ 127 w 127"/>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384">
                <a:moveTo>
                  <a:pt x="0" y="18"/>
                </a:moveTo>
                <a:lnTo>
                  <a:pt x="23" y="384"/>
                </a:lnTo>
                <a:lnTo>
                  <a:pt x="104" y="349"/>
                </a:lnTo>
                <a:lnTo>
                  <a:pt x="92" y="152"/>
                </a:lnTo>
                <a:lnTo>
                  <a:pt x="127" y="100"/>
                </a:lnTo>
                <a:lnTo>
                  <a:pt x="110" y="0"/>
                </a:lnTo>
                <a:lnTo>
                  <a:pt x="0" y="18"/>
                </a:lnTo>
                <a:close/>
              </a:path>
            </a:pathLst>
          </a:custGeom>
          <a:solidFill>
            <a:srgbClr val="FFFFFF"/>
          </a:solidFill>
          <a:ln w="9525">
            <a:solidFill>
              <a:schemeClr val="tx1"/>
            </a:solidFill>
            <a:round/>
            <a:headEnd/>
            <a:tailEnd/>
          </a:ln>
        </p:spPr>
        <p:txBody>
          <a:bodyPr/>
          <a:lstStyle/>
          <a:p>
            <a:endParaRPr lang="en-US"/>
          </a:p>
        </p:txBody>
      </p:sp>
      <p:sp>
        <p:nvSpPr>
          <p:cNvPr id="303" name="Freeform 136"/>
          <p:cNvSpPr>
            <a:spLocks/>
          </p:cNvSpPr>
          <p:nvPr/>
        </p:nvSpPr>
        <p:spPr bwMode="auto">
          <a:xfrm>
            <a:off x="3226436" y="4328391"/>
            <a:ext cx="84395" cy="152060"/>
          </a:xfrm>
          <a:custGeom>
            <a:avLst/>
            <a:gdLst>
              <a:gd name="T0" fmla="*/ 18 w 210"/>
              <a:gd name="T1" fmla="*/ 69 h 418"/>
              <a:gd name="T2" fmla="*/ 30 w 210"/>
              <a:gd name="T3" fmla="*/ 169 h 418"/>
              <a:gd name="T4" fmla="*/ 0 w 210"/>
              <a:gd name="T5" fmla="*/ 221 h 418"/>
              <a:gd name="T6" fmla="*/ 12 w 210"/>
              <a:gd name="T7" fmla="*/ 418 h 418"/>
              <a:gd name="T8" fmla="*/ 122 w 210"/>
              <a:gd name="T9" fmla="*/ 383 h 418"/>
              <a:gd name="T10" fmla="*/ 112 w 210"/>
              <a:gd name="T11" fmla="*/ 204 h 418"/>
              <a:gd name="T12" fmla="*/ 187 w 210"/>
              <a:gd name="T13" fmla="*/ 139 h 418"/>
              <a:gd name="T14" fmla="*/ 210 w 210"/>
              <a:gd name="T15" fmla="*/ 87 h 418"/>
              <a:gd name="T16" fmla="*/ 199 w 210"/>
              <a:gd name="T17" fmla="*/ 0 h 418"/>
              <a:gd name="T18" fmla="*/ 112 w 210"/>
              <a:gd name="T19" fmla="*/ 5 h 418"/>
              <a:gd name="T20" fmla="*/ 88 w 210"/>
              <a:gd name="T21" fmla="*/ 35 h 418"/>
              <a:gd name="T22" fmla="*/ 18 w 210"/>
              <a:gd name="T23" fmla="*/ 69 h 4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
              <a:gd name="T37" fmla="*/ 0 h 418"/>
              <a:gd name="T38" fmla="*/ 210 w 210"/>
              <a:gd name="T39" fmla="*/ 418 h 4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 h="418">
                <a:moveTo>
                  <a:pt x="18" y="69"/>
                </a:moveTo>
                <a:lnTo>
                  <a:pt x="30" y="169"/>
                </a:lnTo>
                <a:lnTo>
                  <a:pt x="0" y="221"/>
                </a:lnTo>
                <a:lnTo>
                  <a:pt x="12" y="418"/>
                </a:lnTo>
                <a:lnTo>
                  <a:pt x="122" y="383"/>
                </a:lnTo>
                <a:lnTo>
                  <a:pt x="112" y="204"/>
                </a:lnTo>
                <a:lnTo>
                  <a:pt x="187" y="139"/>
                </a:lnTo>
                <a:lnTo>
                  <a:pt x="210" y="87"/>
                </a:lnTo>
                <a:lnTo>
                  <a:pt x="199" y="0"/>
                </a:lnTo>
                <a:lnTo>
                  <a:pt x="112" y="5"/>
                </a:lnTo>
                <a:lnTo>
                  <a:pt x="88" y="35"/>
                </a:lnTo>
                <a:lnTo>
                  <a:pt x="18" y="69"/>
                </a:lnTo>
                <a:close/>
              </a:path>
            </a:pathLst>
          </a:custGeom>
          <a:solidFill>
            <a:srgbClr val="FFFFFF"/>
          </a:solidFill>
          <a:ln w="9525">
            <a:solidFill>
              <a:schemeClr val="tx1"/>
            </a:solidFill>
            <a:round/>
            <a:headEnd/>
            <a:tailEnd/>
          </a:ln>
        </p:spPr>
        <p:txBody>
          <a:bodyPr/>
          <a:lstStyle/>
          <a:p>
            <a:endParaRPr lang="en-US"/>
          </a:p>
        </p:txBody>
      </p:sp>
      <p:sp>
        <p:nvSpPr>
          <p:cNvPr id="304" name="Freeform 137"/>
          <p:cNvSpPr>
            <a:spLocks/>
          </p:cNvSpPr>
          <p:nvPr/>
        </p:nvSpPr>
        <p:spPr bwMode="auto">
          <a:xfrm>
            <a:off x="3223188" y="4041817"/>
            <a:ext cx="412237" cy="289500"/>
          </a:xfrm>
          <a:custGeom>
            <a:avLst/>
            <a:gdLst>
              <a:gd name="T0" fmla="*/ 0 w 1023"/>
              <a:gd name="T1" fmla="*/ 605 h 790"/>
              <a:gd name="T2" fmla="*/ 123 w 1023"/>
              <a:gd name="T3" fmla="*/ 790 h 790"/>
              <a:gd name="T4" fmla="*/ 210 w 1023"/>
              <a:gd name="T5" fmla="*/ 785 h 790"/>
              <a:gd name="T6" fmla="*/ 255 w 1023"/>
              <a:gd name="T7" fmla="*/ 668 h 790"/>
              <a:gd name="T8" fmla="*/ 378 w 1023"/>
              <a:gd name="T9" fmla="*/ 633 h 790"/>
              <a:gd name="T10" fmla="*/ 424 w 1023"/>
              <a:gd name="T11" fmla="*/ 698 h 790"/>
              <a:gd name="T12" fmla="*/ 488 w 1023"/>
              <a:gd name="T13" fmla="*/ 698 h 790"/>
              <a:gd name="T14" fmla="*/ 552 w 1023"/>
              <a:gd name="T15" fmla="*/ 720 h 790"/>
              <a:gd name="T16" fmla="*/ 662 w 1023"/>
              <a:gd name="T17" fmla="*/ 668 h 790"/>
              <a:gd name="T18" fmla="*/ 738 w 1023"/>
              <a:gd name="T19" fmla="*/ 710 h 790"/>
              <a:gd name="T20" fmla="*/ 854 w 1023"/>
              <a:gd name="T21" fmla="*/ 640 h 790"/>
              <a:gd name="T22" fmla="*/ 854 w 1023"/>
              <a:gd name="T23" fmla="*/ 588 h 790"/>
              <a:gd name="T24" fmla="*/ 1023 w 1023"/>
              <a:gd name="T25" fmla="*/ 389 h 790"/>
              <a:gd name="T26" fmla="*/ 1023 w 1023"/>
              <a:gd name="T27" fmla="*/ 239 h 790"/>
              <a:gd name="T28" fmla="*/ 983 w 1023"/>
              <a:gd name="T29" fmla="*/ 187 h 790"/>
              <a:gd name="T30" fmla="*/ 993 w 1023"/>
              <a:gd name="T31" fmla="*/ 0 h 790"/>
              <a:gd name="T32" fmla="*/ 913 w 1023"/>
              <a:gd name="T33" fmla="*/ 65 h 790"/>
              <a:gd name="T34" fmla="*/ 726 w 1023"/>
              <a:gd name="T35" fmla="*/ 35 h 790"/>
              <a:gd name="T36" fmla="*/ 244 w 1023"/>
              <a:gd name="T37" fmla="*/ 314 h 790"/>
              <a:gd name="T38" fmla="*/ 175 w 1023"/>
              <a:gd name="T39" fmla="*/ 529 h 790"/>
              <a:gd name="T40" fmla="*/ 0 w 1023"/>
              <a:gd name="T41" fmla="*/ 605 h 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3"/>
              <a:gd name="T64" fmla="*/ 0 h 790"/>
              <a:gd name="T65" fmla="*/ 1023 w 1023"/>
              <a:gd name="T66" fmla="*/ 790 h 7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3" h="790">
                <a:moveTo>
                  <a:pt x="0" y="605"/>
                </a:moveTo>
                <a:lnTo>
                  <a:pt x="123" y="790"/>
                </a:lnTo>
                <a:lnTo>
                  <a:pt x="210" y="785"/>
                </a:lnTo>
                <a:lnTo>
                  <a:pt x="255" y="668"/>
                </a:lnTo>
                <a:lnTo>
                  <a:pt x="378" y="633"/>
                </a:lnTo>
                <a:lnTo>
                  <a:pt x="424" y="698"/>
                </a:lnTo>
                <a:lnTo>
                  <a:pt x="488" y="698"/>
                </a:lnTo>
                <a:lnTo>
                  <a:pt x="552" y="720"/>
                </a:lnTo>
                <a:lnTo>
                  <a:pt x="662" y="668"/>
                </a:lnTo>
                <a:lnTo>
                  <a:pt x="738" y="710"/>
                </a:lnTo>
                <a:lnTo>
                  <a:pt x="854" y="640"/>
                </a:lnTo>
                <a:lnTo>
                  <a:pt x="854" y="588"/>
                </a:lnTo>
                <a:lnTo>
                  <a:pt x="1023" y="389"/>
                </a:lnTo>
                <a:lnTo>
                  <a:pt x="1023" y="239"/>
                </a:lnTo>
                <a:lnTo>
                  <a:pt x="983" y="187"/>
                </a:lnTo>
                <a:lnTo>
                  <a:pt x="993" y="0"/>
                </a:lnTo>
                <a:lnTo>
                  <a:pt x="913" y="65"/>
                </a:lnTo>
                <a:lnTo>
                  <a:pt x="726" y="35"/>
                </a:lnTo>
                <a:lnTo>
                  <a:pt x="244" y="314"/>
                </a:lnTo>
                <a:lnTo>
                  <a:pt x="175" y="529"/>
                </a:lnTo>
                <a:lnTo>
                  <a:pt x="0" y="605"/>
                </a:lnTo>
                <a:close/>
              </a:path>
            </a:pathLst>
          </a:custGeom>
          <a:solidFill>
            <a:srgbClr val="FFFFFF"/>
          </a:solidFill>
          <a:ln w="9525">
            <a:solidFill>
              <a:schemeClr val="tx1"/>
            </a:solidFill>
            <a:round/>
            <a:headEnd/>
            <a:tailEnd/>
          </a:ln>
        </p:spPr>
        <p:txBody>
          <a:bodyPr/>
          <a:lstStyle/>
          <a:p>
            <a:endParaRPr lang="en-US"/>
          </a:p>
        </p:txBody>
      </p:sp>
      <p:sp>
        <p:nvSpPr>
          <p:cNvPr id="305" name="Freeform 138"/>
          <p:cNvSpPr>
            <a:spLocks/>
          </p:cNvSpPr>
          <p:nvPr/>
        </p:nvSpPr>
        <p:spPr bwMode="auto">
          <a:xfrm>
            <a:off x="3460144" y="3802031"/>
            <a:ext cx="399253" cy="342135"/>
          </a:xfrm>
          <a:custGeom>
            <a:avLst/>
            <a:gdLst>
              <a:gd name="T0" fmla="*/ 204 w 982"/>
              <a:gd name="T1" fmla="*/ 0 h 935"/>
              <a:gd name="T2" fmla="*/ 40 w 982"/>
              <a:gd name="T3" fmla="*/ 221 h 935"/>
              <a:gd name="T4" fmla="*/ 47 w 982"/>
              <a:gd name="T5" fmla="*/ 389 h 935"/>
              <a:gd name="T6" fmla="*/ 0 w 982"/>
              <a:gd name="T7" fmla="*/ 487 h 935"/>
              <a:gd name="T8" fmla="*/ 70 w 982"/>
              <a:gd name="T9" fmla="*/ 633 h 935"/>
              <a:gd name="T10" fmla="*/ 151 w 982"/>
              <a:gd name="T11" fmla="*/ 691 h 935"/>
              <a:gd name="T12" fmla="*/ 331 w 982"/>
              <a:gd name="T13" fmla="*/ 721 h 935"/>
              <a:gd name="T14" fmla="*/ 406 w 982"/>
              <a:gd name="T15" fmla="*/ 656 h 935"/>
              <a:gd name="T16" fmla="*/ 901 w 982"/>
              <a:gd name="T17" fmla="*/ 935 h 935"/>
              <a:gd name="T18" fmla="*/ 895 w 982"/>
              <a:gd name="T19" fmla="*/ 883 h 935"/>
              <a:gd name="T20" fmla="*/ 982 w 982"/>
              <a:gd name="T21" fmla="*/ 883 h 935"/>
              <a:gd name="T22" fmla="*/ 930 w 982"/>
              <a:gd name="T23" fmla="*/ 233 h 935"/>
              <a:gd name="T24" fmla="*/ 971 w 982"/>
              <a:gd name="T25" fmla="*/ 203 h 935"/>
              <a:gd name="T26" fmla="*/ 954 w 982"/>
              <a:gd name="T27" fmla="*/ 105 h 935"/>
              <a:gd name="T28" fmla="*/ 808 w 982"/>
              <a:gd name="T29" fmla="*/ 18 h 935"/>
              <a:gd name="T30" fmla="*/ 697 w 982"/>
              <a:gd name="T31" fmla="*/ 35 h 935"/>
              <a:gd name="T32" fmla="*/ 657 w 982"/>
              <a:gd name="T33" fmla="*/ 180 h 935"/>
              <a:gd name="T34" fmla="*/ 616 w 982"/>
              <a:gd name="T35" fmla="*/ 198 h 935"/>
              <a:gd name="T36" fmla="*/ 448 w 982"/>
              <a:gd name="T37" fmla="*/ 110 h 935"/>
              <a:gd name="T38" fmla="*/ 384 w 982"/>
              <a:gd name="T39" fmla="*/ 29 h 935"/>
              <a:gd name="T40" fmla="*/ 204 w 982"/>
              <a:gd name="T41" fmla="*/ 0 h 9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2"/>
              <a:gd name="T64" fmla="*/ 0 h 935"/>
              <a:gd name="T65" fmla="*/ 982 w 982"/>
              <a:gd name="T66" fmla="*/ 935 h 9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2" h="935">
                <a:moveTo>
                  <a:pt x="204" y="0"/>
                </a:moveTo>
                <a:lnTo>
                  <a:pt x="40" y="221"/>
                </a:lnTo>
                <a:lnTo>
                  <a:pt x="47" y="389"/>
                </a:lnTo>
                <a:lnTo>
                  <a:pt x="0" y="487"/>
                </a:lnTo>
                <a:lnTo>
                  <a:pt x="70" y="633"/>
                </a:lnTo>
                <a:lnTo>
                  <a:pt x="151" y="691"/>
                </a:lnTo>
                <a:lnTo>
                  <a:pt x="331" y="721"/>
                </a:lnTo>
                <a:lnTo>
                  <a:pt x="406" y="656"/>
                </a:lnTo>
                <a:lnTo>
                  <a:pt x="901" y="935"/>
                </a:lnTo>
                <a:lnTo>
                  <a:pt x="895" y="883"/>
                </a:lnTo>
                <a:lnTo>
                  <a:pt x="982" y="883"/>
                </a:lnTo>
                <a:lnTo>
                  <a:pt x="930" y="233"/>
                </a:lnTo>
                <a:lnTo>
                  <a:pt x="971" y="203"/>
                </a:lnTo>
                <a:lnTo>
                  <a:pt x="954" y="105"/>
                </a:lnTo>
                <a:lnTo>
                  <a:pt x="808" y="18"/>
                </a:lnTo>
                <a:lnTo>
                  <a:pt x="697" y="35"/>
                </a:lnTo>
                <a:lnTo>
                  <a:pt x="657" y="180"/>
                </a:lnTo>
                <a:lnTo>
                  <a:pt x="616" y="198"/>
                </a:lnTo>
                <a:lnTo>
                  <a:pt x="448" y="110"/>
                </a:lnTo>
                <a:lnTo>
                  <a:pt x="384" y="29"/>
                </a:lnTo>
                <a:lnTo>
                  <a:pt x="204" y="0"/>
                </a:lnTo>
                <a:close/>
              </a:path>
            </a:pathLst>
          </a:custGeom>
          <a:solidFill>
            <a:srgbClr val="FFFFFF"/>
          </a:solidFill>
          <a:ln w="9525">
            <a:solidFill>
              <a:schemeClr val="tx1"/>
            </a:solidFill>
            <a:round/>
            <a:headEnd/>
            <a:tailEnd/>
          </a:ln>
        </p:spPr>
        <p:txBody>
          <a:bodyPr/>
          <a:lstStyle/>
          <a:p>
            <a:endParaRPr lang="en-US"/>
          </a:p>
        </p:txBody>
      </p:sp>
      <p:sp>
        <p:nvSpPr>
          <p:cNvPr id="306" name="Freeform 139"/>
          <p:cNvSpPr>
            <a:spLocks/>
          </p:cNvSpPr>
          <p:nvPr/>
        </p:nvSpPr>
        <p:spPr bwMode="auto">
          <a:xfrm>
            <a:off x="3271878" y="4272832"/>
            <a:ext cx="324596" cy="254408"/>
          </a:xfrm>
          <a:custGeom>
            <a:avLst/>
            <a:gdLst>
              <a:gd name="T0" fmla="*/ 731 w 801"/>
              <a:gd name="T1" fmla="*/ 7 h 698"/>
              <a:gd name="T2" fmla="*/ 801 w 801"/>
              <a:gd name="T3" fmla="*/ 146 h 698"/>
              <a:gd name="T4" fmla="*/ 708 w 801"/>
              <a:gd name="T5" fmla="*/ 251 h 698"/>
              <a:gd name="T6" fmla="*/ 725 w 801"/>
              <a:gd name="T7" fmla="*/ 291 h 698"/>
              <a:gd name="T8" fmla="*/ 633 w 801"/>
              <a:gd name="T9" fmla="*/ 349 h 698"/>
              <a:gd name="T10" fmla="*/ 626 w 801"/>
              <a:gd name="T11" fmla="*/ 471 h 698"/>
              <a:gd name="T12" fmla="*/ 574 w 801"/>
              <a:gd name="T13" fmla="*/ 511 h 698"/>
              <a:gd name="T14" fmla="*/ 546 w 801"/>
              <a:gd name="T15" fmla="*/ 471 h 698"/>
              <a:gd name="T16" fmla="*/ 476 w 801"/>
              <a:gd name="T17" fmla="*/ 476 h 698"/>
              <a:gd name="T18" fmla="*/ 382 w 801"/>
              <a:gd name="T19" fmla="*/ 633 h 698"/>
              <a:gd name="T20" fmla="*/ 301 w 801"/>
              <a:gd name="T21" fmla="*/ 698 h 698"/>
              <a:gd name="T22" fmla="*/ 208 w 801"/>
              <a:gd name="T23" fmla="*/ 680 h 698"/>
              <a:gd name="T24" fmla="*/ 127 w 801"/>
              <a:gd name="T25" fmla="*/ 558 h 698"/>
              <a:gd name="T26" fmla="*/ 10 w 801"/>
              <a:gd name="T27" fmla="*/ 535 h 698"/>
              <a:gd name="T28" fmla="*/ 0 w 801"/>
              <a:gd name="T29" fmla="*/ 356 h 698"/>
              <a:gd name="T30" fmla="*/ 75 w 801"/>
              <a:gd name="T31" fmla="*/ 297 h 698"/>
              <a:gd name="T32" fmla="*/ 98 w 801"/>
              <a:gd name="T33" fmla="*/ 239 h 698"/>
              <a:gd name="T34" fmla="*/ 92 w 801"/>
              <a:gd name="T35" fmla="*/ 192 h 698"/>
              <a:gd name="T36" fmla="*/ 87 w 801"/>
              <a:gd name="T37" fmla="*/ 157 h 698"/>
              <a:gd name="T38" fmla="*/ 132 w 801"/>
              <a:gd name="T39" fmla="*/ 35 h 698"/>
              <a:gd name="T40" fmla="*/ 255 w 801"/>
              <a:gd name="T41" fmla="*/ 0 h 698"/>
              <a:gd name="T42" fmla="*/ 301 w 801"/>
              <a:gd name="T43" fmla="*/ 65 h 698"/>
              <a:gd name="T44" fmla="*/ 371 w 801"/>
              <a:gd name="T45" fmla="*/ 65 h 698"/>
              <a:gd name="T46" fmla="*/ 429 w 801"/>
              <a:gd name="T47" fmla="*/ 87 h 698"/>
              <a:gd name="T48" fmla="*/ 539 w 801"/>
              <a:gd name="T49" fmla="*/ 35 h 698"/>
              <a:gd name="T50" fmla="*/ 615 w 801"/>
              <a:gd name="T51" fmla="*/ 77 h 698"/>
              <a:gd name="T52" fmla="*/ 731 w 801"/>
              <a:gd name="T53" fmla="*/ 7 h 6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1"/>
              <a:gd name="T82" fmla="*/ 0 h 698"/>
              <a:gd name="T83" fmla="*/ 801 w 801"/>
              <a:gd name="T84" fmla="*/ 698 h 6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1" h="698">
                <a:moveTo>
                  <a:pt x="731" y="7"/>
                </a:moveTo>
                <a:lnTo>
                  <a:pt x="801" y="146"/>
                </a:lnTo>
                <a:lnTo>
                  <a:pt x="708" y="251"/>
                </a:lnTo>
                <a:lnTo>
                  <a:pt x="725" y="291"/>
                </a:lnTo>
                <a:lnTo>
                  <a:pt x="633" y="349"/>
                </a:lnTo>
                <a:lnTo>
                  <a:pt x="626" y="471"/>
                </a:lnTo>
                <a:lnTo>
                  <a:pt x="574" y="511"/>
                </a:lnTo>
                <a:lnTo>
                  <a:pt x="546" y="471"/>
                </a:lnTo>
                <a:lnTo>
                  <a:pt x="476" y="476"/>
                </a:lnTo>
                <a:lnTo>
                  <a:pt x="382" y="633"/>
                </a:lnTo>
                <a:lnTo>
                  <a:pt x="301" y="698"/>
                </a:lnTo>
                <a:lnTo>
                  <a:pt x="208" y="680"/>
                </a:lnTo>
                <a:lnTo>
                  <a:pt x="127" y="558"/>
                </a:lnTo>
                <a:lnTo>
                  <a:pt x="10" y="535"/>
                </a:lnTo>
                <a:lnTo>
                  <a:pt x="0" y="356"/>
                </a:lnTo>
                <a:lnTo>
                  <a:pt x="75" y="297"/>
                </a:lnTo>
                <a:lnTo>
                  <a:pt x="98" y="239"/>
                </a:lnTo>
                <a:lnTo>
                  <a:pt x="92" y="192"/>
                </a:lnTo>
                <a:lnTo>
                  <a:pt x="87" y="157"/>
                </a:lnTo>
                <a:lnTo>
                  <a:pt x="132" y="35"/>
                </a:lnTo>
                <a:lnTo>
                  <a:pt x="255" y="0"/>
                </a:lnTo>
                <a:lnTo>
                  <a:pt x="301" y="65"/>
                </a:lnTo>
                <a:lnTo>
                  <a:pt x="371" y="65"/>
                </a:lnTo>
                <a:lnTo>
                  <a:pt x="429" y="87"/>
                </a:lnTo>
                <a:lnTo>
                  <a:pt x="539" y="35"/>
                </a:lnTo>
                <a:lnTo>
                  <a:pt x="615" y="77"/>
                </a:lnTo>
                <a:lnTo>
                  <a:pt x="731" y="7"/>
                </a:lnTo>
                <a:close/>
              </a:path>
            </a:pathLst>
          </a:custGeom>
          <a:solidFill>
            <a:schemeClr val="bg2"/>
          </a:solidFill>
          <a:ln w="9525">
            <a:solidFill>
              <a:schemeClr val="tx1"/>
            </a:solidFill>
            <a:round/>
            <a:headEnd/>
            <a:tailEnd/>
          </a:ln>
        </p:spPr>
        <p:txBody>
          <a:bodyPr/>
          <a:lstStyle/>
          <a:p>
            <a:endParaRPr lang="en-US"/>
          </a:p>
        </p:txBody>
      </p:sp>
      <p:sp>
        <p:nvSpPr>
          <p:cNvPr id="307" name="Freeform 140"/>
          <p:cNvSpPr>
            <a:spLocks/>
          </p:cNvSpPr>
          <p:nvPr/>
        </p:nvSpPr>
        <p:spPr bwMode="auto">
          <a:xfrm>
            <a:off x="3567261" y="4041817"/>
            <a:ext cx="269414" cy="418165"/>
          </a:xfrm>
          <a:custGeom>
            <a:avLst/>
            <a:gdLst>
              <a:gd name="T0" fmla="*/ 0 w 657"/>
              <a:gd name="T1" fmla="*/ 640 h 1144"/>
              <a:gd name="T2" fmla="*/ 105 w 657"/>
              <a:gd name="T3" fmla="*/ 732 h 1144"/>
              <a:gd name="T4" fmla="*/ 122 w 657"/>
              <a:gd name="T5" fmla="*/ 919 h 1144"/>
              <a:gd name="T6" fmla="*/ 41 w 657"/>
              <a:gd name="T7" fmla="*/ 919 h 1144"/>
              <a:gd name="T8" fmla="*/ 129 w 657"/>
              <a:gd name="T9" fmla="*/ 1058 h 1144"/>
              <a:gd name="T10" fmla="*/ 82 w 657"/>
              <a:gd name="T11" fmla="*/ 1144 h 1144"/>
              <a:gd name="T12" fmla="*/ 320 w 657"/>
              <a:gd name="T13" fmla="*/ 1058 h 1144"/>
              <a:gd name="T14" fmla="*/ 413 w 657"/>
              <a:gd name="T15" fmla="*/ 994 h 1144"/>
              <a:gd name="T16" fmla="*/ 495 w 657"/>
              <a:gd name="T17" fmla="*/ 982 h 1144"/>
              <a:gd name="T18" fmla="*/ 587 w 657"/>
              <a:gd name="T19" fmla="*/ 866 h 1144"/>
              <a:gd name="T20" fmla="*/ 628 w 657"/>
              <a:gd name="T21" fmla="*/ 866 h 1144"/>
              <a:gd name="T22" fmla="*/ 547 w 657"/>
              <a:gd name="T23" fmla="*/ 703 h 1144"/>
              <a:gd name="T24" fmla="*/ 593 w 657"/>
              <a:gd name="T25" fmla="*/ 529 h 1144"/>
              <a:gd name="T26" fmla="*/ 657 w 657"/>
              <a:gd name="T27" fmla="*/ 511 h 1144"/>
              <a:gd name="T28" fmla="*/ 634 w 657"/>
              <a:gd name="T29" fmla="*/ 279 h 1144"/>
              <a:gd name="T30" fmla="*/ 139 w 657"/>
              <a:gd name="T31" fmla="*/ 0 h 1144"/>
              <a:gd name="T32" fmla="*/ 129 w 657"/>
              <a:gd name="T33" fmla="*/ 187 h 1144"/>
              <a:gd name="T34" fmla="*/ 169 w 657"/>
              <a:gd name="T35" fmla="*/ 239 h 1144"/>
              <a:gd name="T36" fmla="*/ 169 w 657"/>
              <a:gd name="T37" fmla="*/ 389 h 1144"/>
              <a:gd name="T38" fmla="*/ 0 w 657"/>
              <a:gd name="T39" fmla="*/ 588 h 1144"/>
              <a:gd name="T40" fmla="*/ 0 w 657"/>
              <a:gd name="T41" fmla="*/ 628 h 1144"/>
              <a:gd name="T42" fmla="*/ 0 w 657"/>
              <a:gd name="T43" fmla="*/ 640 h 1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7"/>
              <a:gd name="T67" fmla="*/ 0 h 1144"/>
              <a:gd name="T68" fmla="*/ 657 w 657"/>
              <a:gd name="T69" fmla="*/ 1144 h 1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7" h="1144">
                <a:moveTo>
                  <a:pt x="0" y="640"/>
                </a:moveTo>
                <a:lnTo>
                  <a:pt x="105" y="732"/>
                </a:lnTo>
                <a:lnTo>
                  <a:pt x="122" y="919"/>
                </a:lnTo>
                <a:lnTo>
                  <a:pt x="41" y="919"/>
                </a:lnTo>
                <a:lnTo>
                  <a:pt x="129" y="1058"/>
                </a:lnTo>
                <a:lnTo>
                  <a:pt x="82" y="1144"/>
                </a:lnTo>
                <a:lnTo>
                  <a:pt x="320" y="1058"/>
                </a:lnTo>
                <a:lnTo>
                  <a:pt x="413" y="994"/>
                </a:lnTo>
                <a:lnTo>
                  <a:pt x="495" y="982"/>
                </a:lnTo>
                <a:lnTo>
                  <a:pt x="587" y="866"/>
                </a:lnTo>
                <a:lnTo>
                  <a:pt x="628" y="866"/>
                </a:lnTo>
                <a:lnTo>
                  <a:pt x="547" y="703"/>
                </a:lnTo>
                <a:lnTo>
                  <a:pt x="593" y="529"/>
                </a:lnTo>
                <a:lnTo>
                  <a:pt x="657" y="511"/>
                </a:lnTo>
                <a:lnTo>
                  <a:pt x="634" y="279"/>
                </a:lnTo>
                <a:lnTo>
                  <a:pt x="139" y="0"/>
                </a:lnTo>
                <a:lnTo>
                  <a:pt x="129" y="187"/>
                </a:lnTo>
                <a:lnTo>
                  <a:pt x="169" y="239"/>
                </a:lnTo>
                <a:lnTo>
                  <a:pt x="169" y="389"/>
                </a:lnTo>
                <a:lnTo>
                  <a:pt x="0" y="588"/>
                </a:lnTo>
                <a:lnTo>
                  <a:pt x="0" y="628"/>
                </a:lnTo>
                <a:lnTo>
                  <a:pt x="0" y="640"/>
                </a:lnTo>
                <a:close/>
              </a:path>
            </a:pathLst>
          </a:custGeom>
          <a:solidFill>
            <a:srgbClr val="FFFFFF"/>
          </a:solidFill>
          <a:ln w="9525">
            <a:solidFill>
              <a:schemeClr val="tx1"/>
            </a:solidFill>
            <a:round/>
            <a:headEnd/>
            <a:tailEnd/>
          </a:ln>
        </p:spPr>
        <p:txBody>
          <a:bodyPr/>
          <a:lstStyle/>
          <a:p>
            <a:endParaRPr lang="en-US"/>
          </a:p>
        </p:txBody>
      </p:sp>
      <p:sp>
        <p:nvSpPr>
          <p:cNvPr id="308" name="Freeform 141"/>
          <p:cNvSpPr>
            <a:spLocks/>
          </p:cNvSpPr>
          <p:nvPr/>
        </p:nvSpPr>
        <p:spPr bwMode="auto">
          <a:xfrm>
            <a:off x="3836675" y="3834197"/>
            <a:ext cx="295383" cy="239787"/>
          </a:xfrm>
          <a:custGeom>
            <a:avLst/>
            <a:gdLst>
              <a:gd name="T0" fmla="*/ 24 w 727"/>
              <a:gd name="T1" fmla="*/ 10 h 655"/>
              <a:gd name="T2" fmla="*/ 256 w 727"/>
              <a:gd name="T3" fmla="*/ 80 h 655"/>
              <a:gd name="T4" fmla="*/ 366 w 727"/>
              <a:gd name="T5" fmla="*/ 0 h 655"/>
              <a:gd name="T6" fmla="*/ 546 w 727"/>
              <a:gd name="T7" fmla="*/ 45 h 655"/>
              <a:gd name="T8" fmla="*/ 598 w 727"/>
              <a:gd name="T9" fmla="*/ 115 h 655"/>
              <a:gd name="T10" fmla="*/ 605 w 727"/>
              <a:gd name="T11" fmla="*/ 150 h 655"/>
              <a:gd name="T12" fmla="*/ 581 w 727"/>
              <a:gd name="T13" fmla="*/ 261 h 655"/>
              <a:gd name="T14" fmla="*/ 488 w 727"/>
              <a:gd name="T15" fmla="*/ 162 h 655"/>
              <a:gd name="T16" fmla="*/ 430 w 727"/>
              <a:gd name="T17" fmla="*/ 127 h 655"/>
              <a:gd name="T18" fmla="*/ 465 w 727"/>
              <a:gd name="T19" fmla="*/ 232 h 655"/>
              <a:gd name="T20" fmla="*/ 727 w 727"/>
              <a:gd name="T21" fmla="*/ 609 h 655"/>
              <a:gd name="T22" fmla="*/ 41 w 727"/>
              <a:gd name="T23" fmla="*/ 655 h 655"/>
              <a:gd name="T24" fmla="*/ 0 w 727"/>
              <a:gd name="T25" fmla="*/ 145 h 655"/>
              <a:gd name="T26" fmla="*/ 41 w 727"/>
              <a:gd name="T27" fmla="*/ 115 h 655"/>
              <a:gd name="T28" fmla="*/ 24 w 727"/>
              <a:gd name="T29" fmla="*/ 10 h 6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7"/>
              <a:gd name="T46" fmla="*/ 0 h 655"/>
              <a:gd name="T47" fmla="*/ 727 w 727"/>
              <a:gd name="T48" fmla="*/ 655 h 6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7" h="655">
                <a:moveTo>
                  <a:pt x="24" y="10"/>
                </a:moveTo>
                <a:lnTo>
                  <a:pt x="256" y="80"/>
                </a:lnTo>
                <a:lnTo>
                  <a:pt x="366" y="0"/>
                </a:lnTo>
                <a:lnTo>
                  <a:pt x="546" y="45"/>
                </a:lnTo>
                <a:lnTo>
                  <a:pt x="598" y="115"/>
                </a:lnTo>
                <a:lnTo>
                  <a:pt x="605" y="150"/>
                </a:lnTo>
                <a:lnTo>
                  <a:pt x="581" y="261"/>
                </a:lnTo>
                <a:lnTo>
                  <a:pt x="488" y="162"/>
                </a:lnTo>
                <a:lnTo>
                  <a:pt x="430" y="127"/>
                </a:lnTo>
                <a:lnTo>
                  <a:pt x="465" y="232"/>
                </a:lnTo>
                <a:lnTo>
                  <a:pt x="727" y="609"/>
                </a:lnTo>
                <a:lnTo>
                  <a:pt x="41" y="655"/>
                </a:lnTo>
                <a:lnTo>
                  <a:pt x="0" y="145"/>
                </a:lnTo>
                <a:lnTo>
                  <a:pt x="41" y="115"/>
                </a:lnTo>
                <a:lnTo>
                  <a:pt x="24" y="10"/>
                </a:lnTo>
                <a:close/>
              </a:path>
            </a:pathLst>
          </a:custGeom>
          <a:solidFill>
            <a:srgbClr val="FFFFFF"/>
          </a:solidFill>
          <a:ln w="9525">
            <a:solidFill>
              <a:schemeClr val="tx1"/>
            </a:solidFill>
            <a:round/>
            <a:headEnd/>
            <a:tailEnd/>
          </a:ln>
        </p:spPr>
        <p:txBody>
          <a:bodyPr/>
          <a:lstStyle/>
          <a:p>
            <a:endParaRPr lang="en-US"/>
          </a:p>
        </p:txBody>
      </p:sp>
      <p:sp>
        <p:nvSpPr>
          <p:cNvPr id="309" name="Freeform 142"/>
          <p:cNvSpPr>
            <a:spLocks/>
          </p:cNvSpPr>
          <p:nvPr/>
        </p:nvSpPr>
        <p:spPr bwMode="auto">
          <a:xfrm>
            <a:off x="3427684" y="4275756"/>
            <a:ext cx="201249" cy="295348"/>
          </a:xfrm>
          <a:custGeom>
            <a:avLst/>
            <a:gdLst>
              <a:gd name="T0" fmla="*/ 0 w 495"/>
              <a:gd name="T1" fmla="*/ 626 h 807"/>
              <a:gd name="T2" fmla="*/ 87 w 495"/>
              <a:gd name="T3" fmla="*/ 679 h 807"/>
              <a:gd name="T4" fmla="*/ 82 w 495"/>
              <a:gd name="T5" fmla="*/ 807 h 807"/>
              <a:gd name="T6" fmla="*/ 495 w 495"/>
              <a:gd name="T7" fmla="*/ 807 h 807"/>
              <a:gd name="T8" fmla="*/ 488 w 495"/>
              <a:gd name="T9" fmla="*/ 720 h 807"/>
              <a:gd name="T10" fmla="*/ 408 w 495"/>
              <a:gd name="T11" fmla="*/ 574 h 807"/>
              <a:gd name="T12" fmla="*/ 483 w 495"/>
              <a:gd name="T13" fmla="*/ 412 h 807"/>
              <a:gd name="T14" fmla="*/ 390 w 495"/>
              <a:gd name="T15" fmla="*/ 279 h 807"/>
              <a:gd name="T16" fmla="*/ 471 w 495"/>
              <a:gd name="T17" fmla="*/ 279 h 807"/>
              <a:gd name="T18" fmla="*/ 454 w 495"/>
              <a:gd name="T19" fmla="*/ 92 h 807"/>
              <a:gd name="T20" fmla="*/ 349 w 495"/>
              <a:gd name="T21" fmla="*/ 0 h 807"/>
              <a:gd name="T22" fmla="*/ 419 w 495"/>
              <a:gd name="T23" fmla="*/ 139 h 807"/>
              <a:gd name="T24" fmla="*/ 314 w 495"/>
              <a:gd name="T25" fmla="*/ 244 h 807"/>
              <a:gd name="T26" fmla="*/ 343 w 495"/>
              <a:gd name="T27" fmla="*/ 284 h 807"/>
              <a:gd name="T28" fmla="*/ 251 w 495"/>
              <a:gd name="T29" fmla="*/ 337 h 807"/>
              <a:gd name="T30" fmla="*/ 244 w 495"/>
              <a:gd name="T31" fmla="*/ 447 h 807"/>
              <a:gd name="T32" fmla="*/ 192 w 495"/>
              <a:gd name="T33" fmla="*/ 504 h 807"/>
              <a:gd name="T34" fmla="*/ 164 w 495"/>
              <a:gd name="T35" fmla="*/ 464 h 807"/>
              <a:gd name="T36" fmla="*/ 94 w 495"/>
              <a:gd name="T37" fmla="*/ 469 h 807"/>
              <a:gd name="T38" fmla="*/ 0 w 495"/>
              <a:gd name="T39" fmla="*/ 626 h 8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5"/>
              <a:gd name="T61" fmla="*/ 0 h 807"/>
              <a:gd name="T62" fmla="*/ 495 w 495"/>
              <a:gd name="T63" fmla="*/ 807 h 8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5" h="807">
                <a:moveTo>
                  <a:pt x="0" y="626"/>
                </a:moveTo>
                <a:lnTo>
                  <a:pt x="87" y="679"/>
                </a:lnTo>
                <a:lnTo>
                  <a:pt x="82" y="807"/>
                </a:lnTo>
                <a:lnTo>
                  <a:pt x="495" y="807"/>
                </a:lnTo>
                <a:lnTo>
                  <a:pt x="488" y="720"/>
                </a:lnTo>
                <a:lnTo>
                  <a:pt x="408" y="574"/>
                </a:lnTo>
                <a:lnTo>
                  <a:pt x="483" y="412"/>
                </a:lnTo>
                <a:lnTo>
                  <a:pt x="390" y="279"/>
                </a:lnTo>
                <a:lnTo>
                  <a:pt x="471" y="279"/>
                </a:lnTo>
                <a:lnTo>
                  <a:pt x="454" y="92"/>
                </a:lnTo>
                <a:lnTo>
                  <a:pt x="349" y="0"/>
                </a:lnTo>
                <a:lnTo>
                  <a:pt x="419" y="139"/>
                </a:lnTo>
                <a:lnTo>
                  <a:pt x="314" y="244"/>
                </a:lnTo>
                <a:lnTo>
                  <a:pt x="343" y="284"/>
                </a:lnTo>
                <a:lnTo>
                  <a:pt x="251" y="337"/>
                </a:lnTo>
                <a:lnTo>
                  <a:pt x="244" y="447"/>
                </a:lnTo>
                <a:lnTo>
                  <a:pt x="192" y="504"/>
                </a:lnTo>
                <a:lnTo>
                  <a:pt x="164" y="464"/>
                </a:lnTo>
                <a:lnTo>
                  <a:pt x="94" y="469"/>
                </a:lnTo>
                <a:lnTo>
                  <a:pt x="0" y="626"/>
                </a:lnTo>
                <a:close/>
              </a:path>
            </a:pathLst>
          </a:custGeom>
          <a:solidFill>
            <a:srgbClr val="FFFFFF"/>
          </a:solidFill>
          <a:ln w="9525">
            <a:solidFill>
              <a:schemeClr val="tx1"/>
            </a:solidFill>
            <a:round/>
            <a:headEnd/>
            <a:tailEnd/>
          </a:ln>
        </p:spPr>
        <p:txBody>
          <a:bodyPr/>
          <a:lstStyle/>
          <a:p>
            <a:endParaRPr lang="en-US"/>
          </a:p>
        </p:txBody>
      </p:sp>
      <p:sp>
        <p:nvSpPr>
          <p:cNvPr id="310" name="Freeform 143"/>
          <p:cNvSpPr>
            <a:spLocks/>
          </p:cNvSpPr>
          <p:nvPr/>
        </p:nvSpPr>
        <p:spPr bwMode="auto">
          <a:xfrm>
            <a:off x="3791231" y="4056438"/>
            <a:ext cx="415482" cy="467878"/>
          </a:xfrm>
          <a:custGeom>
            <a:avLst/>
            <a:gdLst>
              <a:gd name="T0" fmla="*/ 848 w 1028"/>
              <a:gd name="T1" fmla="*/ 0 h 1284"/>
              <a:gd name="T2" fmla="*/ 157 w 1028"/>
              <a:gd name="T3" fmla="*/ 46 h 1284"/>
              <a:gd name="T4" fmla="*/ 168 w 1028"/>
              <a:gd name="T5" fmla="*/ 186 h 1284"/>
              <a:gd name="T6" fmla="*/ 75 w 1028"/>
              <a:gd name="T7" fmla="*/ 180 h 1284"/>
              <a:gd name="T8" fmla="*/ 110 w 1028"/>
              <a:gd name="T9" fmla="*/ 470 h 1284"/>
              <a:gd name="T10" fmla="*/ 46 w 1028"/>
              <a:gd name="T11" fmla="*/ 488 h 1284"/>
              <a:gd name="T12" fmla="*/ 0 w 1028"/>
              <a:gd name="T13" fmla="*/ 662 h 1284"/>
              <a:gd name="T14" fmla="*/ 116 w 1028"/>
              <a:gd name="T15" fmla="*/ 918 h 1284"/>
              <a:gd name="T16" fmla="*/ 220 w 1028"/>
              <a:gd name="T17" fmla="*/ 1000 h 1284"/>
              <a:gd name="T18" fmla="*/ 232 w 1028"/>
              <a:gd name="T19" fmla="*/ 1035 h 1284"/>
              <a:gd name="T20" fmla="*/ 307 w 1028"/>
              <a:gd name="T21" fmla="*/ 1075 h 1284"/>
              <a:gd name="T22" fmla="*/ 354 w 1028"/>
              <a:gd name="T23" fmla="*/ 1185 h 1284"/>
              <a:gd name="T24" fmla="*/ 412 w 1028"/>
              <a:gd name="T25" fmla="*/ 1220 h 1284"/>
              <a:gd name="T26" fmla="*/ 470 w 1028"/>
              <a:gd name="T27" fmla="*/ 1220 h 1284"/>
              <a:gd name="T28" fmla="*/ 499 w 1028"/>
              <a:gd name="T29" fmla="*/ 1243 h 1284"/>
              <a:gd name="T30" fmla="*/ 522 w 1028"/>
              <a:gd name="T31" fmla="*/ 1214 h 1284"/>
              <a:gd name="T32" fmla="*/ 587 w 1028"/>
              <a:gd name="T33" fmla="*/ 1284 h 1284"/>
              <a:gd name="T34" fmla="*/ 726 w 1028"/>
              <a:gd name="T35" fmla="*/ 1272 h 1284"/>
              <a:gd name="T36" fmla="*/ 848 w 1028"/>
              <a:gd name="T37" fmla="*/ 1202 h 1284"/>
              <a:gd name="T38" fmla="*/ 930 w 1028"/>
              <a:gd name="T39" fmla="*/ 1197 h 1284"/>
              <a:gd name="T40" fmla="*/ 912 w 1028"/>
              <a:gd name="T41" fmla="*/ 1127 h 1284"/>
              <a:gd name="T42" fmla="*/ 825 w 1028"/>
              <a:gd name="T43" fmla="*/ 1092 h 1284"/>
              <a:gd name="T44" fmla="*/ 819 w 1028"/>
              <a:gd name="T45" fmla="*/ 982 h 1284"/>
              <a:gd name="T46" fmla="*/ 743 w 1028"/>
              <a:gd name="T47" fmla="*/ 988 h 1284"/>
              <a:gd name="T48" fmla="*/ 743 w 1028"/>
              <a:gd name="T49" fmla="*/ 948 h 1284"/>
              <a:gd name="T50" fmla="*/ 825 w 1028"/>
              <a:gd name="T51" fmla="*/ 883 h 1284"/>
              <a:gd name="T52" fmla="*/ 831 w 1028"/>
              <a:gd name="T53" fmla="*/ 773 h 1284"/>
              <a:gd name="T54" fmla="*/ 941 w 1028"/>
              <a:gd name="T55" fmla="*/ 610 h 1284"/>
              <a:gd name="T56" fmla="*/ 923 w 1028"/>
              <a:gd name="T57" fmla="*/ 488 h 1284"/>
              <a:gd name="T58" fmla="*/ 941 w 1028"/>
              <a:gd name="T59" fmla="*/ 390 h 1284"/>
              <a:gd name="T60" fmla="*/ 1028 w 1028"/>
              <a:gd name="T61" fmla="*/ 296 h 1284"/>
              <a:gd name="T62" fmla="*/ 935 w 1028"/>
              <a:gd name="T63" fmla="*/ 244 h 1284"/>
              <a:gd name="T64" fmla="*/ 923 w 1028"/>
              <a:gd name="T65" fmla="*/ 122 h 1284"/>
              <a:gd name="T66" fmla="*/ 848 w 1028"/>
              <a:gd name="T67" fmla="*/ 0 h 1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8"/>
              <a:gd name="T103" fmla="*/ 0 h 1284"/>
              <a:gd name="T104" fmla="*/ 1028 w 1028"/>
              <a:gd name="T105" fmla="*/ 1284 h 12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8" h="1284">
                <a:moveTo>
                  <a:pt x="848" y="0"/>
                </a:moveTo>
                <a:lnTo>
                  <a:pt x="157" y="46"/>
                </a:lnTo>
                <a:lnTo>
                  <a:pt x="168" y="186"/>
                </a:lnTo>
                <a:lnTo>
                  <a:pt x="75" y="180"/>
                </a:lnTo>
                <a:lnTo>
                  <a:pt x="110" y="470"/>
                </a:lnTo>
                <a:lnTo>
                  <a:pt x="46" y="488"/>
                </a:lnTo>
                <a:lnTo>
                  <a:pt x="0" y="662"/>
                </a:lnTo>
                <a:lnTo>
                  <a:pt x="116" y="918"/>
                </a:lnTo>
                <a:lnTo>
                  <a:pt x="220" y="1000"/>
                </a:lnTo>
                <a:lnTo>
                  <a:pt x="232" y="1035"/>
                </a:lnTo>
                <a:lnTo>
                  <a:pt x="307" y="1075"/>
                </a:lnTo>
                <a:lnTo>
                  <a:pt x="354" y="1185"/>
                </a:lnTo>
                <a:lnTo>
                  <a:pt x="412" y="1220"/>
                </a:lnTo>
                <a:lnTo>
                  <a:pt x="470" y="1220"/>
                </a:lnTo>
                <a:lnTo>
                  <a:pt x="499" y="1243"/>
                </a:lnTo>
                <a:lnTo>
                  <a:pt x="522" y="1214"/>
                </a:lnTo>
                <a:lnTo>
                  <a:pt x="587" y="1284"/>
                </a:lnTo>
                <a:lnTo>
                  <a:pt x="726" y="1272"/>
                </a:lnTo>
                <a:lnTo>
                  <a:pt x="848" y="1202"/>
                </a:lnTo>
                <a:lnTo>
                  <a:pt x="930" y="1197"/>
                </a:lnTo>
                <a:lnTo>
                  <a:pt x="912" y="1127"/>
                </a:lnTo>
                <a:lnTo>
                  <a:pt x="825" y="1092"/>
                </a:lnTo>
                <a:lnTo>
                  <a:pt x="819" y="982"/>
                </a:lnTo>
                <a:lnTo>
                  <a:pt x="743" y="988"/>
                </a:lnTo>
                <a:lnTo>
                  <a:pt x="743" y="948"/>
                </a:lnTo>
                <a:lnTo>
                  <a:pt x="825" y="883"/>
                </a:lnTo>
                <a:lnTo>
                  <a:pt x="831" y="773"/>
                </a:lnTo>
                <a:lnTo>
                  <a:pt x="941" y="610"/>
                </a:lnTo>
                <a:lnTo>
                  <a:pt x="923" y="488"/>
                </a:lnTo>
                <a:lnTo>
                  <a:pt x="941" y="390"/>
                </a:lnTo>
                <a:lnTo>
                  <a:pt x="1028" y="296"/>
                </a:lnTo>
                <a:lnTo>
                  <a:pt x="935" y="244"/>
                </a:lnTo>
                <a:lnTo>
                  <a:pt x="923" y="122"/>
                </a:lnTo>
                <a:lnTo>
                  <a:pt x="848" y="0"/>
                </a:lnTo>
                <a:close/>
              </a:path>
            </a:pathLst>
          </a:custGeom>
          <a:solidFill>
            <a:srgbClr val="FFFFFF"/>
          </a:solidFill>
          <a:ln w="9525">
            <a:solidFill>
              <a:schemeClr val="tx1"/>
            </a:solidFill>
            <a:round/>
            <a:headEnd/>
            <a:tailEnd/>
          </a:ln>
        </p:spPr>
        <p:txBody>
          <a:bodyPr/>
          <a:lstStyle/>
          <a:p>
            <a:endParaRPr lang="en-US"/>
          </a:p>
        </p:txBody>
      </p:sp>
      <p:sp>
        <p:nvSpPr>
          <p:cNvPr id="311" name="Freeform 144"/>
          <p:cNvSpPr>
            <a:spLocks/>
          </p:cNvSpPr>
          <p:nvPr/>
        </p:nvSpPr>
        <p:spPr bwMode="auto">
          <a:xfrm>
            <a:off x="3593228" y="4354710"/>
            <a:ext cx="340825" cy="190075"/>
          </a:xfrm>
          <a:custGeom>
            <a:avLst/>
            <a:gdLst>
              <a:gd name="T0" fmla="*/ 35 w 842"/>
              <a:gd name="T1" fmla="*/ 279 h 517"/>
              <a:gd name="T2" fmla="*/ 0 w 842"/>
              <a:gd name="T3" fmla="*/ 354 h 517"/>
              <a:gd name="T4" fmla="*/ 75 w 842"/>
              <a:gd name="T5" fmla="*/ 500 h 517"/>
              <a:gd name="T6" fmla="*/ 145 w 842"/>
              <a:gd name="T7" fmla="*/ 459 h 517"/>
              <a:gd name="T8" fmla="*/ 267 w 842"/>
              <a:gd name="T9" fmla="*/ 517 h 517"/>
              <a:gd name="T10" fmla="*/ 290 w 842"/>
              <a:gd name="T11" fmla="*/ 418 h 517"/>
              <a:gd name="T12" fmla="*/ 359 w 842"/>
              <a:gd name="T13" fmla="*/ 383 h 517"/>
              <a:gd name="T14" fmla="*/ 516 w 842"/>
              <a:gd name="T15" fmla="*/ 430 h 517"/>
              <a:gd name="T16" fmla="*/ 621 w 842"/>
              <a:gd name="T17" fmla="*/ 366 h 517"/>
              <a:gd name="T18" fmla="*/ 691 w 842"/>
              <a:gd name="T19" fmla="*/ 371 h 517"/>
              <a:gd name="T20" fmla="*/ 749 w 842"/>
              <a:gd name="T21" fmla="*/ 343 h 517"/>
              <a:gd name="T22" fmla="*/ 842 w 842"/>
              <a:gd name="T23" fmla="*/ 361 h 517"/>
              <a:gd name="T24" fmla="*/ 795 w 842"/>
              <a:gd name="T25" fmla="*/ 256 h 517"/>
              <a:gd name="T26" fmla="*/ 720 w 842"/>
              <a:gd name="T27" fmla="*/ 216 h 517"/>
              <a:gd name="T28" fmla="*/ 715 w 842"/>
              <a:gd name="T29" fmla="*/ 181 h 517"/>
              <a:gd name="T30" fmla="*/ 621 w 842"/>
              <a:gd name="T31" fmla="*/ 111 h 517"/>
              <a:gd name="T32" fmla="*/ 563 w 842"/>
              <a:gd name="T33" fmla="*/ 0 h 517"/>
              <a:gd name="T34" fmla="*/ 528 w 842"/>
              <a:gd name="T35" fmla="*/ 6 h 517"/>
              <a:gd name="T36" fmla="*/ 436 w 842"/>
              <a:gd name="T37" fmla="*/ 122 h 517"/>
              <a:gd name="T38" fmla="*/ 354 w 842"/>
              <a:gd name="T39" fmla="*/ 134 h 517"/>
              <a:gd name="T40" fmla="*/ 267 w 842"/>
              <a:gd name="T41" fmla="*/ 192 h 517"/>
              <a:gd name="T42" fmla="*/ 35 w 842"/>
              <a:gd name="T43" fmla="*/ 279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2"/>
              <a:gd name="T67" fmla="*/ 0 h 517"/>
              <a:gd name="T68" fmla="*/ 842 w 842"/>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2" h="517">
                <a:moveTo>
                  <a:pt x="35" y="279"/>
                </a:moveTo>
                <a:lnTo>
                  <a:pt x="0" y="354"/>
                </a:lnTo>
                <a:lnTo>
                  <a:pt x="75" y="500"/>
                </a:lnTo>
                <a:lnTo>
                  <a:pt x="145" y="459"/>
                </a:lnTo>
                <a:lnTo>
                  <a:pt x="267" y="517"/>
                </a:lnTo>
                <a:lnTo>
                  <a:pt x="290" y="418"/>
                </a:lnTo>
                <a:lnTo>
                  <a:pt x="359" y="383"/>
                </a:lnTo>
                <a:lnTo>
                  <a:pt x="516" y="430"/>
                </a:lnTo>
                <a:lnTo>
                  <a:pt x="621" y="366"/>
                </a:lnTo>
                <a:lnTo>
                  <a:pt x="691" y="371"/>
                </a:lnTo>
                <a:lnTo>
                  <a:pt x="749" y="343"/>
                </a:lnTo>
                <a:lnTo>
                  <a:pt x="842" y="361"/>
                </a:lnTo>
                <a:lnTo>
                  <a:pt x="795" y="256"/>
                </a:lnTo>
                <a:lnTo>
                  <a:pt x="720" y="216"/>
                </a:lnTo>
                <a:lnTo>
                  <a:pt x="715" y="181"/>
                </a:lnTo>
                <a:lnTo>
                  <a:pt x="621" y="111"/>
                </a:lnTo>
                <a:lnTo>
                  <a:pt x="563" y="0"/>
                </a:lnTo>
                <a:lnTo>
                  <a:pt x="528" y="6"/>
                </a:lnTo>
                <a:lnTo>
                  <a:pt x="436" y="122"/>
                </a:lnTo>
                <a:lnTo>
                  <a:pt x="354" y="134"/>
                </a:lnTo>
                <a:lnTo>
                  <a:pt x="267" y="192"/>
                </a:lnTo>
                <a:lnTo>
                  <a:pt x="35" y="279"/>
                </a:lnTo>
                <a:close/>
              </a:path>
            </a:pathLst>
          </a:custGeom>
          <a:solidFill>
            <a:srgbClr val="FFFFFF"/>
          </a:solidFill>
          <a:ln w="9525">
            <a:solidFill>
              <a:schemeClr val="tx1"/>
            </a:solidFill>
            <a:round/>
            <a:headEnd/>
            <a:tailEnd/>
          </a:ln>
        </p:spPr>
        <p:txBody>
          <a:bodyPr/>
          <a:lstStyle/>
          <a:p>
            <a:endParaRPr lang="en-US"/>
          </a:p>
        </p:txBody>
      </p:sp>
      <p:sp>
        <p:nvSpPr>
          <p:cNvPr id="312" name="Freeform 145"/>
          <p:cNvSpPr>
            <a:spLocks/>
          </p:cNvSpPr>
          <p:nvPr/>
        </p:nvSpPr>
        <p:spPr bwMode="auto">
          <a:xfrm>
            <a:off x="4093106" y="4164634"/>
            <a:ext cx="379777" cy="359680"/>
          </a:xfrm>
          <a:custGeom>
            <a:avLst/>
            <a:gdLst>
              <a:gd name="T0" fmla="*/ 280 w 942"/>
              <a:gd name="T1" fmla="*/ 0 h 988"/>
              <a:gd name="T2" fmla="*/ 361 w 942"/>
              <a:gd name="T3" fmla="*/ 186 h 988"/>
              <a:gd name="T4" fmla="*/ 581 w 942"/>
              <a:gd name="T5" fmla="*/ 343 h 988"/>
              <a:gd name="T6" fmla="*/ 518 w 942"/>
              <a:gd name="T7" fmla="*/ 407 h 988"/>
              <a:gd name="T8" fmla="*/ 506 w 942"/>
              <a:gd name="T9" fmla="*/ 477 h 988"/>
              <a:gd name="T10" fmla="*/ 634 w 942"/>
              <a:gd name="T11" fmla="*/ 453 h 988"/>
              <a:gd name="T12" fmla="*/ 593 w 942"/>
              <a:gd name="T13" fmla="*/ 500 h 988"/>
              <a:gd name="T14" fmla="*/ 658 w 942"/>
              <a:gd name="T15" fmla="*/ 593 h 988"/>
              <a:gd name="T16" fmla="*/ 756 w 942"/>
              <a:gd name="T17" fmla="*/ 640 h 988"/>
              <a:gd name="T18" fmla="*/ 942 w 942"/>
              <a:gd name="T19" fmla="*/ 640 h 988"/>
              <a:gd name="T20" fmla="*/ 797 w 942"/>
              <a:gd name="T21" fmla="*/ 831 h 988"/>
              <a:gd name="T22" fmla="*/ 529 w 942"/>
              <a:gd name="T23" fmla="*/ 953 h 988"/>
              <a:gd name="T24" fmla="*/ 454 w 942"/>
              <a:gd name="T25" fmla="*/ 924 h 988"/>
              <a:gd name="T26" fmla="*/ 402 w 942"/>
              <a:gd name="T27" fmla="*/ 988 h 988"/>
              <a:gd name="T28" fmla="*/ 332 w 942"/>
              <a:gd name="T29" fmla="*/ 982 h 988"/>
              <a:gd name="T30" fmla="*/ 239 w 942"/>
              <a:gd name="T31" fmla="*/ 894 h 988"/>
              <a:gd name="T32" fmla="*/ 187 w 942"/>
              <a:gd name="T33" fmla="*/ 894 h 988"/>
              <a:gd name="T34" fmla="*/ 169 w 942"/>
              <a:gd name="T35" fmla="*/ 831 h 988"/>
              <a:gd name="T36" fmla="*/ 82 w 942"/>
              <a:gd name="T37" fmla="*/ 796 h 988"/>
              <a:gd name="T38" fmla="*/ 76 w 942"/>
              <a:gd name="T39" fmla="*/ 686 h 988"/>
              <a:gd name="T40" fmla="*/ 0 w 942"/>
              <a:gd name="T41" fmla="*/ 692 h 988"/>
              <a:gd name="T42" fmla="*/ 0 w 942"/>
              <a:gd name="T43" fmla="*/ 652 h 988"/>
              <a:gd name="T44" fmla="*/ 82 w 942"/>
              <a:gd name="T45" fmla="*/ 587 h 988"/>
              <a:gd name="T46" fmla="*/ 88 w 942"/>
              <a:gd name="T47" fmla="*/ 477 h 988"/>
              <a:gd name="T48" fmla="*/ 198 w 942"/>
              <a:gd name="T49" fmla="*/ 314 h 988"/>
              <a:gd name="T50" fmla="*/ 180 w 942"/>
              <a:gd name="T51" fmla="*/ 186 h 988"/>
              <a:gd name="T52" fmla="*/ 198 w 942"/>
              <a:gd name="T53" fmla="*/ 94 h 988"/>
              <a:gd name="T54" fmla="*/ 280 w 942"/>
              <a:gd name="T55" fmla="*/ 0 h 9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42"/>
              <a:gd name="T85" fmla="*/ 0 h 988"/>
              <a:gd name="T86" fmla="*/ 942 w 942"/>
              <a:gd name="T87" fmla="*/ 988 h 9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42" h="988">
                <a:moveTo>
                  <a:pt x="280" y="0"/>
                </a:moveTo>
                <a:lnTo>
                  <a:pt x="361" y="186"/>
                </a:lnTo>
                <a:lnTo>
                  <a:pt x="581" y="343"/>
                </a:lnTo>
                <a:lnTo>
                  <a:pt x="518" y="407"/>
                </a:lnTo>
                <a:lnTo>
                  <a:pt x="506" y="477"/>
                </a:lnTo>
                <a:lnTo>
                  <a:pt x="634" y="453"/>
                </a:lnTo>
                <a:lnTo>
                  <a:pt x="593" y="500"/>
                </a:lnTo>
                <a:lnTo>
                  <a:pt x="658" y="593"/>
                </a:lnTo>
                <a:lnTo>
                  <a:pt x="756" y="640"/>
                </a:lnTo>
                <a:lnTo>
                  <a:pt x="942" y="640"/>
                </a:lnTo>
                <a:lnTo>
                  <a:pt x="797" y="831"/>
                </a:lnTo>
                <a:lnTo>
                  <a:pt x="529" y="953"/>
                </a:lnTo>
                <a:lnTo>
                  <a:pt x="454" y="924"/>
                </a:lnTo>
                <a:lnTo>
                  <a:pt x="402" y="988"/>
                </a:lnTo>
                <a:lnTo>
                  <a:pt x="332" y="982"/>
                </a:lnTo>
                <a:lnTo>
                  <a:pt x="239" y="894"/>
                </a:lnTo>
                <a:lnTo>
                  <a:pt x="187" y="894"/>
                </a:lnTo>
                <a:lnTo>
                  <a:pt x="169" y="831"/>
                </a:lnTo>
                <a:lnTo>
                  <a:pt x="82" y="796"/>
                </a:lnTo>
                <a:lnTo>
                  <a:pt x="76" y="686"/>
                </a:lnTo>
                <a:lnTo>
                  <a:pt x="0" y="692"/>
                </a:lnTo>
                <a:lnTo>
                  <a:pt x="0" y="652"/>
                </a:lnTo>
                <a:lnTo>
                  <a:pt x="82" y="587"/>
                </a:lnTo>
                <a:lnTo>
                  <a:pt x="88" y="477"/>
                </a:lnTo>
                <a:lnTo>
                  <a:pt x="198" y="314"/>
                </a:lnTo>
                <a:lnTo>
                  <a:pt x="180" y="186"/>
                </a:lnTo>
                <a:lnTo>
                  <a:pt x="198" y="94"/>
                </a:lnTo>
                <a:lnTo>
                  <a:pt x="280" y="0"/>
                </a:lnTo>
                <a:close/>
              </a:path>
            </a:pathLst>
          </a:custGeom>
          <a:solidFill>
            <a:srgbClr val="FFFFFF"/>
          </a:solidFill>
          <a:ln w="9525">
            <a:solidFill>
              <a:schemeClr val="tx1"/>
            </a:solidFill>
            <a:round/>
            <a:headEnd/>
            <a:tailEnd/>
          </a:ln>
        </p:spPr>
        <p:txBody>
          <a:bodyPr/>
          <a:lstStyle/>
          <a:p>
            <a:endParaRPr lang="en-US"/>
          </a:p>
        </p:txBody>
      </p:sp>
      <p:sp>
        <p:nvSpPr>
          <p:cNvPr id="313" name="Freeform 146"/>
          <p:cNvSpPr>
            <a:spLocks/>
          </p:cNvSpPr>
          <p:nvPr/>
        </p:nvSpPr>
        <p:spPr bwMode="auto">
          <a:xfrm>
            <a:off x="4300848" y="4290378"/>
            <a:ext cx="48689" cy="49711"/>
          </a:xfrm>
          <a:custGeom>
            <a:avLst/>
            <a:gdLst>
              <a:gd name="T0" fmla="*/ 64 w 122"/>
              <a:gd name="T1" fmla="*/ 0 h 134"/>
              <a:gd name="T2" fmla="*/ 6 w 122"/>
              <a:gd name="T3" fmla="*/ 64 h 134"/>
              <a:gd name="T4" fmla="*/ 0 w 122"/>
              <a:gd name="T5" fmla="*/ 134 h 134"/>
              <a:gd name="T6" fmla="*/ 122 w 122"/>
              <a:gd name="T7" fmla="*/ 110 h 134"/>
              <a:gd name="T8" fmla="*/ 64 w 122"/>
              <a:gd name="T9" fmla="*/ 0 h 134"/>
              <a:gd name="T10" fmla="*/ 0 60000 65536"/>
              <a:gd name="T11" fmla="*/ 0 60000 65536"/>
              <a:gd name="T12" fmla="*/ 0 60000 65536"/>
              <a:gd name="T13" fmla="*/ 0 60000 65536"/>
              <a:gd name="T14" fmla="*/ 0 60000 65536"/>
              <a:gd name="T15" fmla="*/ 0 w 122"/>
              <a:gd name="T16" fmla="*/ 0 h 134"/>
              <a:gd name="T17" fmla="*/ 122 w 122"/>
              <a:gd name="T18" fmla="*/ 134 h 134"/>
            </a:gdLst>
            <a:ahLst/>
            <a:cxnLst>
              <a:cxn ang="T10">
                <a:pos x="T0" y="T1"/>
              </a:cxn>
              <a:cxn ang="T11">
                <a:pos x="T2" y="T3"/>
              </a:cxn>
              <a:cxn ang="T12">
                <a:pos x="T4" y="T5"/>
              </a:cxn>
              <a:cxn ang="T13">
                <a:pos x="T6" y="T7"/>
              </a:cxn>
              <a:cxn ang="T14">
                <a:pos x="T8" y="T9"/>
              </a:cxn>
            </a:cxnLst>
            <a:rect l="T15" t="T16" r="T17" b="T18"/>
            <a:pathLst>
              <a:path w="122" h="134">
                <a:moveTo>
                  <a:pt x="64" y="0"/>
                </a:moveTo>
                <a:lnTo>
                  <a:pt x="6" y="64"/>
                </a:lnTo>
                <a:lnTo>
                  <a:pt x="0" y="134"/>
                </a:lnTo>
                <a:lnTo>
                  <a:pt x="122" y="110"/>
                </a:lnTo>
                <a:lnTo>
                  <a:pt x="64" y="0"/>
                </a:lnTo>
                <a:close/>
              </a:path>
            </a:pathLst>
          </a:custGeom>
          <a:solidFill>
            <a:srgbClr val="FFFFFF"/>
          </a:solidFill>
          <a:ln w="9525">
            <a:solidFill>
              <a:schemeClr val="tx1"/>
            </a:solidFill>
            <a:round/>
            <a:headEnd/>
            <a:tailEnd/>
          </a:ln>
        </p:spPr>
        <p:txBody>
          <a:bodyPr/>
          <a:lstStyle/>
          <a:p>
            <a:endParaRPr lang="en-US"/>
          </a:p>
        </p:txBody>
      </p:sp>
      <p:sp>
        <p:nvSpPr>
          <p:cNvPr id="314" name="Freeform 147"/>
          <p:cNvSpPr>
            <a:spLocks/>
          </p:cNvSpPr>
          <p:nvPr/>
        </p:nvSpPr>
        <p:spPr bwMode="auto">
          <a:xfrm>
            <a:off x="4291108" y="4302075"/>
            <a:ext cx="266169" cy="339211"/>
          </a:xfrm>
          <a:custGeom>
            <a:avLst/>
            <a:gdLst>
              <a:gd name="T0" fmla="*/ 140 w 651"/>
              <a:gd name="T1" fmla="*/ 75 h 929"/>
              <a:gd name="T2" fmla="*/ 157 w 651"/>
              <a:gd name="T3" fmla="*/ 117 h 929"/>
              <a:gd name="T4" fmla="*/ 297 w 651"/>
              <a:gd name="T5" fmla="*/ 105 h 929"/>
              <a:gd name="T6" fmla="*/ 436 w 651"/>
              <a:gd name="T7" fmla="*/ 87 h 929"/>
              <a:gd name="T8" fmla="*/ 535 w 651"/>
              <a:gd name="T9" fmla="*/ 58 h 929"/>
              <a:gd name="T10" fmla="*/ 611 w 651"/>
              <a:gd name="T11" fmla="*/ 0 h 929"/>
              <a:gd name="T12" fmla="*/ 651 w 651"/>
              <a:gd name="T13" fmla="*/ 82 h 929"/>
              <a:gd name="T14" fmla="*/ 448 w 651"/>
              <a:gd name="T15" fmla="*/ 540 h 929"/>
              <a:gd name="T16" fmla="*/ 35 w 651"/>
              <a:gd name="T17" fmla="*/ 929 h 929"/>
              <a:gd name="T18" fmla="*/ 0 w 651"/>
              <a:gd name="T19" fmla="*/ 848 h 929"/>
              <a:gd name="T20" fmla="*/ 30 w 651"/>
              <a:gd name="T21" fmla="*/ 575 h 929"/>
              <a:gd name="T22" fmla="*/ 303 w 651"/>
              <a:gd name="T23" fmla="*/ 453 h 929"/>
              <a:gd name="T24" fmla="*/ 448 w 651"/>
              <a:gd name="T25" fmla="*/ 262 h 929"/>
              <a:gd name="T26" fmla="*/ 262 w 651"/>
              <a:gd name="T27" fmla="*/ 262 h 929"/>
              <a:gd name="T28" fmla="*/ 164 w 651"/>
              <a:gd name="T29" fmla="*/ 215 h 929"/>
              <a:gd name="T30" fmla="*/ 99 w 651"/>
              <a:gd name="T31" fmla="*/ 122 h 929"/>
              <a:gd name="T32" fmla="*/ 140 w 651"/>
              <a:gd name="T33" fmla="*/ 75 h 9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1"/>
              <a:gd name="T52" fmla="*/ 0 h 929"/>
              <a:gd name="T53" fmla="*/ 651 w 651"/>
              <a:gd name="T54" fmla="*/ 929 h 9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1" h="929">
                <a:moveTo>
                  <a:pt x="140" y="75"/>
                </a:moveTo>
                <a:lnTo>
                  <a:pt x="157" y="117"/>
                </a:lnTo>
                <a:lnTo>
                  <a:pt x="297" y="105"/>
                </a:lnTo>
                <a:lnTo>
                  <a:pt x="436" y="87"/>
                </a:lnTo>
                <a:lnTo>
                  <a:pt x="535" y="58"/>
                </a:lnTo>
                <a:lnTo>
                  <a:pt x="611" y="0"/>
                </a:lnTo>
                <a:lnTo>
                  <a:pt x="651" y="82"/>
                </a:lnTo>
                <a:lnTo>
                  <a:pt x="448" y="540"/>
                </a:lnTo>
                <a:lnTo>
                  <a:pt x="35" y="929"/>
                </a:lnTo>
                <a:lnTo>
                  <a:pt x="0" y="848"/>
                </a:lnTo>
                <a:lnTo>
                  <a:pt x="30" y="575"/>
                </a:lnTo>
                <a:lnTo>
                  <a:pt x="303" y="453"/>
                </a:lnTo>
                <a:lnTo>
                  <a:pt x="448" y="262"/>
                </a:lnTo>
                <a:lnTo>
                  <a:pt x="262" y="262"/>
                </a:lnTo>
                <a:lnTo>
                  <a:pt x="164" y="215"/>
                </a:lnTo>
                <a:lnTo>
                  <a:pt x="99" y="122"/>
                </a:lnTo>
                <a:lnTo>
                  <a:pt x="140" y="75"/>
                </a:lnTo>
                <a:close/>
              </a:path>
            </a:pathLst>
          </a:custGeom>
          <a:solidFill>
            <a:srgbClr val="FFFFFF"/>
          </a:solidFill>
          <a:ln w="9525">
            <a:solidFill>
              <a:schemeClr val="tx1"/>
            </a:solidFill>
            <a:round/>
            <a:headEnd/>
            <a:tailEnd/>
          </a:ln>
        </p:spPr>
        <p:txBody>
          <a:bodyPr/>
          <a:lstStyle/>
          <a:p>
            <a:endParaRPr lang="en-US"/>
          </a:p>
        </p:txBody>
      </p:sp>
      <p:sp>
        <p:nvSpPr>
          <p:cNvPr id="315" name="Freeform 148"/>
          <p:cNvSpPr>
            <a:spLocks/>
          </p:cNvSpPr>
          <p:nvPr/>
        </p:nvSpPr>
        <p:spPr bwMode="auto">
          <a:xfrm>
            <a:off x="3453652" y="4568179"/>
            <a:ext cx="48689" cy="29242"/>
          </a:xfrm>
          <a:custGeom>
            <a:avLst/>
            <a:gdLst>
              <a:gd name="T0" fmla="*/ 18 w 122"/>
              <a:gd name="T1" fmla="*/ 0 h 81"/>
              <a:gd name="T2" fmla="*/ 122 w 122"/>
              <a:gd name="T3" fmla="*/ 6 h 81"/>
              <a:gd name="T4" fmla="*/ 111 w 122"/>
              <a:gd name="T5" fmla="*/ 81 h 81"/>
              <a:gd name="T6" fmla="*/ 0 w 122"/>
              <a:gd name="T7" fmla="*/ 76 h 81"/>
              <a:gd name="T8" fmla="*/ 18 w 122"/>
              <a:gd name="T9" fmla="*/ 0 h 81"/>
              <a:gd name="T10" fmla="*/ 0 60000 65536"/>
              <a:gd name="T11" fmla="*/ 0 60000 65536"/>
              <a:gd name="T12" fmla="*/ 0 60000 65536"/>
              <a:gd name="T13" fmla="*/ 0 60000 65536"/>
              <a:gd name="T14" fmla="*/ 0 60000 65536"/>
              <a:gd name="T15" fmla="*/ 0 w 122"/>
              <a:gd name="T16" fmla="*/ 0 h 81"/>
              <a:gd name="T17" fmla="*/ 122 w 122"/>
              <a:gd name="T18" fmla="*/ 81 h 81"/>
            </a:gdLst>
            <a:ahLst/>
            <a:cxnLst>
              <a:cxn ang="T10">
                <a:pos x="T0" y="T1"/>
              </a:cxn>
              <a:cxn ang="T11">
                <a:pos x="T2" y="T3"/>
              </a:cxn>
              <a:cxn ang="T12">
                <a:pos x="T4" y="T5"/>
              </a:cxn>
              <a:cxn ang="T13">
                <a:pos x="T6" y="T7"/>
              </a:cxn>
              <a:cxn ang="T14">
                <a:pos x="T8" y="T9"/>
              </a:cxn>
            </a:cxnLst>
            <a:rect l="T15" t="T16" r="T17" b="T18"/>
            <a:pathLst>
              <a:path w="122" h="81">
                <a:moveTo>
                  <a:pt x="18" y="0"/>
                </a:moveTo>
                <a:lnTo>
                  <a:pt x="122" y="6"/>
                </a:lnTo>
                <a:lnTo>
                  <a:pt x="111" y="81"/>
                </a:lnTo>
                <a:lnTo>
                  <a:pt x="0" y="76"/>
                </a:lnTo>
                <a:lnTo>
                  <a:pt x="18" y="0"/>
                </a:lnTo>
                <a:close/>
              </a:path>
            </a:pathLst>
          </a:custGeom>
          <a:solidFill>
            <a:srgbClr val="FFFFFF"/>
          </a:solidFill>
          <a:ln w="9525">
            <a:solidFill>
              <a:schemeClr val="tx1"/>
            </a:solidFill>
            <a:round/>
            <a:headEnd/>
            <a:tailEnd/>
          </a:ln>
        </p:spPr>
        <p:txBody>
          <a:bodyPr/>
          <a:lstStyle/>
          <a:p>
            <a:endParaRPr lang="en-US"/>
          </a:p>
        </p:txBody>
      </p:sp>
      <p:sp>
        <p:nvSpPr>
          <p:cNvPr id="316" name="Freeform 149"/>
          <p:cNvSpPr>
            <a:spLocks/>
          </p:cNvSpPr>
          <p:nvPr/>
        </p:nvSpPr>
        <p:spPr bwMode="auto">
          <a:xfrm>
            <a:off x="3437422" y="4571103"/>
            <a:ext cx="152560" cy="172530"/>
          </a:xfrm>
          <a:custGeom>
            <a:avLst/>
            <a:gdLst>
              <a:gd name="T0" fmla="*/ 156 w 371"/>
              <a:gd name="T1" fmla="*/ 0 h 476"/>
              <a:gd name="T2" fmla="*/ 308 w 371"/>
              <a:gd name="T3" fmla="*/ 0 h 476"/>
              <a:gd name="T4" fmla="*/ 313 w 371"/>
              <a:gd name="T5" fmla="*/ 52 h 476"/>
              <a:gd name="T6" fmla="*/ 354 w 371"/>
              <a:gd name="T7" fmla="*/ 46 h 476"/>
              <a:gd name="T8" fmla="*/ 371 w 371"/>
              <a:gd name="T9" fmla="*/ 307 h 476"/>
              <a:gd name="T10" fmla="*/ 191 w 371"/>
              <a:gd name="T11" fmla="*/ 319 h 476"/>
              <a:gd name="T12" fmla="*/ 203 w 371"/>
              <a:gd name="T13" fmla="*/ 476 h 476"/>
              <a:gd name="T14" fmla="*/ 151 w 371"/>
              <a:gd name="T15" fmla="*/ 389 h 476"/>
              <a:gd name="T16" fmla="*/ 46 w 371"/>
              <a:gd name="T17" fmla="*/ 290 h 476"/>
              <a:gd name="T18" fmla="*/ 0 w 371"/>
              <a:gd name="T19" fmla="*/ 203 h 476"/>
              <a:gd name="T20" fmla="*/ 34 w 371"/>
              <a:gd name="T21" fmla="*/ 70 h 476"/>
              <a:gd name="T22" fmla="*/ 145 w 371"/>
              <a:gd name="T23" fmla="*/ 75 h 476"/>
              <a:gd name="T24" fmla="*/ 156 w 371"/>
              <a:gd name="T25" fmla="*/ 0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1"/>
              <a:gd name="T40" fmla="*/ 0 h 476"/>
              <a:gd name="T41" fmla="*/ 371 w 371"/>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1" h="476">
                <a:moveTo>
                  <a:pt x="156" y="0"/>
                </a:moveTo>
                <a:lnTo>
                  <a:pt x="308" y="0"/>
                </a:lnTo>
                <a:lnTo>
                  <a:pt x="313" y="52"/>
                </a:lnTo>
                <a:lnTo>
                  <a:pt x="354" y="46"/>
                </a:lnTo>
                <a:lnTo>
                  <a:pt x="371" y="307"/>
                </a:lnTo>
                <a:lnTo>
                  <a:pt x="191" y="319"/>
                </a:lnTo>
                <a:lnTo>
                  <a:pt x="203" y="476"/>
                </a:lnTo>
                <a:lnTo>
                  <a:pt x="151" y="389"/>
                </a:lnTo>
                <a:lnTo>
                  <a:pt x="46" y="290"/>
                </a:lnTo>
                <a:lnTo>
                  <a:pt x="0" y="203"/>
                </a:lnTo>
                <a:lnTo>
                  <a:pt x="34" y="70"/>
                </a:lnTo>
                <a:lnTo>
                  <a:pt x="145" y="75"/>
                </a:lnTo>
                <a:lnTo>
                  <a:pt x="156" y="0"/>
                </a:lnTo>
                <a:close/>
              </a:path>
            </a:pathLst>
          </a:custGeom>
          <a:solidFill>
            <a:srgbClr val="FFFFFF"/>
          </a:solidFill>
          <a:ln w="9525">
            <a:solidFill>
              <a:schemeClr val="tx1"/>
            </a:solidFill>
            <a:round/>
            <a:headEnd/>
            <a:tailEnd/>
          </a:ln>
        </p:spPr>
        <p:txBody>
          <a:bodyPr/>
          <a:lstStyle/>
          <a:p>
            <a:endParaRPr lang="en-US"/>
          </a:p>
        </p:txBody>
      </p:sp>
      <p:sp>
        <p:nvSpPr>
          <p:cNvPr id="317" name="Freeform 150"/>
          <p:cNvSpPr>
            <a:spLocks/>
          </p:cNvSpPr>
          <p:nvPr/>
        </p:nvSpPr>
        <p:spPr bwMode="auto">
          <a:xfrm>
            <a:off x="3515326" y="4524316"/>
            <a:ext cx="185019" cy="216394"/>
          </a:xfrm>
          <a:custGeom>
            <a:avLst/>
            <a:gdLst>
              <a:gd name="T0" fmla="*/ 0 w 454"/>
              <a:gd name="T1" fmla="*/ 447 h 599"/>
              <a:gd name="T2" fmla="*/ 12 w 454"/>
              <a:gd name="T3" fmla="*/ 599 h 599"/>
              <a:gd name="T4" fmla="*/ 82 w 454"/>
              <a:gd name="T5" fmla="*/ 592 h 599"/>
              <a:gd name="T6" fmla="*/ 122 w 454"/>
              <a:gd name="T7" fmla="*/ 552 h 599"/>
              <a:gd name="T8" fmla="*/ 204 w 454"/>
              <a:gd name="T9" fmla="*/ 557 h 599"/>
              <a:gd name="T10" fmla="*/ 285 w 454"/>
              <a:gd name="T11" fmla="*/ 512 h 599"/>
              <a:gd name="T12" fmla="*/ 291 w 454"/>
              <a:gd name="T13" fmla="*/ 395 h 599"/>
              <a:gd name="T14" fmla="*/ 413 w 454"/>
              <a:gd name="T15" fmla="*/ 279 h 599"/>
              <a:gd name="T16" fmla="*/ 454 w 454"/>
              <a:gd name="T17" fmla="*/ 58 h 599"/>
              <a:gd name="T18" fmla="*/ 332 w 454"/>
              <a:gd name="T19" fmla="*/ 0 h 599"/>
              <a:gd name="T20" fmla="*/ 267 w 454"/>
              <a:gd name="T21" fmla="*/ 41 h 599"/>
              <a:gd name="T22" fmla="*/ 274 w 454"/>
              <a:gd name="T23" fmla="*/ 128 h 599"/>
              <a:gd name="T24" fmla="*/ 117 w 454"/>
              <a:gd name="T25" fmla="*/ 128 h 599"/>
              <a:gd name="T26" fmla="*/ 122 w 454"/>
              <a:gd name="T27" fmla="*/ 180 h 599"/>
              <a:gd name="T28" fmla="*/ 169 w 454"/>
              <a:gd name="T29" fmla="*/ 186 h 599"/>
              <a:gd name="T30" fmla="*/ 180 w 454"/>
              <a:gd name="T31" fmla="*/ 435 h 599"/>
              <a:gd name="T32" fmla="*/ 0 w 454"/>
              <a:gd name="T33" fmla="*/ 447 h 5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4"/>
              <a:gd name="T52" fmla="*/ 0 h 599"/>
              <a:gd name="T53" fmla="*/ 454 w 454"/>
              <a:gd name="T54" fmla="*/ 599 h 5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4" h="599">
                <a:moveTo>
                  <a:pt x="0" y="447"/>
                </a:moveTo>
                <a:lnTo>
                  <a:pt x="12" y="599"/>
                </a:lnTo>
                <a:lnTo>
                  <a:pt x="82" y="592"/>
                </a:lnTo>
                <a:lnTo>
                  <a:pt x="122" y="552"/>
                </a:lnTo>
                <a:lnTo>
                  <a:pt x="204" y="557"/>
                </a:lnTo>
                <a:lnTo>
                  <a:pt x="285" y="512"/>
                </a:lnTo>
                <a:lnTo>
                  <a:pt x="291" y="395"/>
                </a:lnTo>
                <a:lnTo>
                  <a:pt x="413" y="279"/>
                </a:lnTo>
                <a:lnTo>
                  <a:pt x="454" y="58"/>
                </a:lnTo>
                <a:lnTo>
                  <a:pt x="332" y="0"/>
                </a:lnTo>
                <a:lnTo>
                  <a:pt x="267" y="41"/>
                </a:lnTo>
                <a:lnTo>
                  <a:pt x="274" y="128"/>
                </a:lnTo>
                <a:lnTo>
                  <a:pt x="117" y="128"/>
                </a:lnTo>
                <a:lnTo>
                  <a:pt x="122" y="180"/>
                </a:lnTo>
                <a:lnTo>
                  <a:pt x="169" y="186"/>
                </a:lnTo>
                <a:lnTo>
                  <a:pt x="180" y="435"/>
                </a:lnTo>
                <a:lnTo>
                  <a:pt x="0" y="447"/>
                </a:lnTo>
                <a:close/>
              </a:path>
            </a:pathLst>
          </a:custGeom>
          <a:solidFill>
            <a:srgbClr val="FFFFFF"/>
          </a:solidFill>
          <a:ln w="9525">
            <a:solidFill>
              <a:schemeClr val="tx1"/>
            </a:solidFill>
            <a:round/>
            <a:headEnd/>
            <a:tailEnd/>
          </a:ln>
        </p:spPr>
        <p:txBody>
          <a:bodyPr/>
          <a:lstStyle/>
          <a:p>
            <a:endParaRPr lang="en-US"/>
          </a:p>
        </p:txBody>
      </p:sp>
      <p:sp>
        <p:nvSpPr>
          <p:cNvPr id="318" name="Freeform 151"/>
          <p:cNvSpPr>
            <a:spLocks/>
          </p:cNvSpPr>
          <p:nvPr/>
        </p:nvSpPr>
        <p:spPr bwMode="auto">
          <a:xfrm>
            <a:off x="3518572" y="4737784"/>
            <a:ext cx="32460" cy="29242"/>
          </a:xfrm>
          <a:custGeom>
            <a:avLst/>
            <a:gdLst>
              <a:gd name="T0" fmla="*/ 76 w 76"/>
              <a:gd name="T1" fmla="*/ 0 h 82"/>
              <a:gd name="T2" fmla="*/ 0 w 76"/>
              <a:gd name="T3" fmla="*/ 5 h 82"/>
              <a:gd name="T4" fmla="*/ 41 w 76"/>
              <a:gd name="T5" fmla="*/ 82 h 82"/>
              <a:gd name="T6" fmla="*/ 76 w 76"/>
              <a:gd name="T7" fmla="*/ 0 h 82"/>
              <a:gd name="T8" fmla="*/ 0 60000 65536"/>
              <a:gd name="T9" fmla="*/ 0 60000 65536"/>
              <a:gd name="T10" fmla="*/ 0 60000 65536"/>
              <a:gd name="T11" fmla="*/ 0 60000 65536"/>
              <a:gd name="T12" fmla="*/ 0 w 76"/>
              <a:gd name="T13" fmla="*/ 0 h 82"/>
              <a:gd name="T14" fmla="*/ 76 w 76"/>
              <a:gd name="T15" fmla="*/ 82 h 82"/>
            </a:gdLst>
            <a:ahLst/>
            <a:cxnLst>
              <a:cxn ang="T8">
                <a:pos x="T0" y="T1"/>
              </a:cxn>
              <a:cxn ang="T9">
                <a:pos x="T2" y="T3"/>
              </a:cxn>
              <a:cxn ang="T10">
                <a:pos x="T4" y="T5"/>
              </a:cxn>
              <a:cxn ang="T11">
                <a:pos x="T6" y="T7"/>
              </a:cxn>
            </a:cxnLst>
            <a:rect l="T12" t="T13" r="T14" b="T15"/>
            <a:pathLst>
              <a:path w="76" h="82">
                <a:moveTo>
                  <a:pt x="76" y="0"/>
                </a:moveTo>
                <a:lnTo>
                  <a:pt x="0" y="5"/>
                </a:lnTo>
                <a:lnTo>
                  <a:pt x="41" y="82"/>
                </a:lnTo>
                <a:lnTo>
                  <a:pt x="76" y="0"/>
                </a:lnTo>
                <a:close/>
              </a:path>
            </a:pathLst>
          </a:custGeom>
          <a:solidFill>
            <a:srgbClr val="FFFFFF"/>
          </a:solidFill>
          <a:ln w="9525">
            <a:solidFill>
              <a:schemeClr val="tx1"/>
            </a:solidFill>
            <a:round/>
            <a:headEnd/>
            <a:tailEnd/>
          </a:ln>
        </p:spPr>
        <p:txBody>
          <a:bodyPr/>
          <a:lstStyle/>
          <a:p>
            <a:endParaRPr lang="en-US"/>
          </a:p>
        </p:txBody>
      </p:sp>
      <p:sp>
        <p:nvSpPr>
          <p:cNvPr id="319" name="Freeform 152"/>
          <p:cNvSpPr>
            <a:spLocks/>
          </p:cNvSpPr>
          <p:nvPr/>
        </p:nvSpPr>
        <p:spPr bwMode="auto">
          <a:xfrm>
            <a:off x="3534802" y="4480452"/>
            <a:ext cx="506368" cy="462028"/>
          </a:xfrm>
          <a:custGeom>
            <a:avLst/>
            <a:gdLst>
              <a:gd name="T0" fmla="*/ 0 w 1244"/>
              <a:gd name="T1" fmla="*/ 785 h 1266"/>
              <a:gd name="T2" fmla="*/ 35 w 1244"/>
              <a:gd name="T3" fmla="*/ 703 h 1266"/>
              <a:gd name="T4" fmla="*/ 75 w 1244"/>
              <a:gd name="T5" fmla="*/ 668 h 1266"/>
              <a:gd name="T6" fmla="*/ 116 w 1244"/>
              <a:gd name="T7" fmla="*/ 663 h 1266"/>
              <a:gd name="T8" fmla="*/ 168 w 1244"/>
              <a:gd name="T9" fmla="*/ 673 h 1266"/>
              <a:gd name="T10" fmla="*/ 238 w 1244"/>
              <a:gd name="T11" fmla="*/ 628 h 1266"/>
              <a:gd name="T12" fmla="*/ 244 w 1244"/>
              <a:gd name="T13" fmla="*/ 511 h 1266"/>
              <a:gd name="T14" fmla="*/ 366 w 1244"/>
              <a:gd name="T15" fmla="*/ 395 h 1266"/>
              <a:gd name="T16" fmla="*/ 430 w 1244"/>
              <a:gd name="T17" fmla="*/ 75 h 1266"/>
              <a:gd name="T18" fmla="*/ 499 w 1244"/>
              <a:gd name="T19" fmla="*/ 40 h 1266"/>
              <a:gd name="T20" fmla="*/ 656 w 1244"/>
              <a:gd name="T21" fmla="*/ 87 h 1266"/>
              <a:gd name="T22" fmla="*/ 773 w 1244"/>
              <a:gd name="T23" fmla="*/ 18 h 1266"/>
              <a:gd name="T24" fmla="*/ 831 w 1244"/>
              <a:gd name="T25" fmla="*/ 28 h 1266"/>
              <a:gd name="T26" fmla="*/ 889 w 1244"/>
              <a:gd name="T27" fmla="*/ 0 h 1266"/>
              <a:gd name="T28" fmla="*/ 976 w 1244"/>
              <a:gd name="T29" fmla="*/ 23 h 1266"/>
              <a:gd name="T30" fmla="*/ 1040 w 1244"/>
              <a:gd name="T31" fmla="*/ 58 h 1266"/>
              <a:gd name="T32" fmla="*/ 1098 w 1244"/>
              <a:gd name="T33" fmla="*/ 58 h 1266"/>
              <a:gd name="T34" fmla="*/ 1127 w 1244"/>
              <a:gd name="T35" fmla="*/ 81 h 1266"/>
              <a:gd name="T36" fmla="*/ 1150 w 1244"/>
              <a:gd name="T37" fmla="*/ 52 h 1266"/>
              <a:gd name="T38" fmla="*/ 1215 w 1244"/>
              <a:gd name="T39" fmla="*/ 128 h 1266"/>
              <a:gd name="T40" fmla="*/ 1220 w 1244"/>
              <a:gd name="T41" fmla="*/ 185 h 1266"/>
              <a:gd name="T42" fmla="*/ 1244 w 1244"/>
              <a:gd name="T43" fmla="*/ 227 h 1266"/>
              <a:gd name="T44" fmla="*/ 1168 w 1244"/>
              <a:gd name="T45" fmla="*/ 296 h 1266"/>
              <a:gd name="T46" fmla="*/ 1139 w 1244"/>
              <a:gd name="T47" fmla="*/ 453 h 1266"/>
              <a:gd name="T48" fmla="*/ 1115 w 1244"/>
              <a:gd name="T49" fmla="*/ 511 h 1266"/>
              <a:gd name="T50" fmla="*/ 1115 w 1244"/>
              <a:gd name="T51" fmla="*/ 761 h 1266"/>
              <a:gd name="T52" fmla="*/ 1197 w 1244"/>
              <a:gd name="T53" fmla="*/ 842 h 1266"/>
              <a:gd name="T54" fmla="*/ 1197 w 1244"/>
              <a:gd name="T55" fmla="*/ 883 h 1266"/>
              <a:gd name="T56" fmla="*/ 1070 w 1244"/>
              <a:gd name="T57" fmla="*/ 900 h 1266"/>
              <a:gd name="T58" fmla="*/ 1035 w 1244"/>
              <a:gd name="T59" fmla="*/ 1022 h 1266"/>
              <a:gd name="T60" fmla="*/ 1092 w 1244"/>
              <a:gd name="T61" fmla="*/ 1029 h 1266"/>
              <a:gd name="T62" fmla="*/ 1058 w 1244"/>
              <a:gd name="T63" fmla="*/ 1144 h 1266"/>
              <a:gd name="T64" fmla="*/ 1133 w 1244"/>
              <a:gd name="T65" fmla="*/ 1179 h 1266"/>
              <a:gd name="T66" fmla="*/ 1162 w 1244"/>
              <a:gd name="T67" fmla="*/ 1156 h 1266"/>
              <a:gd name="T68" fmla="*/ 1168 w 1244"/>
              <a:gd name="T69" fmla="*/ 1266 h 1266"/>
              <a:gd name="T70" fmla="*/ 1110 w 1244"/>
              <a:gd name="T71" fmla="*/ 1266 h 1266"/>
              <a:gd name="T72" fmla="*/ 965 w 1244"/>
              <a:gd name="T73" fmla="*/ 1156 h 1266"/>
              <a:gd name="T74" fmla="*/ 965 w 1244"/>
              <a:gd name="T75" fmla="*/ 1179 h 1266"/>
              <a:gd name="T76" fmla="*/ 923 w 1244"/>
              <a:gd name="T77" fmla="*/ 1179 h 1266"/>
              <a:gd name="T78" fmla="*/ 837 w 1244"/>
              <a:gd name="T79" fmla="*/ 1116 h 1266"/>
              <a:gd name="T80" fmla="*/ 785 w 1244"/>
              <a:gd name="T81" fmla="*/ 1121 h 1266"/>
              <a:gd name="T82" fmla="*/ 779 w 1244"/>
              <a:gd name="T83" fmla="*/ 1092 h 1266"/>
              <a:gd name="T84" fmla="*/ 651 w 1244"/>
              <a:gd name="T85" fmla="*/ 1104 h 1266"/>
              <a:gd name="T86" fmla="*/ 599 w 1244"/>
              <a:gd name="T87" fmla="*/ 854 h 1266"/>
              <a:gd name="T88" fmla="*/ 564 w 1244"/>
              <a:gd name="T89" fmla="*/ 854 h 1266"/>
              <a:gd name="T90" fmla="*/ 552 w 1244"/>
              <a:gd name="T91" fmla="*/ 813 h 1266"/>
              <a:gd name="T92" fmla="*/ 494 w 1244"/>
              <a:gd name="T93" fmla="*/ 819 h 1266"/>
              <a:gd name="T94" fmla="*/ 489 w 1244"/>
              <a:gd name="T95" fmla="*/ 889 h 1266"/>
              <a:gd name="T96" fmla="*/ 343 w 1244"/>
              <a:gd name="T97" fmla="*/ 900 h 1266"/>
              <a:gd name="T98" fmla="*/ 337 w 1244"/>
              <a:gd name="T99" fmla="*/ 872 h 1266"/>
              <a:gd name="T100" fmla="*/ 314 w 1244"/>
              <a:gd name="T101" fmla="*/ 872 h 1266"/>
              <a:gd name="T102" fmla="*/ 273 w 1244"/>
              <a:gd name="T103" fmla="*/ 750 h 1266"/>
              <a:gd name="T104" fmla="*/ 0 w 1244"/>
              <a:gd name="T105" fmla="*/ 785 h 1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44"/>
              <a:gd name="T160" fmla="*/ 0 h 1266"/>
              <a:gd name="T161" fmla="*/ 1244 w 1244"/>
              <a:gd name="T162" fmla="*/ 1266 h 12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44" h="1266">
                <a:moveTo>
                  <a:pt x="0" y="785"/>
                </a:moveTo>
                <a:lnTo>
                  <a:pt x="35" y="703"/>
                </a:lnTo>
                <a:lnTo>
                  <a:pt x="75" y="668"/>
                </a:lnTo>
                <a:lnTo>
                  <a:pt x="116" y="663"/>
                </a:lnTo>
                <a:lnTo>
                  <a:pt x="168" y="673"/>
                </a:lnTo>
                <a:lnTo>
                  <a:pt x="238" y="628"/>
                </a:lnTo>
                <a:lnTo>
                  <a:pt x="244" y="511"/>
                </a:lnTo>
                <a:lnTo>
                  <a:pt x="366" y="395"/>
                </a:lnTo>
                <a:lnTo>
                  <a:pt x="430" y="75"/>
                </a:lnTo>
                <a:lnTo>
                  <a:pt x="499" y="40"/>
                </a:lnTo>
                <a:lnTo>
                  <a:pt x="656" y="87"/>
                </a:lnTo>
                <a:lnTo>
                  <a:pt x="773" y="18"/>
                </a:lnTo>
                <a:lnTo>
                  <a:pt x="831" y="28"/>
                </a:lnTo>
                <a:lnTo>
                  <a:pt x="889" y="0"/>
                </a:lnTo>
                <a:lnTo>
                  <a:pt x="976" y="23"/>
                </a:lnTo>
                <a:lnTo>
                  <a:pt x="1040" y="58"/>
                </a:lnTo>
                <a:lnTo>
                  <a:pt x="1098" y="58"/>
                </a:lnTo>
                <a:lnTo>
                  <a:pt x="1127" y="81"/>
                </a:lnTo>
                <a:lnTo>
                  <a:pt x="1150" y="52"/>
                </a:lnTo>
                <a:lnTo>
                  <a:pt x="1215" y="128"/>
                </a:lnTo>
                <a:lnTo>
                  <a:pt x="1220" y="185"/>
                </a:lnTo>
                <a:lnTo>
                  <a:pt x="1244" y="227"/>
                </a:lnTo>
                <a:lnTo>
                  <a:pt x="1168" y="296"/>
                </a:lnTo>
                <a:lnTo>
                  <a:pt x="1139" y="453"/>
                </a:lnTo>
                <a:lnTo>
                  <a:pt x="1115" y="511"/>
                </a:lnTo>
                <a:lnTo>
                  <a:pt x="1115" y="761"/>
                </a:lnTo>
                <a:lnTo>
                  <a:pt x="1197" y="842"/>
                </a:lnTo>
                <a:lnTo>
                  <a:pt x="1197" y="883"/>
                </a:lnTo>
                <a:lnTo>
                  <a:pt x="1070" y="900"/>
                </a:lnTo>
                <a:lnTo>
                  <a:pt x="1035" y="1022"/>
                </a:lnTo>
                <a:lnTo>
                  <a:pt x="1092" y="1029"/>
                </a:lnTo>
                <a:lnTo>
                  <a:pt x="1058" y="1144"/>
                </a:lnTo>
                <a:lnTo>
                  <a:pt x="1133" y="1179"/>
                </a:lnTo>
                <a:lnTo>
                  <a:pt x="1162" y="1156"/>
                </a:lnTo>
                <a:lnTo>
                  <a:pt x="1168" y="1266"/>
                </a:lnTo>
                <a:lnTo>
                  <a:pt x="1110" y="1266"/>
                </a:lnTo>
                <a:lnTo>
                  <a:pt x="965" y="1156"/>
                </a:lnTo>
                <a:lnTo>
                  <a:pt x="965" y="1179"/>
                </a:lnTo>
                <a:lnTo>
                  <a:pt x="923" y="1179"/>
                </a:lnTo>
                <a:lnTo>
                  <a:pt x="837" y="1116"/>
                </a:lnTo>
                <a:lnTo>
                  <a:pt x="785" y="1121"/>
                </a:lnTo>
                <a:lnTo>
                  <a:pt x="779" y="1092"/>
                </a:lnTo>
                <a:lnTo>
                  <a:pt x="651" y="1104"/>
                </a:lnTo>
                <a:lnTo>
                  <a:pt x="599" y="854"/>
                </a:lnTo>
                <a:lnTo>
                  <a:pt x="564" y="854"/>
                </a:lnTo>
                <a:lnTo>
                  <a:pt x="552" y="813"/>
                </a:lnTo>
                <a:lnTo>
                  <a:pt x="494" y="819"/>
                </a:lnTo>
                <a:lnTo>
                  <a:pt x="489" y="889"/>
                </a:lnTo>
                <a:lnTo>
                  <a:pt x="343" y="900"/>
                </a:lnTo>
                <a:lnTo>
                  <a:pt x="337" y="872"/>
                </a:lnTo>
                <a:lnTo>
                  <a:pt x="314" y="872"/>
                </a:lnTo>
                <a:lnTo>
                  <a:pt x="273" y="750"/>
                </a:lnTo>
                <a:lnTo>
                  <a:pt x="0" y="785"/>
                </a:lnTo>
                <a:close/>
              </a:path>
            </a:pathLst>
          </a:custGeom>
          <a:solidFill>
            <a:srgbClr val="FFFFFF"/>
          </a:solidFill>
          <a:ln w="9525">
            <a:solidFill>
              <a:schemeClr val="tx1"/>
            </a:solidFill>
            <a:round/>
            <a:headEnd/>
            <a:tailEnd/>
          </a:ln>
        </p:spPr>
        <p:txBody>
          <a:bodyPr/>
          <a:lstStyle/>
          <a:p>
            <a:endParaRPr lang="en-US"/>
          </a:p>
        </p:txBody>
      </p:sp>
      <p:sp>
        <p:nvSpPr>
          <p:cNvPr id="320" name="Freeform 153"/>
          <p:cNvSpPr>
            <a:spLocks/>
          </p:cNvSpPr>
          <p:nvPr/>
        </p:nvSpPr>
        <p:spPr bwMode="auto">
          <a:xfrm>
            <a:off x="3998973" y="4500921"/>
            <a:ext cx="139577" cy="140364"/>
          </a:xfrm>
          <a:custGeom>
            <a:avLst/>
            <a:gdLst>
              <a:gd name="T0" fmla="*/ 291 w 343"/>
              <a:gd name="T1" fmla="*/ 0 h 383"/>
              <a:gd name="T2" fmla="*/ 343 w 343"/>
              <a:gd name="T3" fmla="*/ 169 h 383"/>
              <a:gd name="T4" fmla="*/ 291 w 343"/>
              <a:gd name="T5" fmla="*/ 244 h 383"/>
              <a:gd name="T6" fmla="*/ 267 w 343"/>
              <a:gd name="T7" fmla="*/ 261 h 383"/>
              <a:gd name="T8" fmla="*/ 256 w 343"/>
              <a:gd name="T9" fmla="*/ 343 h 383"/>
              <a:gd name="T10" fmla="*/ 0 w 343"/>
              <a:gd name="T11" fmla="*/ 383 h 383"/>
              <a:gd name="T12" fmla="*/ 23 w 343"/>
              <a:gd name="T13" fmla="*/ 238 h 383"/>
              <a:gd name="T14" fmla="*/ 99 w 343"/>
              <a:gd name="T15" fmla="*/ 169 h 383"/>
              <a:gd name="T16" fmla="*/ 75 w 343"/>
              <a:gd name="T17" fmla="*/ 127 h 383"/>
              <a:gd name="T18" fmla="*/ 70 w 343"/>
              <a:gd name="T19" fmla="*/ 64 h 383"/>
              <a:gd name="T20" fmla="*/ 214 w 343"/>
              <a:gd name="T21" fmla="*/ 52 h 383"/>
              <a:gd name="T22" fmla="*/ 291 w 343"/>
              <a:gd name="T23" fmla="*/ 0 h 3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3"/>
              <a:gd name="T37" fmla="*/ 0 h 383"/>
              <a:gd name="T38" fmla="*/ 343 w 343"/>
              <a:gd name="T39" fmla="*/ 383 h 3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3" h="383">
                <a:moveTo>
                  <a:pt x="291" y="0"/>
                </a:moveTo>
                <a:lnTo>
                  <a:pt x="343" y="169"/>
                </a:lnTo>
                <a:lnTo>
                  <a:pt x="291" y="244"/>
                </a:lnTo>
                <a:lnTo>
                  <a:pt x="267" y="261"/>
                </a:lnTo>
                <a:lnTo>
                  <a:pt x="256" y="343"/>
                </a:lnTo>
                <a:lnTo>
                  <a:pt x="0" y="383"/>
                </a:lnTo>
                <a:lnTo>
                  <a:pt x="23" y="238"/>
                </a:lnTo>
                <a:lnTo>
                  <a:pt x="99" y="169"/>
                </a:lnTo>
                <a:lnTo>
                  <a:pt x="75" y="127"/>
                </a:lnTo>
                <a:lnTo>
                  <a:pt x="70" y="64"/>
                </a:lnTo>
                <a:lnTo>
                  <a:pt x="214" y="52"/>
                </a:lnTo>
                <a:lnTo>
                  <a:pt x="291" y="0"/>
                </a:lnTo>
                <a:close/>
              </a:path>
            </a:pathLst>
          </a:custGeom>
          <a:solidFill>
            <a:srgbClr val="FFFFFF"/>
          </a:solidFill>
          <a:ln w="9525">
            <a:solidFill>
              <a:schemeClr val="tx1"/>
            </a:solidFill>
            <a:round/>
            <a:headEnd/>
            <a:tailEnd/>
          </a:ln>
        </p:spPr>
        <p:txBody>
          <a:bodyPr/>
          <a:lstStyle/>
          <a:p>
            <a:endParaRPr lang="en-US"/>
          </a:p>
        </p:txBody>
      </p:sp>
      <p:sp>
        <p:nvSpPr>
          <p:cNvPr id="321" name="Freeform 154"/>
          <p:cNvSpPr>
            <a:spLocks/>
          </p:cNvSpPr>
          <p:nvPr/>
        </p:nvSpPr>
        <p:spPr bwMode="auto">
          <a:xfrm>
            <a:off x="4102843" y="4492149"/>
            <a:ext cx="207742" cy="231015"/>
          </a:xfrm>
          <a:custGeom>
            <a:avLst/>
            <a:gdLst>
              <a:gd name="T0" fmla="*/ 0 w 506"/>
              <a:gd name="T1" fmla="*/ 373 h 635"/>
              <a:gd name="T2" fmla="*/ 145 w 506"/>
              <a:gd name="T3" fmla="*/ 436 h 635"/>
              <a:gd name="T4" fmla="*/ 232 w 506"/>
              <a:gd name="T5" fmla="*/ 530 h 635"/>
              <a:gd name="T6" fmla="*/ 296 w 506"/>
              <a:gd name="T7" fmla="*/ 553 h 635"/>
              <a:gd name="T8" fmla="*/ 337 w 506"/>
              <a:gd name="T9" fmla="*/ 623 h 635"/>
              <a:gd name="T10" fmla="*/ 384 w 506"/>
              <a:gd name="T11" fmla="*/ 635 h 635"/>
              <a:gd name="T12" fmla="*/ 506 w 506"/>
              <a:gd name="T13" fmla="*/ 413 h 635"/>
              <a:gd name="T14" fmla="*/ 459 w 506"/>
              <a:gd name="T15" fmla="*/ 314 h 635"/>
              <a:gd name="T16" fmla="*/ 499 w 506"/>
              <a:gd name="T17" fmla="*/ 59 h 635"/>
              <a:gd name="T18" fmla="*/ 424 w 506"/>
              <a:gd name="T19" fmla="*/ 30 h 635"/>
              <a:gd name="T20" fmla="*/ 372 w 506"/>
              <a:gd name="T21" fmla="*/ 94 h 635"/>
              <a:gd name="T22" fmla="*/ 302 w 506"/>
              <a:gd name="T23" fmla="*/ 88 h 635"/>
              <a:gd name="T24" fmla="*/ 215 w 506"/>
              <a:gd name="T25" fmla="*/ 0 h 635"/>
              <a:gd name="T26" fmla="*/ 70 w 506"/>
              <a:gd name="T27" fmla="*/ 12 h 635"/>
              <a:gd name="T28" fmla="*/ 40 w 506"/>
              <a:gd name="T29" fmla="*/ 30 h 635"/>
              <a:gd name="T30" fmla="*/ 87 w 506"/>
              <a:gd name="T31" fmla="*/ 199 h 635"/>
              <a:gd name="T32" fmla="*/ 35 w 506"/>
              <a:gd name="T33" fmla="*/ 268 h 635"/>
              <a:gd name="T34" fmla="*/ 11 w 506"/>
              <a:gd name="T35" fmla="*/ 286 h 635"/>
              <a:gd name="T36" fmla="*/ 0 w 506"/>
              <a:gd name="T37" fmla="*/ 373 h 6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6"/>
              <a:gd name="T58" fmla="*/ 0 h 635"/>
              <a:gd name="T59" fmla="*/ 506 w 506"/>
              <a:gd name="T60" fmla="*/ 635 h 6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6" h="635">
                <a:moveTo>
                  <a:pt x="0" y="373"/>
                </a:moveTo>
                <a:lnTo>
                  <a:pt x="145" y="436"/>
                </a:lnTo>
                <a:lnTo>
                  <a:pt x="232" y="530"/>
                </a:lnTo>
                <a:lnTo>
                  <a:pt x="296" y="553"/>
                </a:lnTo>
                <a:lnTo>
                  <a:pt x="337" y="623"/>
                </a:lnTo>
                <a:lnTo>
                  <a:pt x="384" y="635"/>
                </a:lnTo>
                <a:lnTo>
                  <a:pt x="506" y="413"/>
                </a:lnTo>
                <a:lnTo>
                  <a:pt x="459" y="314"/>
                </a:lnTo>
                <a:lnTo>
                  <a:pt x="499" y="59"/>
                </a:lnTo>
                <a:lnTo>
                  <a:pt x="424" y="30"/>
                </a:lnTo>
                <a:lnTo>
                  <a:pt x="372" y="94"/>
                </a:lnTo>
                <a:lnTo>
                  <a:pt x="302" y="88"/>
                </a:lnTo>
                <a:lnTo>
                  <a:pt x="215" y="0"/>
                </a:lnTo>
                <a:lnTo>
                  <a:pt x="70" y="12"/>
                </a:lnTo>
                <a:lnTo>
                  <a:pt x="40" y="30"/>
                </a:lnTo>
                <a:lnTo>
                  <a:pt x="87" y="199"/>
                </a:lnTo>
                <a:lnTo>
                  <a:pt x="35" y="268"/>
                </a:lnTo>
                <a:lnTo>
                  <a:pt x="11" y="286"/>
                </a:lnTo>
                <a:lnTo>
                  <a:pt x="0" y="373"/>
                </a:lnTo>
                <a:close/>
              </a:path>
            </a:pathLst>
          </a:custGeom>
          <a:solidFill>
            <a:schemeClr val="bg2"/>
          </a:solidFill>
          <a:ln w="9525">
            <a:solidFill>
              <a:schemeClr val="tx1"/>
            </a:solidFill>
            <a:round/>
            <a:headEnd/>
            <a:tailEnd/>
          </a:ln>
        </p:spPr>
        <p:txBody>
          <a:bodyPr/>
          <a:lstStyle/>
          <a:p>
            <a:endParaRPr lang="en-US"/>
          </a:p>
        </p:txBody>
      </p:sp>
      <p:sp>
        <p:nvSpPr>
          <p:cNvPr id="322" name="Freeform 155"/>
          <p:cNvSpPr>
            <a:spLocks/>
          </p:cNvSpPr>
          <p:nvPr/>
        </p:nvSpPr>
        <p:spPr bwMode="auto">
          <a:xfrm>
            <a:off x="3989235" y="4626665"/>
            <a:ext cx="295383" cy="271953"/>
          </a:xfrm>
          <a:custGeom>
            <a:avLst/>
            <a:gdLst>
              <a:gd name="T0" fmla="*/ 122 w 727"/>
              <a:gd name="T1" fmla="*/ 23 h 743"/>
              <a:gd name="T2" fmla="*/ 94 w 727"/>
              <a:gd name="T3" fmla="*/ 116 h 743"/>
              <a:gd name="T4" fmla="*/ 129 w 727"/>
              <a:gd name="T5" fmla="*/ 168 h 743"/>
              <a:gd name="T6" fmla="*/ 0 w 727"/>
              <a:gd name="T7" fmla="*/ 319 h 743"/>
              <a:gd name="T8" fmla="*/ 0 w 727"/>
              <a:gd name="T9" fmla="*/ 360 h 743"/>
              <a:gd name="T10" fmla="*/ 82 w 727"/>
              <a:gd name="T11" fmla="*/ 441 h 743"/>
              <a:gd name="T12" fmla="*/ 82 w 727"/>
              <a:gd name="T13" fmla="*/ 482 h 743"/>
              <a:gd name="T14" fmla="*/ 256 w 727"/>
              <a:gd name="T15" fmla="*/ 569 h 743"/>
              <a:gd name="T16" fmla="*/ 321 w 727"/>
              <a:gd name="T17" fmla="*/ 743 h 743"/>
              <a:gd name="T18" fmla="*/ 367 w 727"/>
              <a:gd name="T19" fmla="*/ 715 h 743"/>
              <a:gd name="T20" fmla="*/ 518 w 727"/>
              <a:gd name="T21" fmla="*/ 732 h 743"/>
              <a:gd name="T22" fmla="*/ 547 w 727"/>
              <a:gd name="T23" fmla="*/ 685 h 743"/>
              <a:gd name="T24" fmla="*/ 727 w 727"/>
              <a:gd name="T25" fmla="*/ 673 h 743"/>
              <a:gd name="T26" fmla="*/ 692 w 727"/>
              <a:gd name="T27" fmla="*/ 593 h 743"/>
              <a:gd name="T28" fmla="*/ 692 w 727"/>
              <a:gd name="T29" fmla="*/ 394 h 743"/>
              <a:gd name="T30" fmla="*/ 663 w 727"/>
              <a:gd name="T31" fmla="*/ 366 h 743"/>
              <a:gd name="T32" fmla="*/ 670 w 727"/>
              <a:gd name="T33" fmla="*/ 255 h 743"/>
              <a:gd name="T34" fmla="*/ 623 w 727"/>
              <a:gd name="T35" fmla="*/ 250 h 743"/>
              <a:gd name="T36" fmla="*/ 582 w 727"/>
              <a:gd name="T37" fmla="*/ 180 h 743"/>
              <a:gd name="T38" fmla="*/ 518 w 727"/>
              <a:gd name="T39" fmla="*/ 157 h 743"/>
              <a:gd name="T40" fmla="*/ 431 w 727"/>
              <a:gd name="T41" fmla="*/ 63 h 743"/>
              <a:gd name="T42" fmla="*/ 286 w 727"/>
              <a:gd name="T43" fmla="*/ 0 h 743"/>
              <a:gd name="T44" fmla="*/ 122 w 727"/>
              <a:gd name="T45" fmla="*/ 23 h 7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27"/>
              <a:gd name="T70" fmla="*/ 0 h 743"/>
              <a:gd name="T71" fmla="*/ 727 w 727"/>
              <a:gd name="T72" fmla="*/ 743 h 7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27" h="743">
                <a:moveTo>
                  <a:pt x="122" y="23"/>
                </a:moveTo>
                <a:lnTo>
                  <a:pt x="94" y="116"/>
                </a:lnTo>
                <a:lnTo>
                  <a:pt x="129" y="168"/>
                </a:lnTo>
                <a:lnTo>
                  <a:pt x="0" y="319"/>
                </a:lnTo>
                <a:lnTo>
                  <a:pt x="0" y="360"/>
                </a:lnTo>
                <a:lnTo>
                  <a:pt x="82" y="441"/>
                </a:lnTo>
                <a:lnTo>
                  <a:pt x="82" y="482"/>
                </a:lnTo>
                <a:lnTo>
                  <a:pt x="256" y="569"/>
                </a:lnTo>
                <a:lnTo>
                  <a:pt x="321" y="743"/>
                </a:lnTo>
                <a:lnTo>
                  <a:pt x="367" y="715"/>
                </a:lnTo>
                <a:lnTo>
                  <a:pt x="518" y="732"/>
                </a:lnTo>
                <a:lnTo>
                  <a:pt x="547" y="685"/>
                </a:lnTo>
                <a:lnTo>
                  <a:pt x="727" y="673"/>
                </a:lnTo>
                <a:lnTo>
                  <a:pt x="692" y="593"/>
                </a:lnTo>
                <a:lnTo>
                  <a:pt x="692" y="394"/>
                </a:lnTo>
                <a:lnTo>
                  <a:pt x="663" y="366"/>
                </a:lnTo>
                <a:lnTo>
                  <a:pt x="670" y="255"/>
                </a:lnTo>
                <a:lnTo>
                  <a:pt x="623" y="250"/>
                </a:lnTo>
                <a:lnTo>
                  <a:pt x="582" y="180"/>
                </a:lnTo>
                <a:lnTo>
                  <a:pt x="518" y="157"/>
                </a:lnTo>
                <a:lnTo>
                  <a:pt x="431" y="63"/>
                </a:lnTo>
                <a:lnTo>
                  <a:pt x="286" y="0"/>
                </a:lnTo>
                <a:lnTo>
                  <a:pt x="122" y="23"/>
                </a:lnTo>
                <a:close/>
              </a:path>
            </a:pathLst>
          </a:custGeom>
          <a:solidFill>
            <a:srgbClr val="FFFFFF"/>
          </a:solidFill>
          <a:ln w="9525">
            <a:solidFill>
              <a:schemeClr val="tx1"/>
            </a:solidFill>
            <a:round/>
            <a:headEnd/>
            <a:tailEnd/>
          </a:ln>
        </p:spPr>
        <p:txBody>
          <a:bodyPr/>
          <a:lstStyle/>
          <a:p>
            <a:endParaRPr lang="en-US"/>
          </a:p>
        </p:txBody>
      </p:sp>
      <p:sp>
        <p:nvSpPr>
          <p:cNvPr id="323" name="Freeform 156"/>
          <p:cNvSpPr>
            <a:spLocks/>
          </p:cNvSpPr>
          <p:nvPr/>
        </p:nvSpPr>
        <p:spPr bwMode="auto">
          <a:xfrm>
            <a:off x="3989234" y="4676375"/>
            <a:ext cx="51935" cy="67258"/>
          </a:xfrm>
          <a:custGeom>
            <a:avLst/>
            <a:gdLst>
              <a:gd name="T0" fmla="*/ 0 w 129"/>
              <a:gd name="T1" fmla="*/ 186 h 186"/>
              <a:gd name="T2" fmla="*/ 129 w 129"/>
              <a:gd name="T3" fmla="*/ 35 h 186"/>
              <a:gd name="T4" fmla="*/ 117 w 129"/>
              <a:gd name="T5" fmla="*/ 17 h 186"/>
              <a:gd name="T6" fmla="*/ 65 w 129"/>
              <a:gd name="T7" fmla="*/ 0 h 186"/>
              <a:gd name="T8" fmla="*/ 0 w 129"/>
              <a:gd name="T9" fmla="*/ 35 h 186"/>
              <a:gd name="T10" fmla="*/ 0 w 129"/>
              <a:gd name="T11" fmla="*/ 186 h 186"/>
              <a:gd name="T12" fmla="*/ 0 60000 65536"/>
              <a:gd name="T13" fmla="*/ 0 60000 65536"/>
              <a:gd name="T14" fmla="*/ 0 60000 65536"/>
              <a:gd name="T15" fmla="*/ 0 60000 65536"/>
              <a:gd name="T16" fmla="*/ 0 60000 65536"/>
              <a:gd name="T17" fmla="*/ 0 60000 65536"/>
              <a:gd name="T18" fmla="*/ 0 w 129"/>
              <a:gd name="T19" fmla="*/ 0 h 186"/>
              <a:gd name="T20" fmla="*/ 129 w 129"/>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9" h="186">
                <a:moveTo>
                  <a:pt x="0" y="186"/>
                </a:moveTo>
                <a:lnTo>
                  <a:pt x="129" y="35"/>
                </a:lnTo>
                <a:lnTo>
                  <a:pt x="117" y="17"/>
                </a:lnTo>
                <a:lnTo>
                  <a:pt x="65" y="0"/>
                </a:lnTo>
                <a:lnTo>
                  <a:pt x="0" y="35"/>
                </a:lnTo>
                <a:lnTo>
                  <a:pt x="0" y="186"/>
                </a:lnTo>
                <a:close/>
              </a:path>
            </a:pathLst>
          </a:custGeom>
          <a:solidFill>
            <a:srgbClr val="FFFFFF"/>
          </a:solidFill>
          <a:ln w="9525">
            <a:solidFill>
              <a:schemeClr val="tx1"/>
            </a:solidFill>
            <a:round/>
            <a:headEnd/>
            <a:tailEnd/>
          </a:ln>
        </p:spPr>
        <p:txBody>
          <a:bodyPr/>
          <a:lstStyle/>
          <a:p>
            <a:endParaRPr lang="en-US"/>
          </a:p>
        </p:txBody>
      </p:sp>
      <p:sp>
        <p:nvSpPr>
          <p:cNvPr id="324" name="Freeform 157"/>
          <p:cNvSpPr>
            <a:spLocks/>
          </p:cNvSpPr>
          <p:nvPr/>
        </p:nvSpPr>
        <p:spPr bwMode="auto">
          <a:xfrm>
            <a:off x="3989234" y="4635437"/>
            <a:ext cx="48689" cy="52637"/>
          </a:xfrm>
          <a:custGeom>
            <a:avLst/>
            <a:gdLst>
              <a:gd name="T0" fmla="*/ 0 w 122"/>
              <a:gd name="T1" fmla="*/ 87 h 145"/>
              <a:gd name="T2" fmla="*/ 0 w 122"/>
              <a:gd name="T3" fmla="*/ 145 h 145"/>
              <a:gd name="T4" fmla="*/ 65 w 122"/>
              <a:gd name="T5" fmla="*/ 110 h 145"/>
              <a:gd name="T6" fmla="*/ 117 w 122"/>
              <a:gd name="T7" fmla="*/ 127 h 145"/>
              <a:gd name="T8" fmla="*/ 94 w 122"/>
              <a:gd name="T9" fmla="*/ 87 h 145"/>
              <a:gd name="T10" fmla="*/ 122 w 122"/>
              <a:gd name="T11" fmla="*/ 0 h 145"/>
              <a:gd name="T12" fmla="*/ 24 w 122"/>
              <a:gd name="T13" fmla="*/ 17 h 145"/>
              <a:gd name="T14" fmla="*/ 0 w 122"/>
              <a:gd name="T15" fmla="*/ 87 h 145"/>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145"/>
              <a:gd name="T26" fmla="*/ 122 w 122"/>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145">
                <a:moveTo>
                  <a:pt x="0" y="87"/>
                </a:moveTo>
                <a:lnTo>
                  <a:pt x="0" y="145"/>
                </a:lnTo>
                <a:lnTo>
                  <a:pt x="65" y="110"/>
                </a:lnTo>
                <a:lnTo>
                  <a:pt x="117" y="127"/>
                </a:lnTo>
                <a:lnTo>
                  <a:pt x="94" y="87"/>
                </a:lnTo>
                <a:lnTo>
                  <a:pt x="122" y="0"/>
                </a:lnTo>
                <a:lnTo>
                  <a:pt x="24" y="17"/>
                </a:lnTo>
                <a:lnTo>
                  <a:pt x="0" y="87"/>
                </a:lnTo>
                <a:close/>
              </a:path>
            </a:pathLst>
          </a:custGeom>
          <a:solidFill>
            <a:schemeClr val="bg2"/>
          </a:solidFill>
          <a:ln w="9525">
            <a:solidFill>
              <a:schemeClr val="tx1"/>
            </a:solidFill>
            <a:round/>
            <a:headEnd/>
            <a:tailEnd/>
          </a:ln>
        </p:spPr>
        <p:txBody>
          <a:bodyPr/>
          <a:lstStyle/>
          <a:p>
            <a:endParaRPr lang="en-US"/>
          </a:p>
        </p:txBody>
      </p:sp>
      <p:sp>
        <p:nvSpPr>
          <p:cNvPr id="325" name="Freeform 158"/>
          <p:cNvSpPr>
            <a:spLocks/>
          </p:cNvSpPr>
          <p:nvPr/>
        </p:nvSpPr>
        <p:spPr bwMode="auto">
          <a:xfrm>
            <a:off x="3528310" y="4755330"/>
            <a:ext cx="324596" cy="312893"/>
          </a:xfrm>
          <a:custGeom>
            <a:avLst/>
            <a:gdLst>
              <a:gd name="T0" fmla="*/ 17 w 802"/>
              <a:gd name="T1" fmla="*/ 35 h 859"/>
              <a:gd name="T2" fmla="*/ 92 w 802"/>
              <a:gd name="T3" fmla="*/ 157 h 859"/>
              <a:gd name="T4" fmla="*/ 52 w 802"/>
              <a:gd name="T5" fmla="*/ 244 h 859"/>
              <a:gd name="T6" fmla="*/ 75 w 802"/>
              <a:gd name="T7" fmla="*/ 331 h 859"/>
              <a:gd name="T8" fmla="*/ 122 w 802"/>
              <a:gd name="T9" fmla="*/ 354 h 859"/>
              <a:gd name="T10" fmla="*/ 110 w 802"/>
              <a:gd name="T11" fmla="*/ 453 h 859"/>
              <a:gd name="T12" fmla="*/ 17 w 802"/>
              <a:gd name="T13" fmla="*/ 568 h 859"/>
              <a:gd name="T14" fmla="*/ 0 w 802"/>
              <a:gd name="T15" fmla="*/ 696 h 859"/>
              <a:gd name="T16" fmla="*/ 0 w 802"/>
              <a:gd name="T17" fmla="*/ 835 h 859"/>
              <a:gd name="T18" fmla="*/ 92 w 802"/>
              <a:gd name="T19" fmla="*/ 772 h 859"/>
              <a:gd name="T20" fmla="*/ 157 w 802"/>
              <a:gd name="T21" fmla="*/ 824 h 859"/>
              <a:gd name="T22" fmla="*/ 429 w 802"/>
              <a:gd name="T23" fmla="*/ 778 h 859"/>
              <a:gd name="T24" fmla="*/ 598 w 802"/>
              <a:gd name="T25" fmla="*/ 859 h 859"/>
              <a:gd name="T26" fmla="*/ 732 w 802"/>
              <a:gd name="T27" fmla="*/ 824 h 859"/>
              <a:gd name="T28" fmla="*/ 656 w 802"/>
              <a:gd name="T29" fmla="*/ 760 h 859"/>
              <a:gd name="T30" fmla="*/ 656 w 802"/>
              <a:gd name="T31" fmla="*/ 505 h 859"/>
              <a:gd name="T32" fmla="*/ 767 w 802"/>
              <a:gd name="T33" fmla="*/ 493 h 859"/>
              <a:gd name="T34" fmla="*/ 755 w 802"/>
              <a:gd name="T35" fmla="*/ 418 h 859"/>
              <a:gd name="T36" fmla="*/ 802 w 802"/>
              <a:gd name="T37" fmla="*/ 418 h 859"/>
              <a:gd name="T38" fmla="*/ 796 w 802"/>
              <a:gd name="T39" fmla="*/ 342 h 859"/>
              <a:gd name="T40" fmla="*/ 668 w 802"/>
              <a:gd name="T41" fmla="*/ 354 h 859"/>
              <a:gd name="T42" fmla="*/ 616 w 802"/>
              <a:gd name="T43" fmla="*/ 104 h 859"/>
              <a:gd name="T44" fmla="*/ 581 w 802"/>
              <a:gd name="T45" fmla="*/ 104 h 859"/>
              <a:gd name="T46" fmla="*/ 569 w 802"/>
              <a:gd name="T47" fmla="*/ 63 h 859"/>
              <a:gd name="T48" fmla="*/ 511 w 802"/>
              <a:gd name="T49" fmla="*/ 69 h 859"/>
              <a:gd name="T50" fmla="*/ 506 w 802"/>
              <a:gd name="T51" fmla="*/ 139 h 859"/>
              <a:gd name="T52" fmla="*/ 360 w 802"/>
              <a:gd name="T53" fmla="*/ 150 h 859"/>
              <a:gd name="T54" fmla="*/ 354 w 802"/>
              <a:gd name="T55" fmla="*/ 122 h 859"/>
              <a:gd name="T56" fmla="*/ 331 w 802"/>
              <a:gd name="T57" fmla="*/ 122 h 859"/>
              <a:gd name="T58" fmla="*/ 290 w 802"/>
              <a:gd name="T59" fmla="*/ 0 h 859"/>
              <a:gd name="T60" fmla="*/ 17 w 802"/>
              <a:gd name="T61" fmla="*/ 35 h 8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2"/>
              <a:gd name="T94" fmla="*/ 0 h 859"/>
              <a:gd name="T95" fmla="*/ 802 w 802"/>
              <a:gd name="T96" fmla="*/ 859 h 85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2" h="859">
                <a:moveTo>
                  <a:pt x="17" y="35"/>
                </a:moveTo>
                <a:lnTo>
                  <a:pt x="92" y="157"/>
                </a:lnTo>
                <a:lnTo>
                  <a:pt x="52" y="244"/>
                </a:lnTo>
                <a:lnTo>
                  <a:pt x="75" y="331"/>
                </a:lnTo>
                <a:lnTo>
                  <a:pt x="122" y="354"/>
                </a:lnTo>
                <a:lnTo>
                  <a:pt x="110" y="453"/>
                </a:lnTo>
                <a:lnTo>
                  <a:pt x="17" y="568"/>
                </a:lnTo>
                <a:lnTo>
                  <a:pt x="0" y="696"/>
                </a:lnTo>
                <a:lnTo>
                  <a:pt x="0" y="835"/>
                </a:lnTo>
                <a:lnTo>
                  <a:pt x="92" y="772"/>
                </a:lnTo>
                <a:lnTo>
                  <a:pt x="157" y="824"/>
                </a:lnTo>
                <a:lnTo>
                  <a:pt x="429" y="778"/>
                </a:lnTo>
                <a:lnTo>
                  <a:pt x="598" y="859"/>
                </a:lnTo>
                <a:lnTo>
                  <a:pt x="732" y="824"/>
                </a:lnTo>
                <a:lnTo>
                  <a:pt x="656" y="760"/>
                </a:lnTo>
                <a:lnTo>
                  <a:pt x="656" y="505"/>
                </a:lnTo>
                <a:lnTo>
                  <a:pt x="767" y="493"/>
                </a:lnTo>
                <a:lnTo>
                  <a:pt x="755" y="418"/>
                </a:lnTo>
                <a:lnTo>
                  <a:pt x="802" y="418"/>
                </a:lnTo>
                <a:lnTo>
                  <a:pt x="796" y="342"/>
                </a:lnTo>
                <a:lnTo>
                  <a:pt x="668" y="354"/>
                </a:lnTo>
                <a:lnTo>
                  <a:pt x="616" y="104"/>
                </a:lnTo>
                <a:lnTo>
                  <a:pt x="581" y="104"/>
                </a:lnTo>
                <a:lnTo>
                  <a:pt x="569" y="63"/>
                </a:lnTo>
                <a:lnTo>
                  <a:pt x="511" y="69"/>
                </a:lnTo>
                <a:lnTo>
                  <a:pt x="506" y="139"/>
                </a:lnTo>
                <a:lnTo>
                  <a:pt x="360" y="150"/>
                </a:lnTo>
                <a:lnTo>
                  <a:pt x="354" y="122"/>
                </a:lnTo>
                <a:lnTo>
                  <a:pt x="331" y="122"/>
                </a:lnTo>
                <a:lnTo>
                  <a:pt x="290" y="0"/>
                </a:lnTo>
                <a:lnTo>
                  <a:pt x="17" y="35"/>
                </a:lnTo>
                <a:close/>
              </a:path>
            </a:pathLst>
          </a:custGeom>
          <a:solidFill>
            <a:srgbClr val="FFFFFF"/>
          </a:solidFill>
          <a:ln w="9525">
            <a:solidFill>
              <a:schemeClr val="tx1"/>
            </a:solidFill>
            <a:round/>
            <a:headEnd/>
            <a:tailEnd/>
          </a:ln>
        </p:spPr>
        <p:txBody>
          <a:bodyPr/>
          <a:lstStyle/>
          <a:p>
            <a:endParaRPr lang="en-US"/>
          </a:p>
        </p:txBody>
      </p:sp>
      <p:sp>
        <p:nvSpPr>
          <p:cNvPr id="326" name="Freeform 159"/>
          <p:cNvSpPr>
            <a:spLocks/>
          </p:cNvSpPr>
          <p:nvPr/>
        </p:nvSpPr>
        <p:spPr bwMode="auto">
          <a:xfrm>
            <a:off x="3794477" y="4802118"/>
            <a:ext cx="318105" cy="257332"/>
          </a:xfrm>
          <a:custGeom>
            <a:avLst/>
            <a:gdLst>
              <a:gd name="T0" fmla="*/ 779 w 779"/>
              <a:gd name="T1" fmla="*/ 203 h 702"/>
              <a:gd name="T2" fmla="*/ 720 w 779"/>
              <a:gd name="T3" fmla="*/ 296 h 702"/>
              <a:gd name="T4" fmla="*/ 680 w 779"/>
              <a:gd name="T5" fmla="*/ 325 h 702"/>
              <a:gd name="T6" fmla="*/ 686 w 779"/>
              <a:gd name="T7" fmla="*/ 413 h 702"/>
              <a:gd name="T8" fmla="*/ 523 w 779"/>
              <a:gd name="T9" fmla="*/ 482 h 702"/>
              <a:gd name="T10" fmla="*/ 553 w 779"/>
              <a:gd name="T11" fmla="*/ 535 h 702"/>
              <a:gd name="T12" fmla="*/ 483 w 779"/>
              <a:gd name="T13" fmla="*/ 540 h 702"/>
              <a:gd name="T14" fmla="*/ 337 w 779"/>
              <a:gd name="T15" fmla="*/ 702 h 702"/>
              <a:gd name="T16" fmla="*/ 221 w 779"/>
              <a:gd name="T17" fmla="*/ 697 h 702"/>
              <a:gd name="T18" fmla="*/ 157 w 779"/>
              <a:gd name="T19" fmla="*/ 662 h 702"/>
              <a:gd name="T20" fmla="*/ 76 w 779"/>
              <a:gd name="T21" fmla="*/ 691 h 702"/>
              <a:gd name="T22" fmla="*/ 0 w 779"/>
              <a:gd name="T23" fmla="*/ 627 h 702"/>
              <a:gd name="T24" fmla="*/ 0 w 779"/>
              <a:gd name="T25" fmla="*/ 372 h 702"/>
              <a:gd name="T26" fmla="*/ 105 w 779"/>
              <a:gd name="T27" fmla="*/ 355 h 702"/>
              <a:gd name="T28" fmla="*/ 99 w 779"/>
              <a:gd name="T29" fmla="*/ 285 h 702"/>
              <a:gd name="T30" fmla="*/ 146 w 779"/>
              <a:gd name="T31" fmla="*/ 285 h 702"/>
              <a:gd name="T32" fmla="*/ 146 w 779"/>
              <a:gd name="T33" fmla="*/ 238 h 702"/>
              <a:gd name="T34" fmla="*/ 204 w 779"/>
              <a:gd name="T35" fmla="*/ 233 h 702"/>
              <a:gd name="T36" fmla="*/ 284 w 779"/>
              <a:gd name="T37" fmla="*/ 303 h 702"/>
              <a:gd name="T38" fmla="*/ 326 w 779"/>
              <a:gd name="T39" fmla="*/ 296 h 702"/>
              <a:gd name="T40" fmla="*/ 326 w 779"/>
              <a:gd name="T41" fmla="*/ 273 h 702"/>
              <a:gd name="T42" fmla="*/ 476 w 779"/>
              <a:gd name="T43" fmla="*/ 383 h 702"/>
              <a:gd name="T44" fmla="*/ 529 w 779"/>
              <a:gd name="T45" fmla="*/ 383 h 702"/>
              <a:gd name="T46" fmla="*/ 523 w 779"/>
              <a:gd name="T47" fmla="*/ 273 h 702"/>
              <a:gd name="T48" fmla="*/ 494 w 779"/>
              <a:gd name="T49" fmla="*/ 296 h 702"/>
              <a:gd name="T50" fmla="*/ 419 w 779"/>
              <a:gd name="T51" fmla="*/ 261 h 702"/>
              <a:gd name="T52" fmla="*/ 453 w 779"/>
              <a:gd name="T53" fmla="*/ 146 h 702"/>
              <a:gd name="T54" fmla="*/ 396 w 779"/>
              <a:gd name="T55" fmla="*/ 139 h 702"/>
              <a:gd name="T56" fmla="*/ 431 w 779"/>
              <a:gd name="T57" fmla="*/ 17 h 702"/>
              <a:gd name="T58" fmla="*/ 558 w 779"/>
              <a:gd name="T59" fmla="*/ 0 h 702"/>
              <a:gd name="T60" fmla="*/ 732 w 779"/>
              <a:gd name="T61" fmla="*/ 87 h 702"/>
              <a:gd name="T62" fmla="*/ 779 w 779"/>
              <a:gd name="T63" fmla="*/ 203 h 7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79"/>
              <a:gd name="T97" fmla="*/ 0 h 702"/>
              <a:gd name="T98" fmla="*/ 779 w 779"/>
              <a:gd name="T99" fmla="*/ 702 h 7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79" h="702">
                <a:moveTo>
                  <a:pt x="779" y="203"/>
                </a:moveTo>
                <a:lnTo>
                  <a:pt x="720" y="296"/>
                </a:lnTo>
                <a:lnTo>
                  <a:pt x="680" y="325"/>
                </a:lnTo>
                <a:lnTo>
                  <a:pt x="686" y="413"/>
                </a:lnTo>
                <a:lnTo>
                  <a:pt x="523" y="482"/>
                </a:lnTo>
                <a:lnTo>
                  <a:pt x="553" y="535"/>
                </a:lnTo>
                <a:lnTo>
                  <a:pt x="483" y="540"/>
                </a:lnTo>
                <a:lnTo>
                  <a:pt x="337" y="702"/>
                </a:lnTo>
                <a:lnTo>
                  <a:pt x="221" y="697"/>
                </a:lnTo>
                <a:lnTo>
                  <a:pt x="157" y="662"/>
                </a:lnTo>
                <a:lnTo>
                  <a:pt x="76" y="691"/>
                </a:lnTo>
                <a:lnTo>
                  <a:pt x="0" y="627"/>
                </a:lnTo>
                <a:lnTo>
                  <a:pt x="0" y="372"/>
                </a:lnTo>
                <a:lnTo>
                  <a:pt x="105" y="355"/>
                </a:lnTo>
                <a:lnTo>
                  <a:pt x="99" y="285"/>
                </a:lnTo>
                <a:lnTo>
                  <a:pt x="146" y="285"/>
                </a:lnTo>
                <a:lnTo>
                  <a:pt x="146" y="238"/>
                </a:lnTo>
                <a:lnTo>
                  <a:pt x="204" y="233"/>
                </a:lnTo>
                <a:lnTo>
                  <a:pt x="284" y="303"/>
                </a:lnTo>
                <a:lnTo>
                  <a:pt x="326" y="296"/>
                </a:lnTo>
                <a:lnTo>
                  <a:pt x="326" y="273"/>
                </a:lnTo>
                <a:lnTo>
                  <a:pt x="476" y="383"/>
                </a:lnTo>
                <a:lnTo>
                  <a:pt x="529" y="383"/>
                </a:lnTo>
                <a:lnTo>
                  <a:pt x="523" y="273"/>
                </a:lnTo>
                <a:lnTo>
                  <a:pt x="494" y="296"/>
                </a:lnTo>
                <a:lnTo>
                  <a:pt x="419" y="261"/>
                </a:lnTo>
                <a:lnTo>
                  <a:pt x="453" y="146"/>
                </a:lnTo>
                <a:lnTo>
                  <a:pt x="396" y="139"/>
                </a:lnTo>
                <a:lnTo>
                  <a:pt x="431" y="17"/>
                </a:lnTo>
                <a:lnTo>
                  <a:pt x="558" y="0"/>
                </a:lnTo>
                <a:lnTo>
                  <a:pt x="732" y="87"/>
                </a:lnTo>
                <a:lnTo>
                  <a:pt x="779" y="203"/>
                </a:lnTo>
                <a:close/>
              </a:path>
            </a:pathLst>
          </a:custGeom>
          <a:solidFill>
            <a:srgbClr val="FFFFFF"/>
          </a:solidFill>
          <a:ln w="9525">
            <a:solidFill>
              <a:schemeClr val="tx1"/>
            </a:solidFill>
            <a:round/>
            <a:headEnd/>
            <a:tailEnd/>
          </a:ln>
        </p:spPr>
        <p:txBody>
          <a:bodyPr/>
          <a:lstStyle/>
          <a:p>
            <a:endParaRPr lang="en-US"/>
          </a:p>
        </p:txBody>
      </p:sp>
      <p:sp>
        <p:nvSpPr>
          <p:cNvPr id="327" name="Freeform 160"/>
          <p:cNvSpPr>
            <a:spLocks/>
          </p:cNvSpPr>
          <p:nvPr/>
        </p:nvSpPr>
        <p:spPr bwMode="auto">
          <a:xfrm>
            <a:off x="4070384" y="4875223"/>
            <a:ext cx="77903" cy="169606"/>
          </a:xfrm>
          <a:custGeom>
            <a:avLst/>
            <a:gdLst>
              <a:gd name="T0" fmla="*/ 6 w 192"/>
              <a:gd name="T1" fmla="*/ 215 h 459"/>
              <a:gd name="T2" fmla="*/ 105 w 192"/>
              <a:gd name="T3" fmla="*/ 249 h 459"/>
              <a:gd name="T4" fmla="*/ 145 w 192"/>
              <a:gd name="T5" fmla="*/ 459 h 459"/>
              <a:gd name="T6" fmla="*/ 187 w 192"/>
              <a:gd name="T7" fmla="*/ 371 h 459"/>
              <a:gd name="T8" fmla="*/ 192 w 192"/>
              <a:gd name="T9" fmla="*/ 225 h 459"/>
              <a:gd name="T10" fmla="*/ 99 w 192"/>
              <a:gd name="T11" fmla="*/ 0 h 459"/>
              <a:gd name="T12" fmla="*/ 40 w 192"/>
              <a:gd name="T13" fmla="*/ 93 h 459"/>
              <a:gd name="T14" fmla="*/ 0 w 192"/>
              <a:gd name="T15" fmla="*/ 127 h 459"/>
              <a:gd name="T16" fmla="*/ 6 w 192"/>
              <a:gd name="T17" fmla="*/ 215 h 4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459"/>
              <a:gd name="T29" fmla="*/ 192 w 192"/>
              <a:gd name="T30" fmla="*/ 459 h 4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459">
                <a:moveTo>
                  <a:pt x="6" y="215"/>
                </a:moveTo>
                <a:lnTo>
                  <a:pt x="105" y="249"/>
                </a:lnTo>
                <a:lnTo>
                  <a:pt x="145" y="459"/>
                </a:lnTo>
                <a:lnTo>
                  <a:pt x="187" y="371"/>
                </a:lnTo>
                <a:lnTo>
                  <a:pt x="192" y="225"/>
                </a:lnTo>
                <a:lnTo>
                  <a:pt x="99" y="0"/>
                </a:lnTo>
                <a:lnTo>
                  <a:pt x="40" y="93"/>
                </a:lnTo>
                <a:lnTo>
                  <a:pt x="0" y="127"/>
                </a:lnTo>
                <a:lnTo>
                  <a:pt x="6" y="215"/>
                </a:lnTo>
                <a:close/>
              </a:path>
            </a:pathLst>
          </a:custGeom>
          <a:solidFill>
            <a:srgbClr val="FFFFFF"/>
          </a:solidFill>
          <a:ln w="9525">
            <a:solidFill>
              <a:schemeClr val="tx1"/>
            </a:solidFill>
            <a:round/>
            <a:headEnd/>
            <a:tailEnd/>
          </a:ln>
        </p:spPr>
        <p:txBody>
          <a:bodyPr/>
          <a:lstStyle/>
          <a:p>
            <a:endParaRPr lang="en-US"/>
          </a:p>
        </p:txBody>
      </p:sp>
      <p:sp>
        <p:nvSpPr>
          <p:cNvPr id="328" name="Freeform 161"/>
          <p:cNvSpPr>
            <a:spLocks/>
          </p:cNvSpPr>
          <p:nvPr/>
        </p:nvSpPr>
        <p:spPr bwMode="auto">
          <a:xfrm>
            <a:off x="3528310" y="5036057"/>
            <a:ext cx="246693" cy="315817"/>
          </a:xfrm>
          <a:custGeom>
            <a:avLst/>
            <a:gdLst>
              <a:gd name="T0" fmla="*/ 610 w 610"/>
              <a:gd name="T1" fmla="*/ 87 h 860"/>
              <a:gd name="T2" fmla="*/ 598 w 610"/>
              <a:gd name="T3" fmla="*/ 314 h 860"/>
              <a:gd name="T4" fmla="*/ 516 w 610"/>
              <a:gd name="T5" fmla="*/ 366 h 860"/>
              <a:gd name="T6" fmla="*/ 516 w 610"/>
              <a:gd name="T7" fmla="*/ 796 h 860"/>
              <a:gd name="T8" fmla="*/ 464 w 610"/>
              <a:gd name="T9" fmla="*/ 860 h 860"/>
              <a:gd name="T10" fmla="*/ 389 w 610"/>
              <a:gd name="T11" fmla="*/ 837 h 860"/>
              <a:gd name="T12" fmla="*/ 383 w 610"/>
              <a:gd name="T13" fmla="*/ 755 h 860"/>
              <a:gd name="T14" fmla="*/ 337 w 610"/>
              <a:gd name="T15" fmla="*/ 825 h 860"/>
              <a:gd name="T16" fmla="*/ 237 w 610"/>
              <a:gd name="T17" fmla="*/ 703 h 860"/>
              <a:gd name="T18" fmla="*/ 174 w 610"/>
              <a:gd name="T19" fmla="*/ 349 h 860"/>
              <a:gd name="T20" fmla="*/ 110 w 610"/>
              <a:gd name="T21" fmla="*/ 290 h 860"/>
              <a:gd name="T22" fmla="*/ 0 w 610"/>
              <a:gd name="T23" fmla="*/ 63 h 860"/>
              <a:gd name="T24" fmla="*/ 92 w 610"/>
              <a:gd name="T25" fmla="*/ 0 h 860"/>
              <a:gd name="T26" fmla="*/ 157 w 610"/>
              <a:gd name="T27" fmla="*/ 52 h 860"/>
              <a:gd name="T28" fmla="*/ 429 w 610"/>
              <a:gd name="T29" fmla="*/ 6 h 860"/>
              <a:gd name="T30" fmla="*/ 610 w 610"/>
              <a:gd name="T31" fmla="*/ 87 h 8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0"/>
              <a:gd name="T49" fmla="*/ 0 h 860"/>
              <a:gd name="T50" fmla="*/ 610 w 610"/>
              <a:gd name="T51" fmla="*/ 860 h 8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0" h="860">
                <a:moveTo>
                  <a:pt x="610" y="87"/>
                </a:moveTo>
                <a:lnTo>
                  <a:pt x="598" y="314"/>
                </a:lnTo>
                <a:lnTo>
                  <a:pt x="516" y="366"/>
                </a:lnTo>
                <a:lnTo>
                  <a:pt x="516" y="796"/>
                </a:lnTo>
                <a:lnTo>
                  <a:pt x="464" y="860"/>
                </a:lnTo>
                <a:lnTo>
                  <a:pt x="389" y="837"/>
                </a:lnTo>
                <a:lnTo>
                  <a:pt x="383" y="755"/>
                </a:lnTo>
                <a:lnTo>
                  <a:pt x="337" y="825"/>
                </a:lnTo>
                <a:lnTo>
                  <a:pt x="237" y="703"/>
                </a:lnTo>
                <a:lnTo>
                  <a:pt x="174" y="349"/>
                </a:lnTo>
                <a:lnTo>
                  <a:pt x="110" y="290"/>
                </a:lnTo>
                <a:lnTo>
                  <a:pt x="0" y="63"/>
                </a:lnTo>
                <a:lnTo>
                  <a:pt x="92" y="0"/>
                </a:lnTo>
                <a:lnTo>
                  <a:pt x="157" y="52"/>
                </a:lnTo>
                <a:lnTo>
                  <a:pt x="429" y="6"/>
                </a:lnTo>
                <a:lnTo>
                  <a:pt x="610" y="87"/>
                </a:lnTo>
                <a:close/>
              </a:path>
            </a:pathLst>
          </a:custGeom>
          <a:solidFill>
            <a:srgbClr val="FFFFFF"/>
          </a:solidFill>
          <a:ln w="9525">
            <a:solidFill>
              <a:schemeClr val="tx1"/>
            </a:solidFill>
            <a:round/>
            <a:headEnd/>
            <a:tailEnd/>
          </a:ln>
        </p:spPr>
        <p:txBody>
          <a:bodyPr/>
          <a:lstStyle/>
          <a:p>
            <a:endParaRPr lang="en-US"/>
          </a:p>
        </p:txBody>
      </p:sp>
      <p:sp>
        <p:nvSpPr>
          <p:cNvPr id="329" name="Freeform 162"/>
          <p:cNvSpPr>
            <a:spLocks/>
          </p:cNvSpPr>
          <p:nvPr/>
        </p:nvSpPr>
        <p:spPr bwMode="auto">
          <a:xfrm>
            <a:off x="4008710" y="4869376"/>
            <a:ext cx="275906" cy="418165"/>
          </a:xfrm>
          <a:custGeom>
            <a:avLst/>
            <a:gdLst>
              <a:gd name="T0" fmla="*/ 30 w 680"/>
              <a:gd name="T1" fmla="*/ 355 h 1144"/>
              <a:gd name="T2" fmla="*/ 175 w 680"/>
              <a:gd name="T3" fmla="*/ 453 h 1144"/>
              <a:gd name="T4" fmla="*/ 187 w 680"/>
              <a:gd name="T5" fmla="*/ 564 h 1144"/>
              <a:gd name="T6" fmla="*/ 128 w 680"/>
              <a:gd name="T7" fmla="*/ 569 h 1144"/>
              <a:gd name="T8" fmla="*/ 163 w 680"/>
              <a:gd name="T9" fmla="*/ 662 h 1144"/>
              <a:gd name="T10" fmla="*/ 47 w 680"/>
              <a:gd name="T11" fmla="*/ 831 h 1144"/>
              <a:gd name="T12" fmla="*/ 82 w 680"/>
              <a:gd name="T13" fmla="*/ 1132 h 1144"/>
              <a:gd name="T14" fmla="*/ 145 w 680"/>
              <a:gd name="T15" fmla="*/ 1144 h 1144"/>
              <a:gd name="T16" fmla="*/ 175 w 680"/>
              <a:gd name="T17" fmla="*/ 1028 h 1144"/>
              <a:gd name="T18" fmla="*/ 320 w 680"/>
              <a:gd name="T19" fmla="*/ 923 h 1144"/>
              <a:gd name="T20" fmla="*/ 309 w 680"/>
              <a:gd name="T21" fmla="*/ 709 h 1144"/>
              <a:gd name="T22" fmla="*/ 267 w 680"/>
              <a:gd name="T23" fmla="*/ 686 h 1144"/>
              <a:gd name="T24" fmla="*/ 291 w 680"/>
              <a:gd name="T25" fmla="*/ 627 h 1144"/>
              <a:gd name="T26" fmla="*/ 378 w 680"/>
              <a:gd name="T27" fmla="*/ 569 h 1144"/>
              <a:gd name="T28" fmla="*/ 407 w 680"/>
              <a:gd name="T29" fmla="*/ 517 h 1144"/>
              <a:gd name="T30" fmla="*/ 640 w 680"/>
              <a:gd name="T31" fmla="*/ 343 h 1144"/>
              <a:gd name="T32" fmla="*/ 680 w 680"/>
              <a:gd name="T33" fmla="*/ 0 h 1144"/>
              <a:gd name="T34" fmla="*/ 500 w 680"/>
              <a:gd name="T35" fmla="*/ 23 h 1144"/>
              <a:gd name="T36" fmla="*/ 471 w 680"/>
              <a:gd name="T37" fmla="*/ 70 h 1144"/>
              <a:gd name="T38" fmla="*/ 332 w 680"/>
              <a:gd name="T39" fmla="*/ 53 h 1144"/>
              <a:gd name="T40" fmla="*/ 274 w 680"/>
              <a:gd name="T41" fmla="*/ 81 h 1144"/>
              <a:gd name="T42" fmla="*/ 344 w 680"/>
              <a:gd name="T43" fmla="*/ 233 h 1144"/>
              <a:gd name="T44" fmla="*/ 344 w 680"/>
              <a:gd name="T45" fmla="*/ 400 h 1144"/>
              <a:gd name="T46" fmla="*/ 302 w 680"/>
              <a:gd name="T47" fmla="*/ 477 h 1144"/>
              <a:gd name="T48" fmla="*/ 262 w 680"/>
              <a:gd name="T49" fmla="*/ 267 h 1144"/>
              <a:gd name="T50" fmla="*/ 163 w 680"/>
              <a:gd name="T51" fmla="*/ 233 h 1144"/>
              <a:gd name="T52" fmla="*/ 0 w 680"/>
              <a:gd name="T53" fmla="*/ 302 h 1144"/>
              <a:gd name="T54" fmla="*/ 30 w 680"/>
              <a:gd name="T55" fmla="*/ 355 h 1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0"/>
              <a:gd name="T85" fmla="*/ 0 h 1144"/>
              <a:gd name="T86" fmla="*/ 680 w 680"/>
              <a:gd name="T87" fmla="*/ 1144 h 1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0" h="1144">
                <a:moveTo>
                  <a:pt x="30" y="355"/>
                </a:moveTo>
                <a:lnTo>
                  <a:pt x="175" y="453"/>
                </a:lnTo>
                <a:lnTo>
                  <a:pt x="187" y="564"/>
                </a:lnTo>
                <a:lnTo>
                  <a:pt x="128" y="569"/>
                </a:lnTo>
                <a:lnTo>
                  <a:pt x="163" y="662"/>
                </a:lnTo>
                <a:lnTo>
                  <a:pt x="47" y="831"/>
                </a:lnTo>
                <a:lnTo>
                  <a:pt x="82" y="1132"/>
                </a:lnTo>
                <a:lnTo>
                  <a:pt x="145" y="1144"/>
                </a:lnTo>
                <a:lnTo>
                  <a:pt x="175" y="1028"/>
                </a:lnTo>
                <a:lnTo>
                  <a:pt x="320" y="923"/>
                </a:lnTo>
                <a:lnTo>
                  <a:pt x="309" y="709"/>
                </a:lnTo>
                <a:lnTo>
                  <a:pt x="267" y="686"/>
                </a:lnTo>
                <a:lnTo>
                  <a:pt x="291" y="627"/>
                </a:lnTo>
                <a:lnTo>
                  <a:pt x="378" y="569"/>
                </a:lnTo>
                <a:lnTo>
                  <a:pt x="407" y="517"/>
                </a:lnTo>
                <a:lnTo>
                  <a:pt x="640" y="343"/>
                </a:lnTo>
                <a:lnTo>
                  <a:pt x="680" y="0"/>
                </a:lnTo>
                <a:lnTo>
                  <a:pt x="500" y="23"/>
                </a:lnTo>
                <a:lnTo>
                  <a:pt x="471" y="70"/>
                </a:lnTo>
                <a:lnTo>
                  <a:pt x="332" y="53"/>
                </a:lnTo>
                <a:lnTo>
                  <a:pt x="274" y="81"/>
                </a:lnTo>
                <a:lnTo>
                  <a:pt x="344" y="233"/>
                </a:lnTo>
                <a:lnTo>
                  <a:pt x="344" y="400"/>
                </a:lnTo>
                <a:lnTo>
                  <a:pt x="302" y="477"/>
                </a:lnTo>
                <a:lnTo>
                  <a:pt x="262" y="267"/>
                </a:lnTo>
                <a:lnTo>
                  <a:pt x="163" y="233"/>
                </a:lnTo>
                <a:lnTo>
                  <a:pt x="0" y="302"/>
                </a:lnTo>
                <a:lnTo>
                  <a:pt x="30" y="355"/>
                </a:lnTo>
                <a:close/>
              </a:path>
            </a:pathLst>
          </a:custGeom>
          <a:solidFill>
            <a:srgbClr val="FFFFFF"/>
          </a:solidFill>
          <a:ln w="9525">
            <a:solidFill>
              <a:schemeClr val="tx1"/>
            </a:solidFill>
            <a:round/>
            <a:headEnd/>
            <a:tailEnd/>
          </a:ln>
        </p:spPr>
        <p:txBody>
          <a:bodyPr/>
          <a:lstStyle/>
          <a:p>
            <a:endParaRPr lang="en-US"/>
          </a:p>
        </p:txBody>
      </p:sp>
      <p:sp>
        <p:nvSpPr>
          <p:cNvPr id="330" name="Freeform 163"/>
          <p:cNvSpPr>
            <a:spLocks/>
          </p:cNvSpPr>
          <p:nvPr/>
        </p:nvSpPr>
        <p:spPr bwMode="auto">
          <a:xfrm>
            <a:off x="3885363" y="4998041"/>
            <a:ext cx="198003" cy="175454"/>
          </a:xfrm>
          <a:custGeom>
            <a:avLst/>
            <a:gdLst>
              <a:gd name="T0" fmla="*/ 0 w 489"/>
              <a:gd name="T1" fmla="*/ 162 h 476"/>
              <a:gd name="T2" fmla="*/ 63 w 489"/>
              <a:gd name="T3" fmla="*/ 336 h 476"/>
              <a:gd name="T4" fmla="*/ 116 w 489"/>
              <a:gd name="T5" fmla="*/ 336 h 476"/>
              <a:gd name="T6" fmla="*/ 133 w 489"/>
              <a:gd name="T7" fmla="*/ 389 h 476"/>
              <a:gd name="T8" fmla="*/ 349 w 489"/>
              <a:gd name="T9" fmla="*/ 476 h 476"/>
              <a:gd name="T10" fmla="*/ 465 w 489"/>
              <a:gd name="T11" fmla="*/ 307 h 476"/>
              <a:gd name="T12" fmla="*/ 430 w 489"/>
              <a:gd name="T13" fmla="*/ 214 h 476"/>
              <a:gd name="T14" fmla="*/ 489 w 489"/>
              <a:gd name="T15" fmla="*/ 209 h 476"/>
              <a:gd name="T16" fmla="*/ 477 w 489"/>
              <a:gd name="T17" fmla="*/ 98 h 476"/>
              <a:gd name="T18" fmla="*/ 332 w 489"/>
              <a:gd name="T19" fmla="*/ 0 h 476"/>
              <a:gd name="T20" fmla="*/ 262 w 489"/>
              <a:gd name="T21" fmla="*/ 5 h 476"/>
              <a:gd name="T22" fmla="*/ 116 w 489"/>
              <a:gd name="T23" fmla="*/ 167 h 476"/>
              <a:gd name="T24" fmla="*/ 0 w 489"/>
              <a:gd name="T25" fmla="*/ 162 h 4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9"/>
              <a:gd name="T40" fmla="*/ 0 h 476"/>
              <a:gd name="T41" fmla="*/ 489 w 489"/>
              <a:gd name="T42" fmla="*/ 476 h 4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9" h="476">
                <a:moveTo>
                  <a:pt x="0" y="162"/>
                </a:moveTo>
                <a:lnTo>
                  <a:pt x="63" y="336"/>
                </a:lnTo>
                <a:lnTo>
                  <a:pt x="116" y="336"/>
                </a:lnTo>
                <a:lnTo>
                  <a:pt x="133" y="389"/>
                </a:lnTo>
                <a:lnTo>
                  <a:pt x="349" y="476"/>
                </a:lnTo>
                <a:lnTo>
                  <a:pt x="465" y="307"/>
                </a:lnTo>
                <a:lnTo>
                  <a:pt x="430" y="214"/>
                </a:lnTo>
                <a:lnTo>
                  <a:pt x="489" y="209"/>
                </a:lnTo>
                <a:lnTo>
                  <a:pt x="477" y="98"/>
                </a:lnTo>
                <a:lnTo>
                  <a:pt x="332" y="0"/>
                </a:lnTo>
                <a:lnTo>
                  <a:pt x="262" y="5"/>
                </a:lnTo>
                <a:lnTo>
                  <a:pt x="116" y="167"/>
                </a:lnTo>
                <a:lnTo>
                  <a:pt x="0" y="162"/>
                </a:lnTo>
                <a:close/>
              </a:path>
            </a:pathLst>
          </a:custGeom>
          <a:solidFill>
            <a:srgbClr val="FFFFFF"/>
          </a:solidFill>
          <a:ln w="9525">
            <a:solidFill>
              <a:schemeClr val="tx1"/>
            </a:solidFill>
            <a:round/>
            <a:headEnd/>
            <a:tailEnd/>
          </a:ln>
        </p:spPr>
        <p:txBody>
          <a:bodyPr/>
          <a:lstStyle/>
          <a:p>
            <a:endParaRPr lang="en-US"/>
          </a:p>
        </p:txBody>
      </p:sp>
      <p:sp>
        <p:nvSpPr>
          <p:cNvPr id="331" name="Freeform 164"/>
          <p:cNvSpPr>
            <a:spLocks/>
          </p:cNvSpPr>
          <p:nvPr/>
        </p:nvSpPr>
        <p:spPr bwMode="auto">
          <a:xfrm>
            <a:off x="3739297" y="5044829"/>
            <a:ext cx="240200" cy="248560"/>
          </a:xfrm>
          <a:custGeom>
            <a:avLst/>
            <a:gdLst>
              <a:gd name="T0" fmla="*/ 0 w 593"/>
              <a:gd name="T1" fmla="*/ 622 h 674"/>
              <a:gd name="T2" fmla="*/ 53 w 593"/>
              <a:gd name="T3" fmla="*/ 674 h 674"/>
              <a:gd name="T4" fmla="*/ 135 w 593"/>
              <a:gd name="T5" fmla="*/ 640 h 674"/>
              <a:gd name="T6" fmla="*/ 216 w 593"/>
              <a:gd name="T7" fmla="*/ 552 h 674"/>
              <a:gd name="T8" fmla="*/ 338 w 593"/>
              <a:gd name="T9" fmla="*/ 581 h 674"/>
              <a:gd name="T10" fmla="*/ 379 w 593"/>
              <a:gd name="T11" fmla="*/ 552 h 674"/>
              <a:gd name="T12" fmla="*/ 361 w 593"/>
              <a:gd name="T13" fmla="*/ 488 h 674"/>
              <a:gd name="T14" fmla="*/ 593 w 593"/>
              <a:gd name="T15" fmla="*/ 296 h 674"/>
              <a:gd name="T16" fmla="*/ 501 w 593"/>
              <a:gd name="T17" fmla="*/ 262 h 674"/>
              <a:gd name="T18" fmla="*/ 477 w 593"/>
              <a:gd name="T19" fmla="*/ 209 h 674"/>
              <a:gd name="T20" fmla="*/ 424 w 593"/>
              <a:gd name="T21" fmla="*/ 209 h 674"/>
              <a:gd name="T22" fmla="*/ 361 w 593"/>
              <a:gd name="T23" fmla="*/ 35 h 674"/>
              <a:gd name="T24" fmla="*/ 297 w 593"/>
              <a:gd name="T25" fmla="*/ 0 h 674"/>
              <a:gd name="T26" fmla="*/ 94 w 593"/>
              <a:gd name="T27" fmla="*/ 64 h 674"/>
              <a:gd name="T28" fmla="*/ 82 w 593"/>
              <a:gd name="T29" fmla="*/ 291 h 674"/>
              <a:gd name="T30" fmla="*/ 0 w 593"/>
              <a:gd name="T31" fmla="*/ 337 h 674"/>
              <a:gd name="T32" fmla="*/ 0 w 593"/>
              <a:gd name="T33" fmla="*/ 622 h 6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3"/>
              <a:gd name="T52" fmla="*/ 0 h 674"/>
              <a:gd name="T53" fmla="*/ 593 w 593"/>
              <a:gd name="T54" fmla="*/ 674 h 6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3" h="674">
                <a:moveTo>
                  <a:pt x="0" y="622"/>
                </a:moveTo>
                <a:lnTo>
                  <a:pt x="53" y="674"/>
                </a:lnTo>
                <a:lnTo>
                  <a:pt x="135" y="640"/>
                </a:lnTo>
                <a:lnTo>
                  <a:pt x="216" y="552"/>
                </a:lnTo>
                <a:lnTo>
                  <a:pt x="338" y="581"/>
                </a:lnTo>
                <a:lnTo>
                  <a:pt x="379" y="552"/>
                </a:lnTo>
                <a:lnTo>
                  <a:pt x="361" y="488"/>
                </a:lnTo>
                <a:lnTo>
                  <a:pt x="593" y="296"/>
                </a:lnTo>
                <a:lnTo>
                  <a:pt x="501" y="262"/>
                </a:lnTo>
                <a:lnTo>
                  <a:pt x="477" y="209"/>
                </a:lnTo>
                <a:lnTo>
                  <a:pt x="424" y="209"/>
                </a:lnTo>
                <a:lnTo>
                  <a:pt x="361" y="35"/>
                </a:lnTo>
                <a:lnTo>
                  <a:pt x="297" y="0"/>
                </a:lnTo>
                <a:lnTo>
                  <a:pt x="94" y="64"/>
                </a:lnTo>
                <a:lnTo>
                  <a:pt x="82" y="291"/>
                </a:lnTo>
                <a:lnTo>
                  <a:pt x="0" y="337"/>
                </a:lnTo>
                <a:lnTo>
                  <a:pt x="0" y="622"/>
                </a:lnTo>
                <a:close/>
              </a:path>
            </a:pathLst>
          </a:custGeom>
          <a:solidFill>
            <a:srgbClr val="FFFFFF"/>
          </a:solidFill>
          <a:ln w="9525">
            <a:solidFill>
              <a:schemeClr val="tx1"/>
            </a:solidFill>
            <a:round/>
            <a:headEnd/>
            <a:tailEnd/>
          </a:ln>
        </p:spPr>
        <p:txBody>
          <a:bodyPr/>
          <a:lstStyle/>
          <a:p>
            <a:endParaRPr lang="en-US"/>
          </a:p>
        </p:txBody>
      </p:sp>
      <p:sp>
        <p:nvSpPr>
          <p:cNvPr id="332" name="Freeform 165"/>
          <p:cNvSpPr>
            <a:spLocks/>
          </p:cNvSpPr>
          <p:nvPr/>
        </p:nvSpPr>
        <p:spPr bwMode="auto">
          <a:xfrm>
            <a:off x="3664640" y="5153025"/>
            <a:ext cx="399253" cy="356756"/>
          </a:xfrm>
          <a:custGeom>
            <a:avLst/>
            <a:gdLst>
              <a:gd name="T0" fmla="*/ 0 w 982"/>
              <a:gd name="T1" fmla="*/ 500 h 970"/>
              <a:gd name="T2" fmla="*/ 110 w 982"/>
              <a:gd name="T3" fmla="*/ 710 h 970"/>
              <a:gd name="T4" fmla="*/ 87 w 982"/>
              <a:gd name="T5" fmla="*/ 831 h 970"/>
              <a:gd name="T6" fmla="*/ 127 w 982"/>
              <a:gd name="T7" fmla="*/ 942 h 970"/>
              <a:gd name="T8" fmla="*/ 203 w 982"/>
              <a:gd name="T9" fmla="*/ 970 h 970"/>
              <a:gd name="T10" fmla="*/ 296 w 982"/>
              <a:gd name="T11" fmla="*/ 907 h 970"/>
              <a:gd name="T12" fmla="*/ 418 w 982"/>
              <a:gd name="T13" fmla="*/ 895 h 970"/>
              <a:gd name="T14" fmla="*/ 593 w 982"/>
              <a:gd name="T15" fmla="*/ 814 h 970"/>
              <a:gd name="T16" fmla="*/ 755 w 982"/>
              <a:gd name="T17" fmla="*/ 721 h 970"/>
              <a:gd name="T18" fmla="*/ 964 w 982"/>
              <a:gd name="T19" fmla="*/ 431 h 970"/>
              <a:gd name="T20" fmla="*/ 982 w 982"/>
              <a:gd name="T21" fmla="*/ 366 h 970"/>
              <a:gd name="T22" fmla="*/ 924 w 982"/>
              <a:gd name="T23" fmla="*/ 354 h 970"/>
              <a:gd name="T24" fmla="*/ 860 w 982"/>
              <a:gd name="T25" fmla="*/ 413 h 970"/>
              <a:gd name="T26" fmla="*/ 819 w 982"/>
              <a:gd name="T27" fmla="*/ 407 h 970"/>
              <a:gd name="T28" fmla="*/ 842 w 982"/>
              <a:gd name="T29" fmla="*/ 332 h 970"/>
              <a:gd name="T30" fmla="*/ 848 w 982"/>
              <a:gd name="T31" fmla="*/ 302 h 970"/>
              <a:gd name="T32" fmla="*/ 924 w 982"/>
              <a:gd name="T33" fmla="*/ 302 h 970"/>
              <a:gd name="T34" fmla="*/ 889 w 982"/>
              <a:gd name="T35" fmla="*/ 53 h 970"/>
              <a:gd name="T36" fmla="*/ 760 w 982"/>
              <a:gd name="T37" fmla="*/ 0 h 970"/>
              <a:gd name="T38" fmla="*/ 540 w 982"/>
              <a:gd name="T39" fmla="*/ 175 h 970"/>
              <a:gd name="T40" fmla="*/ 558 w 982"/>
              <a:gd name="T41" fmla="*/ 256 h 970"/>
              <a:gd name="T42" fmla="*/ 517 w 982"/>
              <a:gd name="T43" fmla="*/ 285 h 970"/>
              <a:gd name="T44" fmla="*/ 395 w 982"/>
              <a:gd name="T45" fmla="*/ 256 h 970"/>
              <a:gd name="T46" fmla="*/ 326 w 982"/>
              <a:gd name="T47" fmla="*/ 332 h 970"/>
              <a:gd name="T48" fmla="*/ 232 w 982"/>
              <a:gd name="T49" fmla="*/ 378 h 970"/>
              <a:gd name="T50" fmla="*/ 179 w 982"/>
              <a:gd name="T51" fmla="*/ 326 h 970"/>
              <a:gd name="T52" fmla="*/ 179 w 982"/>
              <a:gd name="T53" fmla="*/ 477 h 970"/>
              <a:gd name="T54" fmla="*/ 127 w 982"/>
              <a:gd name="T55" fmla="*/ 541 h 970"/>
              <a:gd name="T56" fmla="*/ 64 w 982"/>
              <a:gd name="T57" fmla="*/ 518 h 970"/>
              <a:gd name="T58" fmla="*/ 46 w 982"/>
              <a:gd name="T59" fmla="*/ 436 h 970"/>
              <a:gd name="T60" fmla="*/ 0 w 982"/>
              <a:gd name="T61" fmla="*/ 500 h 9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2"/>
              <a:gd name="T94" fmla="*/ 0 h 970"/>
              <a:gd name="T95" fmla="*/ 982 w 982"/>
              <a:gd name="T96" fmla="*/ 970 h 9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2" h="970">
                <a:moveTo>
                  <a:pt x="0" y="500"/>
                </a:moveTo>
                <a:lnTo>
                  <a:pt x="110" y="710"/>
                </a:lnTo>
                <a:lnTo>
                  <a:pt x="87" y="831"/>
                </a:lnTo>
                <a:lnTo>
                  <a:pt x="127" y="942"/>
                </a:lnTo>
                <a:lnTo>
                  <a:pt x="203" y="970"/>
                </a:lnTo>
                <a:lnTo>
                  <a:pt x="296" y="907"/>
                </a:lnTo>
                <a:lnTo>
                  <a:pt x="418" y="895"/>
                </a:lnTo>
                <a:lnTo>
                  <a:pt x="593" y="814"/>
                </a:lnTo>
                <a:lnTo>
                  <a:pt x="755" y="721"/>
                </a:lnTo>
                <a:lnTo>
                  <a:pt x="964" y="431"/>
                </a:lnTo>
                <a:lnTo>
                  <a:pt x="982" y="366"/>
                </a:lnTo>
                <a:lnTo>
                  <a:pt x="924" y="354"/>
                </a:lnTo>
                <a:lnTo>
                  <a:pt x="860" y="413"/>
                </a:lnTo>
                <a:lnTo>
                  <a:pt x="819" y="407"/>
                </a:lnTo>
                <a:lnTo>
                  <a:pt x="842" y="332"/>
                </a:lnTo>
                <a:lnTo>
                  <a:pt x="848" y="302"/>
                </a:lnTo>
                <a:lnTo>
                  <a:pt x="924" y="302"/>
                </a:lnTo>
                <a:lnTo>
                  <a:pt x="889" y="53"/>
                </a:lnTo>
                <a:lnTo>
                  <a:pt x="760" y="0"/>
                </a:lnTo>
                <a:lnTo>
                  <a:pt x="540" y="175"/>
                </a:lnTo>
                <a:lnTo>
                  <a:pt x="558" y="256"/>
                </a:lnTo>
                <a:lnTo>
                  <a:pt x="517" y="285"/>
                </a:lnTo>
                <a:lnTo>
                  <a:pt x="395" y="256"/>
                </a:lnTo>
                <a:lnTo>
                  <a:pt x="326" y="332"/>
                </a:lnTo>
                <a:lnTo>
                  <a:pt x="232" y="378"/>
                </a:lnTo>
                <a:lnTo>
                  <a:pt x="179" y="326"/>
                </a:lnTo>
                <a:lnTo>
                  <a:pt x="179" y="477"/>
                </a:lnTo>
                <a:lnTo>
                  <a:pt x="127" y="541"/>
                </a:lnTo>
                <a:lnTo>
                  <a:pt x="64" y="518"/>
                </a:lnTo>
                <a:lnTo>
                  <a:pt x="46" y="436"/>
                </a:lnTo>
                <a:lnTo>
                  <a:pt x="0" y="500"/>
                </a:lnTo>
                <a:close/>
              </a:path>
            </a:pathLst>
          </a:custGeom>
          <a:solidFill>
            <a:schemeClr val="bg2"/>
          </a:solidFill>
          <a:ln w="9525">
            <a:solidFill>
              <a:schemeClr val="tx1"/>
            </a:solidFill>
            <a:round/>
            <a:headEnd/>
            <a:tailEnd/>
          </a:ln>
        </p:spPr>
        <p:txBody>
          <a:bodyPr/>
          <a:lstStyle/>
          <a:p>
            <a:endParaRPr lang="en-US"/>
          </a:p>
        </p:txBody>
      </p:sp>
      <p:sp>
        <p:nvSpPr>
          <p:cNvPr id="333" name="Freeform 166"/>
          <p:cNvSpPr>
            <a:spLocks/>
          </p:cNvSpPr>
          <p:nvPr/>
        </p:nvSpPr>
        <p:spPr bwMode="auto">
          <a:xfrm>
            <a:off x="3995728" y="5264146"/>
            <a:ext cx="45444" cy="40940"/>
          </a:xfrm>
          <a:custGeom>
            <a:avLst/>
            <a:gdLst>
              <a:gd name="T0" fmla="*/ 104 w 116"/>
              <a:gd name="T1" fmla="*/ 0 h 111"/>
              <a:gd name="T2" fmla="*/ 41 w 116"/>
              <a:gd name="T3" fmla="*/ 0 h 111"/>
              <a:gd name="T4" fmla="*/ 0 w 116"/>
              <a:gd name="T5" fmla="*/ 99 h 111"/>
              <a:gd name="T6" fmla="*/ 47 w 116"/>
              <a:gd name="T7" fmla="*/ 111 h 111"/>
              <a:gd name="T8" fmla="*/ 116 w 116"/>
              <a:gd name="T9" fmla="*/ 52 h 111"/>
              <a:gd name="T10" fmla="*/ 104 w 116"/>
              <a:gd name="T11" fmla="*/ 0 h 111"/>
              <a:gd name="T12" fmla="*/ 0 60000 65536"/>
              <a:gd name="T13" fmla="*/ 0 60000 65536"/>
              <a:gd name="T14" fmla="*/ 0 60000 65536"/>
              <a:gd name="T15" fmla="*/ 0 60000 65536"/>
              <a:gd name="T16" fmla="*/ 0 60000 65536"/>
              <a:gd name="T17" fmla="*/ 0 60000 65536"/>
              <a:gd name="T18" fmla="*/ 0 w 116"/>
              <a:gd name="T19" fmla="*/ 0 h 111"/>
              <a:gd name="T20" fmla="*/ 116 w 116"/>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116" h="111">
                <a:moveTo>
                  <a:pt x="104" y="0"/>
                </a:moveTo>
                <a:lnTo>
                  <a:pt x="41" y="0"/>
                </a:lnTo>
                <a:lnTo>
                  <a:pt x="0" y="99"/>
                </a:lnTo>
                <a:lnTo>
                  <a:pt x="47" y="111"/>
                </a:lnTo>
                <a:lnTo>
                  <a:pt x="116" y="52"/>
                </a:lnTo>
                <a:lnTo>
                  <a:pt x="104" y="0"/>
                </a:lnTo>
                <a:close/>
              </a:path>
            </a:pathLst>
          </a:custGeom>
          <a:solidFill>
            <a:srgbClr val="FFFFFF"/>
          </a:solidFill>
          <a:ln w="9525">
            <a:solidFill>
              <a:schemeClr val="tx1"/>
            </a:solidFill>
            <a:round/>
            <a:headEnd/>
            <a:tailEnd/>
          </a:ln>
        </p:spPr>
        <p:txBody>
          <a:bodyPr/>
          <a:lstStyle/>
          <a:p>
            <a:endParaRPr lang="en-US"/>
          </a:p>
        </p:txBody>
      </p:sp>
      <p:sp>
        <p:nvSpPr>
          <p:cNvPr id="334" name="Freeform 167"/>
          <p:cNvSpPr>
            <a:spLocks/>
          </p:cNvSpPr>
          <p:nvPr/>
        </p:nvSpPr>
        <p:spPr bwMode="auto">
          <a:xfrm>
            <a:off x="3914577" y="5331404"/>
            <a:ext cx="51935" cy="52637"/>
          </a:xfrm>
          <a:custGeom>
            <a:avLst/>
            <a:gdLst>
              <a:gd name="T0" fmla="*/ 98 w 133"/>
              <a:gd name="T1" fmla="*/ 0 h 145"/>
              <a:gd name="T2" fmla="*/ 17 w 133"/>
              <a:gd name="T3" fmla="*/ 23 h 145"/>
              <a:gd name="T4" fmla="*/ 0 w 133"/>
              <a:gd name="T5" fmla="*/ 81 h 145"/>
              <a:gd name="T6" fmla="*/ 28 w 133"/>
              <a:gd name="T7" fmla="*/ 145 h 145"/>
              <a:gd name="T8" fmla="*/ 81 w 133"/>
              <a:gd name="T9" fmla="*/ 145 h 145"/>
              <a:gd name="T10" fmla="*/ 133 w 133"/>
              <a:gd name="T11" fmla="*/ 70 h 145"/>
              <a:gd name="T12" fmla="*/ 133 w 133"/>
              <a:gd name="T13" fmla="*/ 40 h 145"/>
              <a:gd name="T14" fmla="*/ 128 w 133"/>
              <a:gd name="T15" fmla="*/ 17 h 145"/>
              <a:gd name="T16" fmla="*/ 98 w 133"/>
              <a:gd name="T17" fmla="*/ 0 h 1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145"/>
              <a:gd name="T29" fmla="*/ 133 w 133"/>
              <a:gd name="T30" fmla="*/ 145 h 1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145">
                <a:moveTo>
                  <a:pt x="98" y="0"/>
                </a:moveTo>
                <a:lnTo>
                  <a:pt x="17" y="23"/>
                </a:lnTo>
                <a:lnTo>
                  <a:pt x="0" y="81"/>
                </a:lnTo>
                <a:lnTo>
                  <a:pt x="28" y="145"/>
                </a:lnTo>
                <a:lnTo>
                  <a:pt x="81" y="145"/>
                </a:lnTo>
                <a:lnTo>
                  <a:pt x="133" y="70"/>
                </a:lnTo>
                <a:lnTo>
                  <a:pt x="133" y="40"/>
                </a:lnTo>
                <a:lnTo>
                  <a:pt x="128" y="17"/>
                </a:lnTo>
                <a:lnTo>
                  <a:pt x="98" y="0"/>
                </a:lnTo>
                <a:close/>
              </a:path>
            </a:pathLst>
          </a:custGeom>
          <a:solidFill>
            <a:srgbClr val="FFFFFF"/>
          </a:solidFill>
          <a:ln w="9525">
            <a:solidFill>
              <a:schemeClr val="tx1"/>
            </a:solidFill>
            <a:round/>
            <a:headEnd/>
            <a:tailEnd/>
          </a:ln>
        </p:spPr>
        <p:txBody>
          <a:bodyPr/>
          <a:lstStyle/>
          <a:p>
            <a:endParaRPr lang="en-US"/>
          </a:p>
        </p:txBody>
      </p:sp>
      <p:sp>
        <p:nvSpPr>
          <p:cNvPr id="335" name="Freeform 168"/>
          <p:cNvSpPr>
            <a:spLocks/>
          </p:cNvSpPr>
          <p:nvPr/>
        </p:nvSpPr>
        <p:spPr bwMode="auto">
          <a:xfrm>
            <a:off x="4330059" y="4892770"/>
            <a:ext cx="210988" cy="345059"/>
          </a:xfrm>
          <a:custGeom>
            <a:avLst/>
            <a:gdLst>
              <a:gd name="T0" fmla="*/ 93 w 517"/>
              <a:gd name="T1" fmla="*/ 378 h 941"/>
              <a:gd name="T2" fmla="*/ 98 w 517"/>
              <a:gd name="T3" fmla="*/ 528 h 941"/>
              <a:gd name="T4" fmla="*/ 0 w 517"/>
              <a:gd name="T5" fmla="*/ 692 h 941"/>
              <a:gd name="T6" fmla="*/ 17 w 517"/>
              <a:gd name="T7" fmla="*/ 720 h 941"/>
              <a:gd name="T8" fmla="*/ 23 w 517"/>
              <a:gd name="T9" fmla="*/ 901 h 941"/>
              <a:gd name="T10" fmla="*/ 105 w 517"/>
              <a:gd name="T11" fmla="*/ 941 h 941"/>
              <a:gd name="T12" fmla="*/ 157 w 517"/>
              <a:gd name="T13" fmla="*/ 906 h 941"/>
              <a:gd name="T14" fmla="*/ 227 w 517"/>
              <a:gd name="T15" fmla="*/ 918 h 941"/>
              <a:gd name="T16" fmla="*/ 290 w 517"/>
              <a:gd name="T17" fmla="*/ 814 h 941"/>
              <a:gd name="T18" fmla="*/ 296 w 517"/>
              <a:gd name="T19" fmla="*/ 744 h 941"/>
              <a:gd name="T20" fmla="*/ 429 w 517"/>
              <a:gd name="T21" fmla="*/ 435 h 941"/>
              <a:gd name="T22" fmla="*/ 429 w 517"/>
              <a:gd name="T23" fmla="*/ 371 h 941"/>
              <a:gd name="T24" fmla="*/ 452 w 517"/>
              <a:gd name="T25" fmla="*/ 354 h 941"/>
              <a:gd name="T26" fmla="*/ 441 w 517"/>
              <a:gd name="T27" fmla="*/ 214 h 941"/>
              <a:gd name="T28" fmla="*/ 476 w 517"/>
              <a:gd name="T29" fmla="*/ 249 h 941"/>
              <a:gd name="T30" fmla="*/ 494 w 517"/>
              <a:gd name="T31" fmla="*/ 325 h 941"/>
              <a:gd name="T32" fmla="*/ 505 w 517"/>
              <a:gd name="T33" fmla="*/ 308 h 941"/>
              <a:gd name="T34" fmla="*/ 517 w 517"/>
              <a:gd name="T35" fmla="*/ 197 h 941"/>
              <a:gd name="T36" fmla="*/ 494 w 517"/>
              <a:gd name="T37" fmla="*/ 116 h 941"/>
              <a:gd name="T38" fmla="*/ 459 w 517"/>
              <a:gd name="T39" fmla="*/ 47 h 941"/>
              <a:gd name="T40" fmla="*/ 429 w 517"/>
              <a:gd name="T41" fmla="*/ 0 h 941"/>
              <a:gd name="T42" fmla="*/ 302 w 517"/>
              <a:gd name="T43" fmla="*/ 249 h 941"/>
              <a:gd name="T44" fmla="*/ 250 w 517"/>
              <a:gd name="T45" fmla="*/ 244 h 941"/>
              <a:gd name="T46" fmla="*/ 238 w 517"/>
              <a:gd name="T47" fmla="*/ 296 h 941"/>
              <a:gd name="T48" fmla="*/ 197 w 517"/>
              <a:gd name="T49" fmla="*/ 291 h 941"/>
              <a:gd name="T50" fmla="*/ 116 w 517"/>
              <a:gd name="T51" fmla="*/ 348 h 941"/>
              <a:gd name="T52" fmla="*/ 93 w 517"/>
              <a:gd name="T53" fmla="*/ 378 h 9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7"/>
              <a:gd name="T82" fmla="*/ 0 h 941"/>
              <a:gd name="T83" fmla="*/ 517 w 517"/>
              <a:gd name="T84" fmla="*/ 941 h 9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7" h="941">
                <a:moveTo>
                  <a:pt x="93" y="378"/>
                </a:moveTo>
                <a:lnTo>
                  <a:pt x="98" y="528"/>
                </a:lnTo>
                <a:lnTo>
                  <a:pt x="0" y="692"/>
                </a:lnTo>
                <a:lnTo>
                  <a:pt x="17" y="720"/>
                </a:lnTo>
                <a:lnTo>
                  <a:pt x="23" y="901"/>
                </a:lnTo>
                <a:lnTo>
                  <a:pt x="105" y="941"/>
                </a:lnTo>
                <a:lnTo>
                  <a:pt x="157" y="906"/>
                </a:lnTo>
                <a:lnTo>
                  <a:pt x="227" y="918"/>
                </a:lnTo>
                <a:lnTo>
                  <a:pt x="290" y="814"/>
                </a:lnTo>
                <a:lnTo>
                  <a:pt x="296" y="744"/>
                </a:lnTo>
                <a:lnTo>
                  <a:pt x="429" y="435"/>
                </a:lnTo>
                <a:lnTo>
                  <a:pt x="429" y="371"/>
                </a:lnTo>
                <a:lnTo>
                  <a:pt x="452" y="354"/>
                </a:lnTo>
                <a:lnTo>
                  <a:pt x="441" y="214"/>
                </a:lnTo>
                <a:lnTo>
                  <a:pt x="476" y="249"/>
                </a:lnTo>
                <a:lnTo>
                  <a:pt x="494" y="325"/>
                </a:lnTo>
                <a:lnTo>
                  <a:pt x="505" y="308"/>
                </a:lnTo>
                <a:lnTo>
                  <a:pt x="517" y="197"/>
                </a:lnTo>
                <a:lnTo>
                  <a:pt x="494" y="116"/>
                </a:lnTo>
                <a:lnTo>
                  <a:pt x="459" y="47"/>
                </a:lnTo>
                <a:lnTo>
                  <a:pt x="429" y="0"/>
                </a:lnTo>
                <a:lnTo>
                  <a:pt x="302" y="249"/>
                </a:lnTo>
                <a:lnTo>
                  <a:pt x="250" y="244"/>
                </a:lnTo>
                <a:lnTo>
                  <a:pt x="238" y="296"/>
                </a:lnTo>
                <a:lnTo>
                  <a:pt x="197" y="291"/>
                </a:lnTo>
                <a:lnTo>
                  <a:pt x="116" y="348"/>
                </a:lnTo>
                <a:lnTo>
                  <a:pt x="93" y="378"/>
                </a:lnTo>
                <a:close/>
              </a:path>
            </a:pathLst>
          </a:custGeom>
          <a:solidFill>
            <a:srgbClr val="FFFFFF"/>
          </a:solidFill>
          <a:ln w="9525">
            <a:solidFill>
              <a:schemeClr val="tx1"/>
            </a:solidFill>
            <a:round/>
            <a:headEnd/>
            <a:tailEnd/>
          </a:ln>
        </p:spPr>
        <p:txBody>
          <a:bodyPr/>
          <a:lstStyle/>
          <a:p>
            <a:endParaRPr lang="en-US"/>
          </a:p>
        </p:txBody>
      </p:sp>
      <p:sp>
        <p:nvSpPr>
          <p:cNvPr id="336" name="Freeform 169"/>
          <p:cNvSpPr>
            <a:spLocks/>
          </p:cNvSpPr>
          <p:nvPr/>
        </p:nvSpPr>
        <p:spPr bwMode="auto">
          <a:xfrm>
            <a:off x="3249158" y="2997866"/>
            <a:ext cx="9738" cy="20469"/>
          </a:xfrm>
          <a:custGeom>
            <a:avLst/>
            <a:gdLst>
              <a:gd name="T0" fmla="*/ 12 w 24"/>
              <a:gd name="T1" fmla="*/ 0 h 58"/>
              <a:gd name="T2" fmla="*/ 24 w 24"/>
              <a:gd name="T3" fmla="*/ 35 h 58"/>
              <a:gd name="T4" fmla="*/ 6 w 24"/>
              <a:gd name="T5" fmla="*/ 58 h 58"/>
              <a:gd name="T6" fmla="*/ 6 w 24"/>
              <a:gd name="T7" fmla="*/ 52 h 58"/>
              <a:gd name="T8" fmla="*/ 6 w 24"/>
              <a:gd name="T9" fmla="*/ 40 h 58"/>
              <a:gd name="T10" fmla="*/ 0 w 24"/>
              <a:gd name="T11" fmla="*/ 12 h 58"/>
              <a:gd name="T12" fmla="*/ 12 w 24"/>
              <a:gd name="T13" fmla="*/ 0 h 58"/>
              <a:gd name="T14" fmla="*/ 0 60000 65536"/>
              <a:gd name="T15" fmla="*/ 0 60000 65536"/>
              <a:gd name="T16" fmla="*/ 0 60000 65536"/>
              <a:gd name="T17" fmla="*/ 0 60000 65536"/>
              <a:gd name="T18" fmla="*/ 0 60000 65536"/>
              <a:gd name="T19" fmla="*/ 0 60000 65536"/>
              <a:gd name="T20" fmla="*/ 0 60000 65536"/>
              <a:gd name="T21" fmla="*/ 0 w 24"/>
              <a:gd name="T22" fmla="*/ 0 h 58"/>
              <a:gd name="T23" fmla="*/ 24 w 2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58">
                <a:moveTo>
                  <a:pt x="12" y="0"/>
                </a:moveTo>
                <a:lnTo>
                  <a:pt x="24" y="35"/>
                </a:lnTo>
                <a:lnTo>
                  <a:pt x="6" y="58"/>
                </a:lnTo>
                <a:lnTo>
                  <a:pt x="6" y="52"/>
                </a:lnTo>
                <a:lnTo>
                  <a:pt x="6" y="40"/>
                </a:lnTo>
                <a:lnTo>
                  <a:pt x="0" y="12"/>
                </a:lnTo>
                <a:lnTo>
                  <a:pt x="12" y="0"/>
                </a:lnTo>
                <a:close/>
              </a:path>
            </a:pathLst>
          </a:custGeom>
          <a:solidFill>
            <a:srgbClr val="FFFFFF"/>
          </a:solidFill>
          <a:ln w="9525">
            <a:solidFill>
              <a:schemeClr val="tx1"/>
            </a:solidFill>
            <a:round/>
            <a:headEnd/>
            <a:tailEnd/>
          </a:ln>
        </p:spPr>
        <p:txBody>
          <a:bodyPr/>
          <a:lstStyle/>
          <a:p>
            <a:endParaRPr lang="en-US"/>
          </a:p>
        </p:txBody>
      </p:sp>
      <p:sp>
        <p:nvSpPr>
          <p:cNvPr id="337" name="Freeform 170"/>
          <p:cNvSpPr>
            <a:spLocks/>
          </p:cNvSpPr>
          <p:nvPr/>
        </p:nvSpPr>
        <p:spPr bwMode="auto">
          <a:xfrm>
            <a:off x="3236173" y="3000790"/>
            <a:ext cx="6491" cy="11697"/>
          </a:xfrm>
          <a:custGeom>
            <a:avLst/>
            <a:gdLst>
              <a:gd name="T0" fmla="*/ 6 w 18"/>
              <a:gd name="T1" fmla="*/ 0 h 35"/>
              <a:gd name="T2" fmla="*/ 0 w 18"/>
              <a:gd name="T3" fmla="*/ 24 h 35"/>
              <a:gd name="T4" fmla="*/ 11 w 18"/>
              <a:gd name="T5" fmla="*/ 35 h 35"/>
              <a:gd name="T6" fmla="*/ 18 w 18"/>
              <a:gd name="T7" fmla="*/ 18 h 35"/>
              <a:gd name="T8" fmla="*/ 18 w 18"/>
              <a:gd name="T9" fmla="*/ 7 h 35"/>
              <a:gd name="T10" fmla="*/ 6 w 18"/>
              <a:gd name="T11" fmla="*/ 0 h 35"/>
              <a:gd name="T12" fmla="*/ 0 60000 65536"/>
              <a:gd name="T13" fmla="*/ 0 60000 65536"/>
              <a:gd name="T14" fmla="*/ 0 60000 65536"/>
              <a:gd name="T15" fmla="*/ 0 60000 65536"/>
              <a:gd name="T16" fmla="*/ 0 60000 65536"/>
              <a:gd name="T17" fmla="*/ 0 60000 65536"/>
              <a:gd name="T18" fmla="*/ 0 w 18"/>
              <a:gd name="T19" fmla="*/ 0 h 35"/>
              <a:gd name="T20" fmla="*/ 18 w 1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8" h="35">
                <a:moveTo>
                  <a:pt x="6" y="0"/>
                </a:moveTo>
                <a:lnTo>
                  <a:pt x="0" y="24"/>
                </a:lnTo>
                <a:lnTo>
                  <a:pt x="11" y="35"/>
                </a:lnTo>
                <a:lnTo>
                  <a:pt x="18" y="18"/>
                </a:lnTo>
                <a:lnTo>
                  <a:pt x="18" y="7"/>
                </a:lnTo>
                <a:lnTo>
                  <a:pt x="6" y="0"/>
                </a:lnTo>
                <a:close/>
              </a:path>
            </a:pathLst>
          </a:custGeom>
          <a:solidFill>
            <a:srgbClr val="FFFFFF"/>
          </a:solidFill>
          <a:ln w="9525">
            <a:solidFill>
              <a:schemeClr val="tx1"/>
            </a:solidFill>
            <a:round/>
            <a:headEnd/>
            <a:tailEnd/>
          </a:ln>
        </p:spPr>
        <p:txBody>
          <a:bodyPr/>
          <a:lstStyle/>
          <a:p>
            <a:endParaRPr lang="en-US"/>
          </a:p>
        </p:txBody>
      </p:sp>
      <p:sp>
        <p:nvSpPr>
          <p:cNvPr id="338" name="Freeform 171"/>
          <p:cNvSpPr>
            <a:spLocks/>
          </p:cNvSpPr>
          <p:nvPr/>
        </p:nvSpPr>
        <p:spPr bwMode="auto">
          <a:xfrm>
            <a:off x="3239418" y="2974472"/>
            <a:ext cx="22722" cy="14621"/>
          </a:xfrm>
          <a:custGeom>
            <a:avLst/>
            <a:gdLst>
              <a:gd name="T0" fmla="*/ 7 w 53"/>
              <a:gd name="T1" fmla="*/ 18 h 47"/>
              <a:gd name="T2" fmla="*/ 0 w 53"/>
              <a:gd name="T3" fmla="*/ 30 h 47"/>
              <a:gd name="T4" fmla="*/ 18 w 53"/>
              <a:gd name="T5" fmla="*/ 47 h 47"/>
              <a:gd name="T6" fmla="*/ 42 w 53"/>
              <a:gd name="T7" fmla="*/ 41 h 47"/>
              <a:gd name="T8" fmla="*/ 53 w 53"/>
              <a:gd name="T9" fmla="*/ 18 h 47"/>
              <a:gd name="T10" fmla="*/ 30 w 53"/>
              <a:gd name="T11" fmla="*/ 0 h 47"/>
              <a:gd name="T12" fmla="*/ 7 w 53"/>
              <a:gd name="T13" fmla="*/ 0 h 47"/>
              <a:gd name="T14" fmla="*/ 7 w 53"/>
              <a:gd name="T15" fmla="*/ 18 h 47"/>
              <a:gd name="T16" fmla="*/ 0 60000 65536"/>
              <a:gd name="T17" fmla="*/ 0 60000 65536"/>
              <a:gd name="T18" fmla="*/ 0 60000 65536"/>
              <a:gd name="T19" fmla="*/ 0 60000 65536"/>
              <a:gd name="T20" fmla="*/ 0 60000 65536"/>
              <a:gd name="T21" fmla="*/ 0 60000 65536"/>
              <a:gd name="T22" fmla="*/ 0 60000 65536"/>
              <a:gd name="T23" fmla="*/ 0 60000 65536"/>
              <a:gd name="T24" fmla="*/ 0 w 53"/>
              <a:gd name="T25" fmla="*/ 0 h 47"/>
              <a:gd name="T26" fmla="*/ 53 w 5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 h="47">
                <a:moveTo>
                  <a:pt x="7" y="18"/>
                </a:moveTo>
                <a:lnTo>
                  <a:pt x="0" y="30"/>
                </a:lnTo>
                <a:lnTo>
                  <a:pt x="18" y="47"/>
                </a:lnTo>
                <a:lnTo>
                  <a:pt x="42" y="41"/>
                </a:lnTo>
                <a:lnTo>
                  <a:pt x="53" y="18"/>
                </a:lnTo>
                <a:lnTo>
                  <a:pt x="30" y="0"/>
                </a:lnTo>
                <a:lnTo>
                  <a:pt x="7" y="0"/>
                </a:lnTo>
                <a:lnTo>
                  <a:pt x="7" y="18"/>
                </a:lnTo>
                <a:close/>
              </a:path>
            </a:pathLst>
          </a:custGeom>
          <a:solidFill>
            <a:srgbClr val="FFFFFF"/>
          </a:solidFill>
          <a:ln w="9525">
            <a:solidFill>
              <a:schemeClr val="tx1"/>
            </a:solidFill>
            <a:round/>
            <a:headEnd/>
            <a:tailEnd/>
          </a:ln>
        </p:spPr>
        <p:txBody>
          <a:bodyPr/>
          <a:lstStyle/>
          <a:p>
            <a:endParaRPr lang="en-US"/>
          </a:p>
        </p:txBody>
      </p:sp>
      <p:sp>
        <p:nvSpPr>
          <p:cNvPr id="339" name="Freeform 172"/>
          <p:cNvSpPr>
            <a:spLocks/>
          </p:cNvSpPr>
          <p:nvPr/>
        </p:nvSpPr>
        <p:spPr bwMode="auto">
          <a:xfrm>
            <a:off x="3314076" y="2965700"/>
            <a:ext cx="12984" cy="8773"/>
          </a:xfrm>
          <a:custGeom>
            <a:avLst/>
            <a:gdLst>
              <a:gd name="T0" fmla="*/ 11 w 28"/>
              <a:gd name="T1" fmla="*/ 6 h 23"/>
              <a:gd name="T2" fmla="*/ 0 w 28"/>
              <a:gd name="T3" fmla="*/ 18 h 23"/>
              <a:gd name="T4" fmla="*/ 11 w 28"/>
              <a:gd name="T5" fmla="*/ 23 h 23"/>
              <a:gd name="T6" fmla="*/ 28 w 28"/>
              <a:gd name="T7" fmla="*/ 23 h 23"/>
              <a:gd name="T8" fmla="*/ 23 w 28"/>
              <a:gd name="T9" fmla="*/ 6 h 23"/>
              <a:gd name="T10" fmla="*/ 17 w 28"/>
              <a:gd name="T11" fmla="*/ 0 h 23"/>
              <a:gd name="T12" fmla="*/ 11 w 28"/>
              <a:gd name="T13" fmla="*/ 6 h 23"/>
              <a:gd name="T14" fmla="*/ 0 60000 65536"/>
              <a:gd name="T15" fmla="*/ 0 60000 65536"/>
              <a:gd name="T16" fmla="*/ 0 60000 65536"/>
              <a:gd name="T17" fmla="*/ 0 60000 65536"/>
              <a:gd name="T18" fmla="*/ 0 60000 65536"/>
              <a:gd name="T19" fmla="*/ 0 60000 65536"/>
              <a:gd name="T20" fmla="*/ 0 60000 65536"/>
              <a:gd name="T21" fmla="*/ 0 w 28"/>
              <a:gd name="T22" fmla="*/ 0 h 23"/>
              <a:gd name="T23" fmla="*/ 28 w 28"/>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3">
                <a:moveTo>
                  <a:pt x="11" y="6"/>
                </a:moveTo>
                <a:lnTo>
                  <a:pt x="0" y="18"/>
                </a:lnTo>
                <a:lnTo>
                  <a:pt x="11" y="23"/>
                </a:lnTo>
                <a:lnTo>
                  <a:pt x="28" y="23"/>
                </a:lnTo>
                <a:lnTo>
                  <a:pt x="23" y="6"/>
                </a:lnTo>
                <a:lnTo>
                  <a:pt x="17" y="0"/>
                </a:lnTo>
                <a:lnTo>
                  <a:pt x="11" y="6"/>
                </a:lnTo>
                <a:close/>
              </a:path>
            </a:pathLst>
          </a:custGeom>
          <a:solidFill>
            <a:srgbClr val="FFFFFF"/>
          </a:solidFill>
          <a:ln w="9525">
            <a:solidFill>
              <a:schemeClr val="tx1"/>
            </a:solidFill>
            <a:round/>
            <a:headEnd/>
            <a:tailEnd/>
          </a:ln>
        </p:spPr>
        <p:txBody>
          <a:bodyPr/>
          <a:lstStyle/>
          <a:p>
            <a:endParaRPr lang="en-US"/>
          </a:p>
        </p:txBody>
      </p:sp>
      <p:sp>
        <p:nvSpPr>
          <p:cNvPr id="340" name="Freeform 173"/>
          <p:cNvSpPr>
            <a:spLocks/>
          </p:cNvSpPr>
          <p:nvPr/>
        </p:nvSpPr>
        <p:spPr bwMode="auto">
          <a:xfrm>
            <a:off x="3216697" y="3073895"/>
            <a:ext cx="48689" cy="46788"/>
          </a:xfrm>
          <a:custGeom>
            <a:avLst/>
            <a:gdLst>
              <a:gd name="T0" fmla="*/ 53 w 123"/>
              <a:gd name="T1" fmla="*/ 0 h 127"/>
              <a:gd name="T2" fmla="*/ 12 w 123"/>
              <a:gd name="T3" fmla="*/ 35 h 127"/>
              <a:gd name="T4" fmla="*/ 0 w 123"/>
              <a:gd name="T5" fmla="*/ 80 h 127"/>
              <a:gd name="T6" fmla="*/ 12 w 123"/>
              <a:gd name="T7" fmla="*/ 104 h 127"/>
              <a:gd name="T8" fmla="*/ 30 w 123"/>
              <a:gd name="T9" fmla="*/ 98 h 127"/>
              <a:gd name="T10" fmla="*/ 82 w 123"/>
              <a:gd name="T11" fmla="*/ 127 h 127"/>
              <a:gd name="T12" fmla="*/ 88 w 123"/>
              <a:gd name="T13" fmla="*/ 122 h 127"/>
              <a:gd name="T14" fmla="*/ 123 w 123"/>
              <a:gd name="T15" fmla="*/ 80 h 127"/>
              <a:gd name="T16" fmla="*/ 111 w 123"/>
              <a:gd name="T17" fmla="*/ 23 h 127"/>
              <a:gd name="T18" fmla="*/ 70 w 123"/>
              <a:gd name="T19" fmla="*/ 11 h 127"/>
              <a:gd name="T20" fmla="*/ 53 w 123"/>
              <a:gd name="T21" fmla="*/ 0 h 1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127"/>
              <a:gd name="T35" fmla="*/ 123 w 123"/>
              <a:gd name="T36" fmla="*/ 127 h 1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127">
                <a:moveTo>
                  <a:pt x="53" y="0"/>
                </a:moveTo>
                <a:lnTo>
                  <a:pt x="12" y="35"/>
                </a:lnTo>
                <a:lnTo>
                  <a:pt x="0" y="80"/>
                </a:lnTo>
                <a:lnTo>
                  <a:pt x="12" y="104"/>
                </a:lnTo>
                <a:lnTo>
                  <a:pt x="30" y="98"/>
                </a:lnTo>
                <a:lnTo>
                  <a:pt x="82" y="127"/>
                </a:lnTo>
                <a:lnTo>
                  <a:pt x="88" y="122"/>
                </a:lnTo>
                <a:lnTo>
                  <a:pt x="123" y="80"/>
                </a:lnTo>
                <a:lnTo>
                  <a:pt x="111" y="23"/>
                </a:lnTo>
                <a:lnTo>
                  <a:pt x="70" y="11"/>
                </a:lnTo>
                <a:lnTo>
                  <a:pt x="53" y="0"/>
                </a:lnTo>
                <a:close/>
              </a:path>
            </a:pathLst>
          </a:custGeom>
          <a:solidFill>
            <a:srgbClr val="FFFFFF"/>
          </a:solidFill>
          <a:ln w="9525">
            <a:solidFill>
              <a:schemeClr val="tx1"/>
            </a:solidFill>
            <a:round/>
            <a:headEnd/>
            <a:tailEnd/>
          </a:ln>
        </p:spPr>
        <p:txBody>
          <a:bodyPr/>
          <a:lstStyle/>
          <a:p>
            <a:endParaRPr lang="en-US"/>
          </a:p>
        </p:txBody>
      </p:sp>
      <p:sp>
        <p:nvSpPr>
          <p:cNvPr id="341" name="Freeform 174"/>
          <p:cNvSpPr>
            <a:spLocks/>
          </p:cNvSpPr>
          <p:nvPr/>
        </p:nvSpPr>
        <p:spPr bwMode="auto">
          <a:xfrm>
            <a:off x="3158270" y="3068048"/>
            <a:ext cx="94132" cy="111121"/>
          </a:xfrm>
          <a:custGeom>
            <a:avLst/>
            <a:gdLst>
              <a:gd name="T0" fmla="*/ 198 w 233"/>
              <a:gd name="T1" fmla="*/ 18 h 308"/>
              <a:gd name="T2" fmla="*/ 192 w 233"/>
              <a:gd name="T3" fmla="*/ 0 h 308"/>
              <a:gd name="T4" fmla="*/ 157 w 233"/>
              <a:gd name="T5" fmla="*/ 29 h 308"/>
              <a:gd name="T6" fmla="*/ 123 w 233"/>
              <a:gd name="T7" fmla="*/ 35 h 308"/>
              <a:gd name="T8" fmla="*/ 88 w 233"/>
              <a:gd name="T9" fmla="*/ 46 h 308"/>
              <a:gd name="T10" fmla="*/ 116 w 233"/>
              <a:gd name="T11" fmla="*/ 81 h 308"/>
              <a:gd name="T12" fmla="*/ 70 w 233"/>
              <a:gd name="T13" fmla="*/ 70 h 308"/>
              <a:gd name="T14" fmla="*/ 53 w 233"/>
              <a:gd name="T15" fmla="*/ 87 h 308"/>
              <a:gd name="T16" fmla="*/ 64 w 233"/>
              <a:gd name="T17" fmla="*/ 133 h 308"/>
              <a:gd name="T18" fmla="*/ 41 w 233"/>
              <a:gd name="T19" fmla="*/ 140 h 308"/>
              <a:gd name="T20" fmla="*/ 41 w 233"/>
              <a:gd name="T21" fmla="*/ 151 h 308"/>
              <a:gd name="T22" fmla="*/ 64 w 233"/>
              <a:gd name="T23" fmla="*/ 180 h 308"/>
              <a:gd name="T24" fmla="*/ 0 w 233"/>
              <a:gd name="T25" fmla="*/ 244 h 308"/>
              <a:gd name="T26" fmla="*/ 46 w 233"/>
              <a:gd name="T27" fmla="*/ 290 h 308"/>
              <a:gd name="T28" fmla="*/ 116 w 233"/>
              <a:gd name="T29" fmla="*/ 308 h 308"/>
              <a:gd name="T30" fmla="*/ 163 w 233"/>
              <a:gd name="T31" fmla="*/ 255 h 308"/>
              <a:gd name="T32" fmla="*/ 198 w 233"/>
              <a:gd name="T33" fmla="*/ 297 h 308"/>
              <a:gd name="T34" fmla="*/ 221 w 233"/>
              <a:gd name="T35" fmla="*/ 273 h 308"/>
              <a:gd name="T36" fmla="*/ 210 w 233"/>
              <a:gd name="T37" fmla="*/ 209 h 308"/>
              <a:gd name="T38" fmla="*/ 227 w 233"/>
              <a:gd name="T39" fmla="*/ 186 h 308"/>
              <a:gd name="T40" fmla="*/ 233 w 233"/>
              <a:gd name="T41" fmla="*/ 140 h 308"/>
              <a:gd name="T42" fmla="*/ 227 w 233"/>
              <a:gd name="T43" fmla="*/ 145 h 308"/>
              <a:gd name="T44" fmla="*/ 175 w 233"/>
              <a:gd name="T45" fmla="*/ 116 h 308"/>
              <a:gd name="T46" fmla="*/ 157 w 233"/>
              <a:gd name="T47" fmla="*/ 122 h 308"/>
              <a:gd name="T48" fmla="*/ 145 w 233"/>
              <a:gd name="T49" fmla="*/ 98 h 308"/>
              <a:gd name="T50" fmla="*/ 157 w 233"/>
              <a:gd name="T51" fmla="*/ 53 h 308"/>
              <a:gd name="T52" fmla="*/ 198 w 233"/>
              <a:gd name="T53" fmla="*/ 18 h 3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308"/>
              <a:gd name="T83" fmla="*/ 233 w 233"/>
              <a:gd name="T84" fmla="*/ 308 h 3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308">
                <a:moveTo>
                  <a:pt x="198" y="18"/>
                </a:moveTo>
                <a:lnTo>
                  <a:pt x="192" y="0"/>
                </a:lnTo>
                <a:lnTo>
                  <a:pt x="157" y="29"/>
                </a:lnTo>
                <a:lnTo>
                  <a:pt x="123" y="35"/>
                </a:lnTo>
                <a:lnTo>
                  <a:pt x="88" y="46"/>
                </a:lnTo>
                <a:lnTo>
                  <a:pt x="116" y="81"/>
                </a:lnTo>
                <a:lnTo>
                  <a:pt x="70" y="70"/>
                </a:lnTo>
                <a:lnTo>
                  <a:pt x="53" y="87"/>
                </a:lnTo>
                <a:lnTo>
                  <a:pt x="64" y="133"/>
                </a:lnTo>
                <a:lnTo>
                  <a:pt x="41" y="140"/>
                </a:lnTo>
                <a:lnTo>
                  <a:pt x="41" y="151"/>
                </a:lnTo>
                <a:lnTo>
                  <a:pt x="64" y="180"/>
                </a:lnTo>
                <a:lnTo>
                  <a:pt x="0" y="244"/>
                </a:lnTo>
                <a:lnTo>
                  <a:pt x="46" y="290"/>
                </a:lnTo>
                <a:lnTo>
                  <a:pt x="116" y="308"/>
                </a:lnTo>
                <a:lnTo>
                  <a:pt x="163" y="255"/>
                </a:lnTo>
                <a:lnTo>
                  <a:pt x="198" y="297"/>
                </a:lnTo>
                <a:lnTo>
                  <a:pt x="221" y="273"/>
                </a:lnTo>
                <a:lnTo>
                  <a:pt x="210" y="209"/>
                </a:lnTo>
                <a:lnTo>
                  <a:pt x="227" y="186"/>
                </a:lnTo>
                <a:lnTo>
                  <a:pt x="233" y="140"/>
                </a:lnTo>
                <a:lnTo>
                  <a:pt x="227" y="145"/>
                </a:lnTo>
                <a:lnTo>
                  <a:pt x="175" y="116"/>
                </a:lnTo>
                <a:lnTo>
                  <a:pt x="157" y="122"/>
                </a:lnTo>
                <a:lnTo>
                  <a:pt x="145" y="98"/>
                </a:lnTo>
                <a:lnTo>
                  <a:pt x="157" y="53"/>
                </a:lnTo>
                <a:lnTo>
                  <a:pt x="198" y="18"/>
                </a:lnTo>
                <a:close/>
              </a:path>
            </a:pathLst>
          </a:custGeom>
          <a:solidFill>
            <a:srgbClr val="FFFFFF"/>
          </a:solidFill>
          <a:ln w="9525">
            <a:solidFill>
              <a:schemeClr val="tx1"/>
            </a:solidFill>
            <a:round/>
            <a:headEnd/>
            <a:tailEnd/>
          </a:ln>
        </p:spPr>
        <p:txBody>
          <a:bodyPr/>
          <a:lstStyle/>
          <a:p>
            <a:endParaRPr lang="en-US"/>
          </a:p>
        </p:txBody>
      </p:sp>
      <p:sp>
        <p:nvSpPr>
          <p:cNvPr id="342" name="Freeform 175"/>
          <p:cNvSpPr>
            <a:spLocks/>
          </p:cNvSpPr>
          <p:nvPr/>
        </p:nvSpPr>
        <p:spPr bwMode="auto">
          <a:xfrm>
            <a:off x="3265387" y="3135305"/>
            <a:ext cx="48689" cy="58485"/>
          </a:xfrm>
          <a:custGeom>
            <a:avLst/>
            <a:gdLst>
              <a:gd name="T0" fmla="*/ 98 w 122"/>
              <a:gd name="T1" fmla="*/ 6 h 163"/>
              <a:gd name="T2" fmla="*/ 122 w 122"/>
              <a:gd name="T3" fmla="*/ 46 h 163"/>
              <a:gd name="T4" fmla="*/ 98 w 122"/>
              <a:gd name="T5" fmla="*/ 52 h 163"/>
              <a:gd name="T6" fmla="*/ 110 w 122"/>
              <a:gd name="T7" fmla="*/ 76 h 163"/>
              <a:gd name="T8" fmla="*/ 93 w 122"/>
              <a:gd name="T9" fmla="*/ 111 h 163"/>
              <a:gd name="T10" fmla="*/ 98 w 122"/>
              <a:gd name="T11" fmla="*/ 122 h 163"/>
              <a:gd name="T12" fmla="*/ 63 w 122"/>
              <a:gd name="T13" fmla="*/ 163 h 163"/>
              <a:gd name="T14" fmla="*/ 0 w 122"/>
              <a:gd name="T15" fmla="*/ 146 h 163"/>
              <a:gd name="T16" fmla="*/ 6 w 122"/>
              <a:gd name="T17" fmla="*/ 104 h 163"/>
              <a:gd name="T18" fmla="*/ 35 w 122"/>
              <a:gd name="T19" fmla="*/ 99 h 163"/>
              <a:gd name="T20" fmla="*/ 40 w 122"/>
              <a:gd name="T21" fmla="*/ 34 h 163"/>
              <a:gd name="T22" fmla="*/ 35 w 122"/>
              <a:gd name="T23" fmla="*/ 6 h 163"/>
              <a:gd name="T24" fmla="*/ 46 w 122"/>
              <a:gd name="T25" fmla="*/ 0 h 163"/>
              <a:gd name="T26" fmla="*/ 70 w 122"/>
              <a:gd name="T27" fmla="*/ 12 h 163"/>
              <a:gd name="T28" fmla="*/ 98 w 122"/>
              <a:gd name="T29" fmla="*/ 6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2"/>
              <a:gd name="T46" fmla="*/ 0 h 163"/>
              <a:gd name="T47" fmla="*/ 122 w 122"/>
              <a:gd name="T48" fmla="*/ 163 h 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2" h="163">
                <a:moveTo>
                  <a:pt x="98" y="6"/>
                </a:moveTo>
                <a:lnTo>
                  <a:pt x="122" y="46"/>
                </a:lnTo>
                <a:lnTo>
                  <a:pt x="98" y="52"/>
                </a:lnTo>
                <a:lnTo>
                  <a:pt x="110" y="76"/>
                </a:lnTo>
                <a:lnTo>
                  <a:pt x="93" y="111"/>
                </a:lnTo>
                <a:lnTo>
                  <a:pt x="98" y="122"/>
                </a:lnTo>
                <a:lnTo>
                  <a:pt x="63" y="163"/>
                </a:lnTo>
                <a:lnTo>
                  <a:pt x="0" y="146"/>
                </a:lnTo>
                <a:lnTo>
                  <a:pt x="6" y="104"/>
                </a:lnTo>
                <a:lnTo>
                  <a:pt x="35" y="99"/>
                </a:lnTo>
                <a:lnTo>
                  <a:pt x="40" y="34"/>
                </a:lnTo>
                <a:lnTo>
                  <a:pt x="35" y="6"/>
                </a:lnTo>
                <a:lnTo>
                  <a:pt x="46" y="0"/>
                </a:lnTo>
                <a:lnTo>
                  <a:pt x="70" y="12"/>
                </a:lnTo>
                <a:lnTo>
                  <a:pt x="98" y="6"/>
                </a:lnTo>
                <a:close/>
              </a:path>
            </a:pathLst>
          </a:custGeom>
          <a:solidFill>
            <a:srgbClr val="FFFFFF"/>
          </a:solidFill>
          <a:ln w="9525">
            <a:solidFill>
              <a:schemeClr val="tx1"/>
            </a:solidFill>
            <a:round/>
            <a:headEnd/>
            <a:tailEnd/>
          </a:ln>
        </p:spPr>
        <p:txBody>
          <a:bodyPr/>
          <a:lstStyle/>
          <a:p>
            <a:endParaRPr lang="en-US"/>
          </a:p>
        </p:txBody>
      </p:sp>
      <p:sp>
        <p:nvSpPr>
          <p:cNvPr id="343" name="Freeform 176"/>
          <p:cNvSpPr>
            <a:spLocks/>
          </p:cNvSpPr>
          <p:nvPr/>
        </p:nvSpPr>
        <p:spPr bwMode="auto">
          <a:xfrm>
            <a:off x="3249157" y="3076819"/>
            <a:ext cx="146068" cy="152060"/>
          </a:xfrm>
          <a:custGeom>
            <a:avLst/>
            <a:gdLst>
              <a:gd name="T0" fmla="*/ 128 w 360"/>
              <a:gd name="T1" fmla="*/ 116 h 413"/>
              <a:gd name="T2" fmla="*/ 157 w 360"/>
              <a:gd name="T3" fmla="*/ 104 h 413"/>
              <a:gd name="T4" fmla="*/ 163 w 360"/>
              <a:gd name="T5" fmla="*/ 69 h 413"/>
              <a:gd name="T6" fmla="*/ 203 w 360"/>
              <a:gd name="T7" fmla="*/ 29 h 413"/>
              <a:gd name="T8" fmla="*/ 208 w 360"/>
              <a:gd name="T9" fmla="*/ 6 h 413"/>
              <a:gd name="T10" fmla="*/ 215 w 360"/>
              <a:gd name="T11" fmla="*/ 0 h 413"/>
              <a:gd name="T12" fmla="*/ 226 w 360"/>
              <a:gd name="T13" fmla="*/ 24 h 413"/>
              <a:gd name="T14" fmla="*/ 215 w 360"/>
              <a:gd name="T15" fmla="*/ 69 h 413"/>
              <a:gd name="T16" fmla="*/ 243 w 360"/>
              <a:gd name="T17" fmla="*/ 69 h 413"/>
              <a:gd name="T18" fmla="*/ 267 w 360"/>
              <a:gd name="T19" fmla="*/ 93 h 413"/>
              <a:gd name="T20" fmla="*/ 261 w 360"/>
              <a:gd name="T21" fmla="*/ 139 h 413"/>
              <a:gd name="T22" fmla="*/ 278 w 360"/>
              <a:gd name="T23" fmla="*/ 191 h 413"/>
              <a:gd name="T24" fmla="*/ 313 w 360"/>
              <a:gd name="T25" fmla="*/ 198 h 413"/>
              <a:gd name="T26" fmla="*/ 360 w 360"/>
              <a:gd name="T27" fmla="*/ 256 h 413"/>
              <a:gd name="T28" fmla="*/ 348 w 360"/>
              <a:gd name="T29" fmla="*/ 296 h 413"/>
              <a:gd name="T30" fmla="*/ 296 w 360"/>
              <a:gd name="T31" fmla="*/ 325 h 413"/>
              <a:gd name="T32" fmla="*/ 337 w 360"/>
              <a:gd name="T33" fmla="*/ 366 h 413"/>
              <a:gd name="T34" fmla="*/ 313 w 360"/>
              <a:gd name="T35" fmla="*/ 383 h 413"/>
              <a:gd name="T36" fmla="*/ 267 w 360"/>
              <a:gd name="T37" fmla="*/ 390 h 413"/>
              <a:gd name="T38" fmla="*/ 250 w 360"/>
              <a:gd name="T39" fmla="*/ 383 h 413"/>
              <a:gd name="T40" fmla="*/ 232 w 360"/>
              <a:gd name="T41" fmla="*/ 395 h 413"/>
              <a:gd name="T42" fmla="*/ 163 w 360"/>
              <a:gd name="T43" fmla="*/ 401 h 413"/>
              <a:gd name="T44" fmla="*/ 133 w 360"/>
              <a:gd name="T45" fmla="*/ 383 h 413"/>
              <a:gd name="T46" fmla="*/ 58 w 360"/>
              <a:gd name="T47" fmla="*/ 413 h 413"/>
              <a:gd name="T48" fmla="*/ 6 w 360"/>
              <a:gd name="T49" fmla="*/ 395 h 413"/>
              <a:gd name="T50" fmla="*/ 0 w 360"/>
              <a:gd name="T51" fmla="*/ 383 h 413"/>
              <a:gd name="T52" fmla="*/ 29 w 360"/>
              <a:gd name="T53" fmla="*/ 378 h 413"/>
              <a:gd name="T54" fmla="*/ 53 w 360"/>
              <a:gd name="T55" fmla="*/ 337 h 413"/>
              <a:gd name="T56" fmla="*/ 98 w 360"/>
              <a:gd name="T57" fmla="*/ 320 h 413"/>
              <a:gd name="T58" fmla="*/ 128 w 360"/>
              <a:gd name="T59" fmla="*/ 279 h 413"/>
              <a:gd name="T60" fmla="*/ 128 w 360"/>
              <a:gd name="T61" fmla="*/ 268 h 413"/>
              <a:gd name="T62" fmla="*/ 145 w 360"/>
              <a:gd name="T63" fmla="*/ 233 h 413"/>
              <a:gd name="T64" fmla="*/ 140 w 360"/>
              <a:gd name="T65" fmla="*/ 203 h 413"/>
              <a:gd name="T66" fmla="*/ 157 w 360"/>
              <a:gd name="T67" fmla="*/ 198 h 413"/>
              <a:gd name="T68" fmla="*/ 133 w 360"/>
              <a:gd name="T69" fmla="*/ 163 h 413"/>
              <a:gd name="T70" fmla="*/ 128 w 360"/>
              <a:gd name="T71" fmla="*/ 116 h 4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0"/>
              <a:gd name="T109" fmla="*/ 0 h 413"/>
              <a:gd name="T110" fmla="*/ 360 w 360"/>
              <a:gd name="T111" fmla="*/ 413 h 4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0" h="413">
                <a:moveTo>
                  <a:pt x="128" y="116"/>
                </a:moveTo>
                <a:lnTo>
                  <a:pt x="157" y="104"/>
                </a:lnTo>
                <a:lnTo>
                  <a:pt x="163" y="69"/>
                </a:lnTo>
                <a:lnTo>
                  <a:pt x="203" y="29"/>
                </a:lnTo>
                <a:lnTo>
                  <a:pt x="208" y="6"/>
                </a:lnTo>
                <a:lnTo>
                  <a:pt x="215" y="0"/>
                </a:lnTo>
                <a:lnTo>
                  <a:pt x="226" y="24"/>
                </a:lnTo>
                <a:lnTo>
                  <a:pt x="215" y="69"/>
                </a:lnTo>
                <a:lnTo>
                  <a:pt x="243" y="69"/>
                </a:lnTo>
                <a:lnTo>
                  <a:pt x="267" y="93"/>
                </a:lnTo>
                <a:lnTo>
                  <a:pt x="261" y="139"/>
                </a:lnTo>
                <a:lnTo>
                  <a:pt x="278" y="191"/>
                </a:lnTo>
                <a:lnTo>
                  <a:pt x="313" y="198"/>
                </a:lnTo>
                <a:lnTo>
                  <a:pt x="360" y="256"/>
                </a:lnTo>
                <a:lnTo>
                  <a:pt x="348" y="296"/>
                </a:lnTo>
                <a:lnTo>
                  <a:pt x="296" y="325"/>
                </a:lnTo>
                <a:lnTo>
                  <a:pt x="337" y="366"/>
                </a:lnTo>
                <a:lnTo>
                  <a:pt x="313" y="383"/>
                </a:lnTo>
                <a:lnTo>
                  <a:pt x="267" y="390"/>
                </a:lnTo>
                <a:lnTo>
                  <a:pt x="250" y="383"/>
                </a:lnTo>
                <a:lnTo>
                  <a:pt x="232" y="395"/>
                </a:lnTo>
                <a:lnTo>
                  <a:pt x="163" y="401"/>
                </a:lnTo>
                <a:lnTo>
                  <a:pt x="133" y="383"/>
                </a:lnTo>
                <a:lnTo>
                  <a:pt x="58" y="413"/>
                </a:lnTo>
                <a:lnTo>
                  <a:pt x="6" y="395"/>
                </a:lnTo>
                <a:lnTo>
                  <a:pt x="0" y="383"/>
                </a:lnTo>
                <a:lnTo>
                  <a:pt x="29" y="378"/>
                </a:lnTo>
                <a:lnTo>
                  <a:pt x="53" y="337"/>
                </a:lnTo>
                <a:lnTo>
                  <a:pt x="98" y="320"/>
                </a:lnTo>
                <a:lnTo>
                  <a:pt x="128" y="279"/>
                </a:lnTo>
                <a:lnTo>
                  <a:pt x="128" y="268"/>
                </a:lnTo>
                <a:lnTo>
                  <a:pt x="145" y="233"/>
                </a:lnTo>
                <a:lnTo>
                  <a:pt x="140" y="203"/>
                </a:lnTo>
                <a:lnTo>
                  <a:pt x="157" y="198"/>
                </a:lnTo>
                <a:lnTo>
                  <a:pt x="133" y="163"/>
                </a:lnTo>
                <a:lnTo>
                  <a:pt x="128" y="116"/>
                </a:lnTo>
                <a:close/>
              </a:path>
            </a:pathLst>
          </a:custGeom>
          <a:solidFill>
            <a:schemeClr val="bg2"/>
          </a:solidFill>
          <a:ln w="9525">
            <a:solidFill>
              <a:schemeClr val="tx1"/>
            </a:solidFill>
            <a:round/>
            <a:headEnd/>
            <a:tailEnd/>
          </a:ln>
        </p:spPr>
        <p:txBody>
          <a:bodyPr/>
          <a:lstStyle/>
          <a:p>
            <a:endParaRPr lang="en-US"/>
          </a:p>
        </p:txBody>
      </p:sp>
      <p:sp>
        <p:nvSpPr>
          <p:cNvPr id="344" name="Freeform 177"/>
          <p:cNvSpPr>
            <a:spLocks/>
          </p:cNvSpPr>
          <p:nvPr/>
        </p:nvSpPr>
        <p:spPr bwMode="auto">
          <a:xfrm>
            <a:off x="3258894" y="2974471"/>
            <a:ext cx="77903" cy="146212"/>
          </a:xfrm>
          <a:custGeom>
            <a:avLst/>
            <a:gdLst>
              <a:gd name="T0" fmla="*/ 115 w 197"/>
              <a:gd name="T1" fmla="*/ 401 h 401"/>
              <a:gd name="T2" fmla="*/ 98 w 197"/>
              <a:gd name="T3" fmla="*/ 354 h 401"/>
              <a:gd name="T4" fmla="*/ 104 w 197"/>
              <a:gd name="T5" fmla="*/ 314 h 401"/>
              <a:gd name="T6" fmla="*/ 69 w 197"/>
              <a:gd name="T7" fmla="*/ 337 h 401"/>
              <a:gd name="T8" fmla="*/ 40 w 197"/>
              <a:gd name="T9" fmla="*/ 309 h 401"/>
              <a:gd name="T10" fmla="*/ 35 w 197"/>
              <a:gd name="T11" fmla="*/ 250 h 401"/>
              <a:gd name="T12" fmla="*/ 17 w 197"/>
              <a:gd name="T13" fmla="*/ 204 h 401"/>
              <a:gd name="T14" fmla="*/ 0 w 197"/>
              <a:gd name="T15" fmla="*/ 209 h 401"/>
              <a:gd name="T16" fmla="*/ 0 w 197"/>
              <a:gd name="T17" fmla="*/ 175 h 401"/>
              <a:gd name="T18" fmla="*/ 23 w 197"/>
              <a:gd name="T19" fmla="*/ 140 h 401"/>
              <a:gd name="T20" fmla="*/ 17 w 197"/>
              <a:gd name="T21" fmla="*/ 122 h 401"/>
              <a:gd name="T22" fmla="*/ 23 w 197"/>
              <a:gd name="T23" fmla="*/ 75 h 401"/>
              <a:gd name="T24" fmla="*/ 40 w 197"/>
              <a:gd name="T25" fmla="*/ 65 h 401"/>
              <a:gd name="T26" fmla="*/ 28 w 197"/>
              <a:gd name="T27" fmla="*/ 47 h 401"/>
              <a:gd name="T28" fmla="*/ 40 w 197"/>
              <a:gd name="T29" fmla="*/ 6 h 401"/>
              <a:gd name="T30" fmla="*/ 45 w 197"/>
              <a:gd name="T31" fmla="*/ 0 h 401"/>
              <a:gd name="T32" fmla="*/ 127 w 197"/>
              <a:gd name="T33" fmla="*/ 18 h 401"/>
              <a:gd name="T34" fmla="*/ 127 w 197"/>
              <a:gd name="T35" fmla="*/ 41 h 401"/>
              <a:gd name="T36" fmla="*/ 98 w 197"/>
              <a:gd name="T37" fmla="*/ 47 h 401"/>
              <a:gd name="T38" fmla="*/ 87 w 197"/>
              <a:gd name="T39" fmla="*/ 87 h 401"/>
              <a:gd name="T40" fmla="*/ 110 w 197"/>
              <a:gd name="T41" fmla="*/ 82 h 401"/>
              <a:gd name="T42" fmla="*/ 115 w 197"/>
              <a:gd name="T43" fmla="*/ 99 h 401"/>
              <a:gd name="T44" fmla="*/ 145 w 197"/>
              <a:gd name="T45" fmla="*/ 99 h 401"/>
              <a:gd name="T46" fmla="*/ 173 w 197"/>
              <a:gd name="T47" fmla="*/ 128 h 401"/>
              <a:gd name="T48" fmla="*/ 127 w 197"/>
              <a:gd name="T49" fmla="*/ 232 h 401"/>
              <a:gd name="T50" fmla="*/ 179 w 197"/>
              <a:gd name="T51" fmla="*/ 244 h 401"/>
              <a:gd name="T52" fmla="*/ 197 w 197"/>
              <a:gd name="T53" fmla="*/ 285 h 401"/>
              <a:gd name="T54" fmla="*/ 190 w 197"/>
              <a:gd name="T55" fmla="*/ 291 h 401"/>
              <a:gd name="T56" fmla="*/ 185 w 197"/>
              <a:gd name="T57" fmla="*/ 314 h 401"/>
              <a:gd name="T58" fmla="*/ 145 w 197"/>
              <a:gd name="T59" fmla="*/ 354 h 401"/>
              <a:gd name="T60" fmla="*/ 139 w 197"/>
              <a:gd name="T61" fmla="*/ 389 h 401"/>
              <a:gd name="T62" fmla="*/ 115 w 197"/>
              <a:gd name="T63" fmla="*/ 401 h 4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401"/>
              <a:gd name="T98" fmla="*/ 197 w 197"/>
              <a:gd name="T99" fmla="*/ 401 h 4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401">
                <a:moveTo>
                  <a:pt x="115" y="401"/>
                </a:moveTo>
                <a:lnTo>
                  <a:pt x="98" y="354"/>
                </a:lnTo>
                <a:lnTo>
                  <a:pt x="104" y="314"/>
                </a:lnTo>
                <a:lnTo>
                  <a:pt x="69" y="337"/>
                </a:lnTo>
                <a:lnTo>
                  <a:pt x="40" y="309"/>
                </a:lnTo>
                <a:lnTo>
                  <a:pt x="35" y="250"/>
                </a:lnTo>
                <a:lnTo>
                  <a:pt x="17" y="204"/>
                </a:lnTo>
                <a:lnTo>
                  <a:pt x="0" y="209"/>
                </a:lnTo>
                <a:lnTo>
                  <a:pt x="0" y="175"/>
                </a:lnTo>
                <a:lnTo>
                  <a:pt x="23" y="140"/>
                </a:lnTo>
                <a:lnTo>
                  <a:pt x="17" y="122"/>
                </a:lnTo>
                <a:lnTo>
                  <a:pt x="23" y="75"/>
                </a:lnTo>
                <a:lnTo>
                  <a:pt x="40" y="65"/>
                </a:lnTo>
                <a:lnTo>
                  <a:pt x="28" y="47"/>
                </a:lnTo>
                <a:lnTo>
                  <a:pt x="40" y="6"/>
                </a:lnTo>
                <a:lnTo>
                  <a:pt x="45" y="0"/>
                </a:lnTo>
                <a:lnTo>
                  <a:pt x="127" y="18"/>
                </a:lnTo>
                <a:lnTo>
                  <a:pt x="127" y="41"/>
                </a:lnTo>
                <a:lnTo>
                  <a:pt x="98" y="47"/>
                </a:lnTo>
                <a:lnTo>
                  <a:pt x="87" y="87"/>
                </a:lnTo>
                <a:lnTo>
                  <a:pt x="110" y="82"/>
                </a:lnTo>
                <a:lnTo>
                  <a:pt x="115" y="99"/>
                </a:lnTo>
                <a:lnTo>
                  <a:pt x="145" y="99"/>
                </a:lnTo>
                <a:lnTo>
                  <a:pt x="173" y="128"/>
                </a:lnTo>
                <a:lnTo>
                  <a:pt x="127" y="232"/>
                </a:lnTo>
                <a:lnTo>
                  <a:pt x="179" y="244"/>
                </a:lnTo>
                <a:lnTo>
                  <a:pt x="197" y="285"/>
                </a:lnTo>
                <a:lnTo>
                  <a:pt x="190" y="291"/>
                </a:lnTo>
                <a:lnTo>
                  <a:pt x="185" y="314"/>
                </a:lnTo>
                <a:lnTo>
                  <a:pt x="145" y="354"/>
                </a:lnTo>
                <a:lnTo>
                  <a:pt x="139" y="389"/>
                </a:lnTo>
                <a:lnTo>
                  <a:pt x="115" y="401"/>
                </a:lnTo>
                <a:close/>
              </a:path>
            </a:pathLst>
          </a:custGeom>
          <a:solidFill>
            <a:schemeClr val="bg2"/>
          </a:solidFill>
          <a:ln w="9525">
            <a:solidFill>
              <a:schemeClr val="tx1"/>
            </a:solidFill>
            <a:round/>
            <a:headEnd/>
            <a:tailEnd/>
          </a:ln>
        </p:spPr>
        <p:txBody>
          <a:bodyPr/>
          <a:lstStyle/>
          <a:p>
            <a:endParaRPr lang="en-US"/>
          </a:p>
        </p:txBody>
      </p:sp>
      <p:sp>
        <p:nvSpPr>
          <p:cNvPr id="345" name="Freeform 178"/>
          <p:cNvSpPr>
            <a:spLocks/>
          </p:cNvSpPr>
          <p:nvPr/>
        </p:nvSpPr>
        <p:spPr bwMode="auto">
          <a:xfrm>
            <a:off x="4976006" y="3144077"/>
            <a:ext cx="1311366" cy="962072"/>
          </a:xfrm>
          <a:custGeom>
            <a:avLst/>
            <a:gdLst>
              <a:gd name="T0" fmla="*/ 256 w 3231"/>
              <a:gd name="T1" fmla="*/ 1598 h 2637"/>
              <a:gd name="T2" fmla="*/ 273 w 3231"/>
              <a:gd name="T3" fmla="*/ 1767 h 2637"/>
              <a:gd name="T4" fmla="*/ 343 w 3231"/>
              <a:gd name="T5" fmla="*/ 1946 h 2637"/>
              <a:gd name="T6" fmla="*/ 651 w 3231"/>
              <a:gd name="T7" fmla="*/ 2103 h 2637"/>
              <a:gd name="T8" fmla="*/ 901 w 3231"/>
              <a:gd name="T9" fmla="*/ 2150 h 2637"/>
              <a:gd name="T10" fmla="*/ 1220 w 3231"/>
              <a:gd name="T11" fmla="*/ 2056 h 2637"/>
              <a:gd name="T12" fmla="*/ 1471 w 3231"/>
              <a:gd name="T13" fmla="*/ 2150 h 2637"/>
              <a:gd name="T14" fmla="*/ 1581 w 3231"/>
              <a:gd name="T15" fmla="*/ 2405 h 2637"/>
              <a:gd name="T16" fmla="*/ 1743 w 3231"/>
              <a:gd name="T17" fmla="*/ 2544 h 2637"/>
              <a:gd name="T18" fmla="*/ 1941 w 3231"/>
              <a:gd name="T19" fmla="*/ 2527 h 2637"/>
              <a:gd name="T20" fmla="*/ 2104 w 3231"/>
              <a:gd name="T21" fmla="*/ 2637 h 2637"/>
              <a:gd name="T22" fmla="*/ 2279 w 3231"/>
              <a:gd name="T23" fmla="*/ 2550 h 2637"/>
              <a:gd name="T24" fmla="*/ 2505 w 3231"/>
              <a:gd name="T25" fmla="*/ 2434 h 2637"/>
              <a:gd name="T26" fmla="*/ 2685 w 3231"/>
              <a:gd name="T27" fmla="*/ 2213 h 2637"/>
              <a:gd name="T28" fmla="*/ 2755 w 3231"/>
              <a:gd name="T29" fmla="*/ 1987 h 2637"/>
              <a:gd name="T30" fmla="*/ 2668 w 3231"/>
              <a:gd name="T31" fmla="*/ 1899 h 2637"/>
              <a:gd name="T32" fmla="*/ 2685 w 3231"/>
              <a:gd name="T33" fmla="*/ 1767 h 2637"/>
              <a:gd name="T34" fmla="*/ 2551 w 3231"/>
              <a:gd name="T35" fmla="*/ 1563 h 2637"/>
              <a:gd name="T36" fmla="*/ 2575 w 3231"/>
              <a:gd name="T37" fmla="*/ 1383 h 2637"/>
              <a:gd name="T38" fmla="*/ 2418 w 3231"/>
              <a:gd name="T39" fmla="*/ 1359 h 2637"/>
              <a:gd name="T40" fmla="*/ 2598 w 3231"/>
              <a:gd name="T41" fmla="*/ 1132 h 2637"/>
              <a:gd name="T42" fmla="*/ 2621 w 3231"/>
              <a:gd name="T43" fmla="*/ 1266 h 2637"/>
              <a:gd name="T44" fmla="*/ 2848 w 3231"/>
              <a:gd name="T45" fmla="*/ 1110 h 2637"/>
              <a:gd name="T46" fmla="*/ 2982 w 3231"/>
              <a:gd name="T47" fmla="*/ 953 h 2637"/>
              <a:gd name="T48" fmla="*/ 3069 w 3231"/>
              <a:gd name="T49" fmla="*/ 796 h 2637"/>
              <a:gd name="T50" fmla="*/ 3231 w 3231"/>
              <a:gd name="T51" fmla="*/ 546 h 2637"/>
              <a:gd name="T52" fmla="*/ 2959 w 3231"/>
              <a:gd name="T53" fmla="*/ 454 h 2637"/>
              <a:gd name="T54" fmla="*/ 2778 w 3231"/>
              <a:gd name="T55" fmla="*/ 360 h 2637"/>
              <a:gd name="T56" fmla="*/ 2528 w 3231"/>
              <a:gd name="T57" fmla="*/ 0 h 2637"/>
              <a:gd name="T58" fmla="*/ 2324 w 3231"/>
              <a:gd name="T59" fmla="*/ 163 h 2637"/>
              <a:gd name="T60" fmla="*/ 2167 w 3231"/>
              <a:gd name="T61" fmla="*/ 436 h 2637"/>
              <a:gd name="T62" fmla="*/ 2324 w 3231"/>
              <a:gd name="T63" fmla="*/ 523 h 2637"/>
              <a:gd name="T64" fmla="*/ 2371 w 3231"/>
              <a:gd name="T65" fmla="*/ 680 h 2637"/>
              <a:gd name="T66" fmla="*/ 2010 w 3231"/>
              <a:gd name="T67" fmla="*/ 860 h 2637"/>
              <a:gd name="T68" fmla="*/ 1674 w 3231"/>
              <a:gd name="T69" fmla="*/ 1110 h 2637"/>
              <a:gd name="T70" fmla="*/ 1377 w 3231"/>
              <a:gd name="T71" fmla="*/ 1045 h 2637"/>
              <a:gd name="T72" fmla="*/ 948 w 3231"/>
              <a:gd name="T73" fmla="*/ 906 h 2637"/>
              <a:gd name="T74" fmla="*/ 791 w 3231"/>
              <a:gd name="T75" fmla="*/ 656 h 2637"/>
              <a:gd name="T76" fmla="*/ 587 w 3231"/>
              <a:gd name="T77" fmla="*/ 680 h 2637"/>
              <a:gd name="T78" fmla="*/ 430 w 3231"/>
              <a:gd name="T79" fmla="*/ 883 h 2637"/>
              <a:gd name="T80" fmla="*/ 360 w 3231"/>
              <a:gd name="T81" fmla="*/ 1063 h 2637"/>
              <a:gd name="T82" fmla="*/ 116 w 3231"/>
              <a:gd name="T83" fmla="*/ 1226 h 26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31"/>
              <a:gd name="T127" fmla="*/ 0 h 2637"/>
              <a:gd name="T128" fmla="*/ 3231 w 3231"/>
              <a:gd name="T129" fmla="*/ 2637 h 26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31" h="2637">
                <a:moveTo>
                  <a:pt x="81" y="1458"/>
                </a:moveTo>
                <a:lnTo>
                  <a:pt x="133" y="1580"/>
                </a:lnTo>
                <a:lnTo>
                  <a:pt x="256" y="1598"/>
                </a:lnTo>
                <a:lnTo>
                  <a:pt x="337" y="1545"/>
                </a:lnTo>
                <a:lnTo>
                  <a:pt x="337" y="1638"/>
                </a:lnTo>
                <a:lnTo>
                  <a:pt x="273" y="1767"/>
                </a:lnTo>
                <a:lnTo>
                  <a:pt x="261" y="1807"/>
                </a:lnTo>
                <a:lnTo>
                  <a:pt x="302" y="1911"/>
                </a:lnTo>
                <a:lnTo>
                  <a:pt x="343" y="1946"/>
                </a:lnTo>
                <a:lnTo>
                  <a:pt x="400" y="1958"/>
                </a:lnTo>
                <a:lnTo>
                  <a:pt x="540" y="2011"/>
                </a:lnTo>
                <a:lnTo>
                  <a:pt x="651" y="2103"/>
                </a:lnTo>
                <a:lnTo>
                  <a:pt x="767" y="2080"/>
                </a:lnTo>
                <a:lnTo>
                  <a:pt x="791" y="2150"/>
                </a:lnTo>
                <a:lnTo>
                  <a:pt x="901" y="2150"/>
                </a:lnTo>
                <a:lnTo>
                  <a:pt x="1017" y="2150"/>
                </a:lnTo>
                <a:lnTo>
                  <a:pt x="1133" y="2126"/>
                </a:lnTo>
                <a:lnTo>
                  <a:pt x="1220" y="2056"/>
                </a:lnTo>
                <a:lnTo>
                  <a:pt x="1307" y="2056"/>
                </a:lnTo>
                <a:lnTo>
                  <a:pt x="1307" y="2103"/>
                </a:lnTo>
                <a:lnTo>
                  <a:pt x="1471" y="2150"/>
                </a:lnTo>
                <a:lnTo>
                  <a:pt x="1517" y="2260"/>
                </a:lnTo>
                <a:lnTo>
                  <a:pt x="1517" y="2341"/>
                </a:lnTo>
                <a:lnTo>
                  <a:pt x="1581" y="2405"/>
                </a:lnTo>
                <a:lnTo>
                  <a:pt x="1668" y="2422"/>
                </a:lnTo>
                <a:lnTo>
                  <a:pt x="1691" y="2527"/>
                </a:lnTo>
                <a:lnTo>
                  <a:pt x="1743" y="2544"/>
                </a:lnTo>
                <a:lnTo>
                  <a:pt x="1865" y="2475"/>
                </a:lnTo>
                <a:lnTo>
                  <a:pt x="1935" y="2480"/>
                </a:lnTo>
                <a:lnTo>
                  <a:pt x="1941" y="2527"/>
                </a:lnTo>
                <a:lnTo>
                  <a:pt x="1988" y="2567"/>
                </a:lnTo>
                <a:lnTo>
                  <a:pt x="2075" y="2550"/>
                </a:lnTo>
                <a:lnTo>
                  <a:pt x="2104" y="2637"/>
                </a:lnTo>
                <a:lnTo>
                  <a:pt x="2167" y="2637"/>
                </a:lnTo>
                <a:lnTo>
                  <a:pt x="2167" y="2567"/>
                </a:lnTo>
                <a:lnTo>
                  <a:pt x="2279" y="2550"/>
                </a:lnTo>
                <a:lnTo>
                  <a:pt x="2324" y="2480"/>
                </a:lnTo>
                <a:lnTo>
                  <a:pt x="2394" y="2504"/>
                </a:lnTo>
                <a:lnTo>
                  <a:pt x="2505" y="2434"/>
                </a:lnTo>
                <a:lnTo>
                  <a:pt x="2638" y="2283"/>
                </a:lnTo>
                <a:lnTo>
                  <a:pt x="2638" y="2236"/>
                </a:lnTo>
                <a:lnTo>
                  <a:pt x="2685" y="2213"/>
                </a:lnTo>
                <a:lnTo>
                  <a:pt x="2715" y="2126"/>
                </a:lnTo>
                <a:lnTo>
                  <a:pt x="2755" y="2011"/>
                </a:lnTo>
                <a:lnTo>
                  <a:pt x="2755" y="1987"/>
                </a:lnTo>
                <a:lnTo>
                  <a:pt x="2685" y="2011"/>
                </a:lnTo>
                <a:lnTo>
                  <a:pt x="2638" y="1946"/>
                </a:lnTo>
                <a:lnTo>
                  <a:pt x="2668" y="1899"/>
                </a:lnTo>
                <a:lnTo>
                  <a:pt x="2621" y="1830"/>
                </a:lnTo>
                <a:lnTo>
                  <a:pt x="2715" y="1830"/>
                </a:lnTo>
                <a:lnTo>
                  <a:pt x="2685" y="1767"/>
                </a:lnTo>
                <a:lnTo>
                  <a:pt x="2621" y="1650"/>
                </a:lnTo>
                <a:lnTo>
                  <a:pt x="2551" y="1603"/>
                </a:lnTo>
                <a:lnTo>
                  <a:pt x="2551" y="1563"/>
                </a:lnTo>
                <a:lnTo>
                  <a:pt x="2668" y="1446"/>
                </a:lnTo>
                <a:lnTo>
                  <a:pt x="2598" y="1401"/>
                </a:lnTo>
                <a:lnTo>
                  <a:pt x="2575" y="1383"/>
                </a:lnTo>
                <a:lnTo>
                  <a:pt x="2528" y="1446"/>
                </a:lnTo>
                <a:lnTo>
                  <a:pt x="2464" y="1401"/>
                </a:lnTo>
                <a:lnTo>
                  <a:pt x="2418" y="1359"/>
                </a:lnTo>
                <a:lnTo>
                  <a:pt x="2418" y="1289"/>
                </a:lnTo>
                <a:lnTo>
                  <a:pt x="2528" y="1226"/>
                </a:lnTo>
                <a:lnTo>
                  <a:pt x="2598" y="1132"/>
                </a:lnTo>
                <a:lnTo>
                  <a:pt x="2621" y="1156"/>
                </a:lnTo>
                <a:lnTo>
                  <a:pt x="2621" y="1226"/>
                </a:lnTo>
                <a:lnTo>
                  <a:pt x="2621" y="1266"/>
                </a:lnTo>
                <a:lnTo>
                  <a:pt x="2715" y="1226"/>
                </a:lnTo>
                <a:lnTo>
                  <a:pt x="2778" y="1202"/>
                </a:lnTo>
                <a:lnTo>
                  <a:pt x="2848" y="1110"/>
                </a:lnTo>
                <a:lnTo>
                  <a:pt x="2889" y="1063"/>
                </a:lnTo>
                <a:lnTo>
                  <a:pt x="2959" y="1017"/>
                </a:lnTo>
                <a:lnTo>
                  <a:pt x="2982" y="953"/>
                </a:lnTo>
                <a:lnTo>
                  <a:pt x="3045" y="883"/>
                </a:lnTo>
                <a:lnTo>
                  <a:pt x="3045" y="836"/>
                </a:lnTo>
                <a:lnTo>
                  <a:pt x="3069" y="796"/>
                </a:lnTo>
                <a:lnTo>
                  <a:pt x="3092" y="703"/>
                </a:lnTo>
                <a:lnTo>
                  <a:pt x="3161" y="726"/>
                </a:lnTo>
                <a:lnTo>
                  <a:pt x="3231" y="546"/>
                </a:lnTo>
                <a:lnTo>
                  <a:pt x="3184" y="436"/>
                </a:lnTo>
                <a:lnTo>
                  <a:pt x="3080" y="494"/>
                </a:lnTo>
                <a:lnTo>
                  <a:pt x="2959" y="454"/>
                </a:lnTo>
                <a:lnTo>
                  <a:pt x="2959" y="407"/>
                </a:lnTo>
                <a:lnTo>
                  <a:pt x="2889" y="360"/>
                </a:lnTo>
                <a:lnTo>
                  <a:pt x="2778" y="360"/>
                </a:lnTo>
                <a:lnTo>
                  <a:pt x="2638" y="203"/>
                </a:lnTo>
                <a:lnTo>
                  <a:pt x="2621" y="70"/>
                </a:lnTo>
                <a:lnTo>
                  <a:pt x="2528" y="0"/>
                </a:lnTo>
                <a:lnTo>
                  <a:pt x="2279" y="93"/>
                </a:lnTo>
                <a:lnTo>
                  <a:pt x="2348" y="116"/>
                </a:lnTo>
                <a:lnTo>
                  <a:pt x="2324" y="163"/>
                </a:lnTo>
                <a:lnTo>
                  <a:pt x="2324" y="320"/>
                </a:lnTo>
                <a:lnTo>
                  <a:pt x="2214" y="389"/>
                </a:lnTo>
                <a:lnTo>
                  <a:pt x="2167" y="436"/>
                </a:lnTo>
                <a:lnTo>
                  <a:pt x="2167" y="546"/>
                </a:lnTo>
                <a:lnTo>
                  <a:pt x="2279" y="546"/>
                </a:lnTo>
                <a:lnTo>
                  <a:pt x="2324" y="523"/>
                </a:lnTo>
                <a:lnTo>
                  <a:pt x="2371" y="593"/>
                </a:lnTo>
                <a:lnTo>
                  <a:pt x="2371" y="639"/>
                </a:lnTo>
                <a:lnTo>
                  <a:pt x="2371" y="680"/>
                </a:lnTo>
                <a:lnTo>
                  <a:pt x="2301" y="680"/>
                </a:lnTo>
                <a:lnTo>
                  <a:pt x="2167" y="813"/>
                </a:lnTo>
                <a:lnTo>
                  <a:pt x="2010" y="860"/>
                </a:lnTo>
                <a:lnTo>
                  <a:pt x="2010" y="953"/>
                </a:lnTo>
                <a:lnTo>
                  <a:pt x="1900" y="1045"/>
                </a:lnTo>
                <a:lnTo>
                  <a:pt x="1674" y="1110"/>
                </a:lnTo>
                <a:lnTo>
                  <a:pt x="1627" y="1132"/>
                </a:lnTo>
                <a:lnTo>
                  <a:pt x="1424" y="1063"/>
                </a:lnTo>
                <a:lnTo>
                  <a:pt x="1377" y="1045"/>
                </a:lnTo>
                <a:lnTo>
                  <a:pt x="1220" y="1045"/>
                </a:lnTo>
                <a:lnTo>
                  <a:pt x="1063" y="906"/>
                </a:lnTo>
                <a:lnTo>
                  <a:pt x="948" y="906"/>
                </a:lnTo>
                <a:lnTo>
                  <a:pt x="836" y="860"/>
                </a:lnTo>
                <a:lnTo>
                  <a:pt x="836" y="726"/>
                </a:lnTo>
                <a:lnTo>
                  <a:pt x="791" y="656"/>
                </a:lnTo>
                <a:lnTo>
                  <a:pt x="680" y="639"/>
                </a:lnTo>
                <a:lnTo>
                  <a:pt x="634" y="593"/>
                </a:lnTo>
                <a:lnTo>
                  <a:pt x="587" y="680"/>
                </a:lnTo>
                <a:lnTo>
                  <a:pt x="447" y="726"/>
                </a:lnTo>
                <a:lnTo>
                  <a:pt x="383" y="813"/>
                </a:lnTo>
                <a:lnTo>
                  <a:pt x="430" y="883"/>
                </a:lnTo>
                <a:lnTo>
                  <a:pt x="290" y="906"/>
                </a:lnTo>
                <a:lnTo>
                  <a:pt x="360" y="1000"/>
                </a:lnTo>
                <a:lnTo>
                  <a:pt x="360" y="1063"/>
                </a:lnTo>
                <a:lnTo>
                  <a:pt x="273" y="1156"/>
                </a:lnTo>
                <a:lnTo>
                  <a:pt x="203" y="1226"/>
                </a:lnTo>
                <a:lnTo>
                  <a:pt x="116" y="1226"/>
                </a:lnTo>
                <a:lnTo>
                  <a:pt x="0" y="1313"/>
                </a:lnTo>
                <a:lnTo>
                  <a:pt x="81" y="1458"/>
                </a:lnTo>
                <a:close/>
              </a:path>
            </a:pathLst>
          </a:custGeom>
          <a:solidFill>
            <a:srgbClr val="FFFFFF"/>
          </a:solidFill>
          <a:ln w="9525">
            <a:solidFill>
              <a:schemeClr val="tx1"/>
            </a:solidFill>
            <a:round/>
            <a:headEnd/>
            <a:tailEnd/>
          </a:ln>
        </p:spPr>
        <p:txBody>
          <a:bodyPr/>
          <a:lstStyle/>
          <a:p>
            <a:endParaRPr lang="en-US"/>
          </a:p>
        </p:txBody>
      </p:sp>
      <p:sp>
        <p:nvSpPr>
          <p:cNvPr id="346" name="Freeform 179"/>
          <p:cNvSpPr>
            <a:spLocks/>
          </p:cNvSpPr>
          <p:nvPr/>
        </p:nvSpPr>
        <p:spPr bwMode="auto">
          <a:xfrm>
            <a:off x="5232438" y="3252274"/>
            <a:ext cx="707619" cy="304121"/>
          </a:xfrm>
          <a:custGeom>
            <a:avLst/>
            <a:gdLst>
              <a:gd name="T0" fmla="*/ 0 w 1744"/>
              <a:gd name="T1" fmla="*/ 267 h 835"/>
              <a:gd name="T2" fmla="*/ 99 w 1744"/>
              <a:gd name="T3" fmla="*/ 202 h 835"/>
              <a:gd name="T4" fmla="*/ 268 w 1744"/>
              <a:gd name="T5" fmla="*/ 98 h 835"/>
              <a:gd name="T6" fmla="*/ 326 w 1744"/>
              <a:gd name="T7" fmla="*/ 92 h 835"/>
              <a:gd name="T8" fmla="*/ 454 w 1744"/>
              <a:gd name="T9" fmla="*/ 174 h 835"/>
              <a:gd name="T10" fmla="*/ 530 w 1744"/>
              <a:gd name="T11" fmla="*/ 157 h 835"/>
              <a:gd name="T12" fmla="*/ 617 w 1744"/>
              <a:gd name="T13" fmla="*/ 0 h 835"/>
              <a:gd name="T14" fmla="*/ 710 w 1744"/>
              <a:gd name="T15" fmla="*/ 0 h 835"/>
              <a:gd name="T16" fmla="*/ 797 w 1744"/>
              <a:gd name="T17" fmla="*/ 139 h 835"/>
              <a:gd name="T18" fmla="*/ 867 w 1744"/>
              <a:gd name="T19" fmla="*/ 139 h 835"/>
              <a:gd name="T20" fmla="*/ 994 w 1744"/>
              <a:gd name="T21" fmla="*/ 75 h 835"/>
              <a:gd name="T22" fmla="*/ 1111 w 1744"/>
              <a:gd name="T23" fmla="*/ 157 h 835"/>
              <a:gd name="T24" fmla="*/ 1338 w 1744"/>
              <a:gd name="T25" fmla="*/ 139 h 835"/>
              <a:gd name="T26" fmla="*/ 1407 w 1744"/>
              <a:gd name="T27" fmla="*/ 46 h 835"/>
              <a:gd name="T28" fmla="*/ 1488 w 1744"/>
              <a:gd name="T29" fmla="*/ 87 h 835"/>
              <a:gd name="T30" fmla="*/ 1582 w 1744"/>
              <a:gd name="T31" fmla="*/ 92 h 835"/>
              <a:gd name="T32" fmla="*/ 1540 w 1744"/>
              <a:gd name="T33" fmla="*/ 127 h 835"/>
              <a:gd name="T34" fmla="*/ 1540 w 1744"/>
              <a:gd name="T35" fmla="*/ 249 h 835"/>
              <a:gd name="T36" fmla="*/ 1652 w 1744"/>
              <a:gd name="T37" fmla="*/ 244 h 835"/>
              <a:gd name="T38" fmla="*/ 1704 w 1744"/>
              <a:gd name="T39" fmla="*/ 232 h 835"/>
              <a:gd name="T40" fmla="*/ 1744 w 1744"/>
              <a:gd name="T41" fmla="*/ 302 h 835"/>
              <a:gd name="T42" fmla="*/ 1744 w 1744"/>
              <a:gd name="T43" fmla="*/ 383 h 835"/>
              <a:gd name="T44" fmla="*/ 1674 w 1744"/>
              <a:gd name="T45" fmla="*/ 383 h 835"/>
              <a:gd name="T46" fmla="*/ 1535 w 1744"/>
              <a:gd name="T47" fmla="*/ 528 h 835"/>
              <a:gd name="T48" fmla="*/ 1383 w 1744"/>
              <a:gd name="T49" fmla="*/ 557 h 835"/>
              <a:gd name="T50" fmla="*/ 1383 w 1744"/>
              <a:gd name="T51" fmla="*/ 650 h 835"/>
              <a:gd name="T52" fmla="*/ 1268 w 1744"/>
              <a:gd name="T53" fmla="*/ 743 h 835"/>
              <a:gd name="T54" fmla="*/ 1000 w 1744"/>
              <a:gd name="T55" fmla="*/ 835 h 835"/>
              <a:gd name="T56" fmla="*/ 785 w 1744"/>
              <a:gd name="T57" fmla="*/ 766 h 835"/>
              <a:gd name="T58" fmla="*/ 750 w 1744"/>
              <a:gd name="T59" fmla="*/ 748 h 835"/>
              <a:gd name="T60" fmla="*/ 593 w 1744"/>
              <a:gd name="T61" fmla="*/ 748 h 835"/>
              <a:gd name="T62" fmla="*/ 436 w 1744"/>
              <a:gd name="T63" fmla="*/ 609 h 835"/>
              <a:gd name="T64" fmla="*/ 303 w 1744"/>
              <a:gd name="T65" fmla="*/ 609 h 835"/>
              <a:gd name="T66" fmla="*/ 209 w 1744"/>
              <a:gd name="T67" fmla="*/ 563 h 835"/>
              <a:gd name="T68" fmla="*/ 209 w 1744"/>
              <a:gd name="T69" fmla="*/ 429 h 835"/>
              <a:gd name="T70" fmla="*/ 140 w 1744"/>
              <a:gd name="T71" fmla="*/ 359 h 835"/>
              <a:gd name="T72" fmla="*/ 59 w 1744"/>
              <a:gd name="T73" fmla="*/ 342 h 835"/>
              <a:gd name="T74" fmla="*/ 0 w 1744"/>
              <a:gd name="T75" fmla="*/ 307 h 835"/>
              <a:gd name="T76" fmla="*/ 0 w 1744"/>
              <a:gd name="T77" fmla="*/ 267 h 8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44"/>
              <a:gd name="T118" fmla="*/ 0 h 835"/>
              <a:gd name="T119" fmla="*/ 1744 w 1744"/>
              <a:gd name="T120" fmla="*/ 835 h 8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44" h="835">
                <a:moveTo>
                  <a:pt x="0" y="267"/>
                </a:moveTo>
                <a:lnTo>
                  <a:pt x="99" y="202"/>
                </a:lnTo>
                <a:lnTo>
                  <a:pt x="268" y="98"/>
                </a:lnTo>
                <a:lnTo>
                  <a:pt x="326" y="92"/>
                </a:lnTo>
                <a:lnTo>
                  <a:pt x="454" y="174"/>
                </a:lnTo>
                <a:lnTo>
                  <a:pt x="530" y="157"/>
                </a:lnTo>
                <a:lnTo>
                  <a:pt x="617" y="0"/>
                </a:lnTo>
                <a:lnTo>
                  <a:pt x="710" y="0"/>
                </a:lnTo>
                <a:lnTo>
                  <a:pt x="797" y="139"/>
                </a:lnTo>
                <a:lnTo>
                  <a:pt x="867" y="139"/>
                </a:lnTo>
                <a:lnTo>
                  <a:pt x="994" y="75"/>
                </a:lnTo>
                <a:lnTo>
                  <a:pt x="1111" y="157"/>
                </a:lnTo>
                <a:lnTo>
                  <a:pt x="1338" y="139"/>
                </a:lnTo>
                <a:lnTo>
                  <a:pt x="1407" y="46"/>
                </a:lnTo>
                <a:lnTo>
                  <a:pt x="1488" y="87"/>
                </a:lnTo>
                <a:lnTo>
                  <a:pt x="1582" y="92"/>
                </a:lnTo>
                <a:lnTo>
                  <a:pt x="1540" y="127"/>
                </a:lnTo>
                <a:lnTo>
                  <a:pt x="1540" y="249"/>
                </a:lnTo>
                <a:lnTo>
                  <a:pt x="1652" y="244"/>
                </a:lnTo>
                <a:lnTo>
                  <a:pt x="1704" y="232"/>
                </a:lnTo>
                <a:lnTo>
                  <a:pt x="1744" y="302"/>
                </a:lnTo>
                <a:lnTo>
                  <a:pt x="1744" y="383"/>
                </a:lnTo>
                <a:lnTo>
                  <a:pt x="1674" y="383"/>
                </a:lnTo>
                <a:lnTo>
                  <a:pt x="1535" y="528"/>
                </a:lnTo>
                <a:lnTo>
                  <a:pt x="1383" y="557"/>
                </a:lnTo>
                <a:lnTo>
                  <a:pt x="1383" y="650"/>
                </a:lnTo>
                <a:lnTo>
                  <a:pt x="1268" y="743"/>
                </a:lnTo>
                <a:lnTo>
                  <a:pt x="1000" y="835"/>
                </a:lnTo>
                <a:lnTo>
                  <a:pt x="785" y="766"/>
                </a:lnTo>
                <a:lnTo>
                  <a:pt x="750" y="748"/>
                </a:lnTo>
                <a:lnTo>
                  <a:pt x="593" y="748"/>
                </a:lnTo>
                <a:lnTo>
                  <a:pt x="436" y="609"/>
                </a:lnTo>
                <a:lnTo>
                  <a:pt x="303" y="609"/>
                </a:lnTo>
                <a:lnTo>
                  <a:pt x="209" y="563"/>
                </a:lnTo>
                <a:lnTo>
                  <a:pt x="209" y="429"/>
                </a:lnTo>
                <a:lnTo>
                  <a:pt x="140" y="359"/>
                </a:lnTo>
                <a:lnTo>
                  <a:pt x="59" y="342"/>
                </a:lnTo>
                <a:lnTo>
                  <a:pt x="0" y="307"/>
                </a:lnTo>
                <a:lnTo>
                  <a:pt x="0" y="267"/>
                </a:lnTo>
                <a:close/>
              </a:path>
            </a:pathLst>
          </a:custGeom>
          <a:solidFill>
            <a:srgbClr val="FFFFFF"/>
          </a:solidFill>
          <a:ln w="9525">
            <a:solidFill>
              <a:schemeClr val="tx1"/>
            </a:solidFill>
            <a:round/>
            <a:headEnd/>
            <a:tailEnd/>
          </a:ln>
        </p:spPr>
        <p:txBody>
          <a:bodyPr/>
          <a:lstStyle/>
          <a:p>
            <a:endParaRPr lang="en-US"/>
          </a:p>
        </p:txBody>
      </p:sp>
      <p:sp>
        <p:nvSpPr>
          <p:cNvPr id="347" name="Freeform 180"/>
          <p:cNvSpPr>
            <a:spLocks/>
          </p:cNvSpPr>
          <p:nvPr/>
        </p:nvSpPr>
        <p:spPr bwMode="auto">
          <a:xfrm>
            <a:off x="6112091" y="3433577"/>
            <a:ext cx="136331" cy="207620"/>
          </a:xfrm>
          <a:custGeom>
            <a:avLst/>
            <a:gdLst>
              <a:gd name="T0" fmla="*/ 267 w 337"/>
              <a:gd name="T1" fmla="*/ 0 h 563"/>
              <a:gd name="T2" fmla="*/ 337 w 337"/>
              <a:gd name="T3" fmla="*/ 64 h 563"/>
              <a:gd name="T4" fmla="*/ 290 w 337"/>
              <a:gd name="T5" fmla="*/ 134 h 563"/>
              <a:gd name="T6" fmla="*/ 267 w 337"/>
              <a:gd name="T7" fmla="*/ 221 h 563"/>
              <a:gd name="T8" fmla="*/ 267 w 337"/>
              <a:gd name="T9" fmla="*/ 291 h 563"/>
              <a:gd name="T10" fmla="*/ 180 w 337"/>
              <a:gd name="T11" fmla="*/ 383 h 563"/>
              <a:gd name="T12" fmla="*/ 157 w 337"/>
              <a:gd name="T13" fmla="*/ 448 h 563"/>
              <a:gd name="T14" fmla="*/ 225 w 337"/>
              <a:gd name="T15" fmla="*/ 517 h 563"/>
              <a:gd name="T16" fmla="*/ 203 w 337"/>
              <a:gd name="T17" fmla="*/ 540 h 563"/>
              <a:gd name="T18" fmla="*/ 133 w 337"/>
              <a:gd name="T19" fmla="*/ 563 h 563"/>
              <a:gd name="T20" fmla="*/ 70 w 337"/>
              <a:gd name="T21" fmla="*/ 563 h 563"/>
              <a:gd name="T22" fmla="*/ 70 w 337"/>
              <a:gd name="T23" fmla="*/ 470 h 563"/>
              <a:gd name="T24" fmla="*/ 46 w 337"/>
              <a:gd name="T25" fmla="*/ 430 h 563"/>
              <a:gd name="T26" fmla="*/ 0 w 337"/>
              <a:gd name="T27" fmla="*/ 383 h 563"/>
              <a:gd name="T28" fmla="*/ 80 w 337"/>
              <a:gd name="T29" fmla="*/ 273 h 563"/>
              <a:gd name="T30" fmla="*/ 133 w 337"/>
              <a:gd name="T31" fmla="*/ 249 h 563"/>
              <a:gd name="T32" fmla="*/ 180 w 337"/>
              <a:gd name="T33" fmla="*/ 157 h 563"/>
              <a:gd name="T34" fmla="*/ 243 w 337"/>
              <a:gd name="T35" fmla="*/ 87 h 563"/>
              <a:gd name="T36" fmla="*/ 243 w 337"/>
              <a:gd name="T37" fmla="*/ 17 h 563"/>
              <a:gd name="T38" fmla="*/ 267 w 337"/>
              <a:gd name="T39" fmla="*/ 0 h 5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7"/>
              <a:gd name="T61" fmla="*/ 0 h 563"/>
              <a:gd name="T62" fmla="*/ 337 w 337"/>
              <a:gd name="T63" fmla="*/ 563 h 56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7" h="563">
                <a:moveTo>
                  <a:pt x="267" y="0"/>
                </a:moveTo>
                <a:lnTo>
                  <a:pt x="337" y="64"/>
                </a:lnTo>
                <a:lnTo>
                  <a:pt x="290" y="134"/>
                </a:lnTo>
                <a:lnTo>
                  <a:pt x="267" y="221"/>
                </a:lnTo>
                <a:lnTo>
                  <a:pt x="267" y="291"/>
                </a:lnTo>
                <a:lnTo>
                  <a:pt x="180" y="383"/>
                </a:lnTo>
                <a:lnTo>
                  <a:pt x="157" y="448"/>
                </a:lnTo>
                <a:lnTo>
                  <a:pt x="225" y="517"/>
                </a:lnTo>
                <a:lnTo>
                  <a:pt x="203" y="540"/>
                </a:lnTo>
                <a:lnTo>
                  <a:pt x="133" y="563"/>
                </a:lnTo>
                <a:lnTo>
                  <a:pt x="70" y="563"/>
                </a:lnTo>
                <a:lnTo>
                  <a:pt x="70" y="470"/>
                </a:lnTo>
                <a:lnTo>
                  <a:pt x="46" y="430"/>
                </a:lnTo>
                <a:lnTo>
                  <a:pt x="0" y="383"/>
                </a:lnTo>
                <a:lnTo>
                  <a:pt x="80" y="273"/>
                </a:lnTo>
                <a:lnTo>
                  <a:pt x="133" y="249"/>
                </a:lnTo>
                <a:lnTo>
                  <a:pt x="180" y="157"/>
                </a:lnTo>
                <a:lnTo>
                  <a:pt x="243" y="87"/>
                </a:lnTo>
                <a:lnTo>
                  <a:pt x="243" y="17"/>
                </a:lnTo>
                <a:lnTo>
                  <a:pt x="267" y="0"/>
                </a:lnTo>
                <a:close/>
              </a:path>
            </a:pathLst>
          </a:custGeom>
          <a:solidFill>
            <a:srgbClr val="FFFFFF"/>
          </a:solidFill>
          <a:ln w="9525">
            <a:solidFill>
              <a:schemeClr val="tx1"/>
            </a:solidFill>
            <a:round/>
            <a:headEnd/>
            <a:tailEnd/>
          </a:ln>
        </p:spPr>
        <p:txBody>
          <a:bodyPr/>
          <a:lstStyle/>
          <a:p>
            <a:endParaRPr lang="en-US"/>
          </a:p>
        </p:txBody>
      </p:sp>
      <p:sp>
        <p:nvSpPr>
          <p:cNvPr id="348" name="Freeform 181"/>
          <p:cNvSpPr>
            <a:spLocks/>
          </p:cNvSpPr>
          <p:nvPr/>
        </p:nvSpPr>
        <p:spPr bwMode="auto">
          <a:xfrm>
            <a:off x="6157534" y="3623651"/>
            <a:ext cx="81149" cy="96500"/>
          </a:xfrm>
          <a:custGeom>
            <a:avLst/>
            <a:gdLst>
              <a:gd name="T0" fmla="*/ 0 w 203"/>
              <a:gd name="T1" fmla="*/ 46 h 267"/>
              <a:gd name="T2" fmla="*/ 47 w 203"/>
              <a:gd name="T3" fmla="*/ 88 h 267"/>
              <a:gd name="T4" fmla="*/ 70 w 203"/>
              <a:gd name="T5" fmla="*/ 180 h 267"/>
              <a:gd name="T6" fmla="*/ 70 w 203"/>
              <a:gd name="T7" fmla="*/ 267 h 267"/>
              <a:gd name="T8" fmla="*/ 115 w 203"/>
              <a:gd name="T9" fmla="*/ 267 h 267"/>
              <a:gd name="T10" fmla="*/ 203 w 203"/>
              <a:gd name="T11" fmla="*/ 250 h 267"/>
              <a:gd name="T12" fmla="*/ 203 w 203"/>
              <a:gd name="T13" fmla="*/ 180 h 267"/>
              <a:gd name="T14" fmla="*/ 157 w 203"/>
              <a:gd name="T15" fmla="*/ 88 h 267"/>
              <a:gd name="T16" fmla="*/ 115 w 203"/>
              <a:gd name="T17" fmla="*/ 0 h 267"/>
              <a:gd name="T18" fmla="*/ 70 w 203"/>
              <a:gd name="T19" fmla="*/ 23 h 267"/>
              <a:gd name="T20" fmla="*/ 0 w 203"/>
              <a:gd name="T21" fmla="*/ 46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
              <a:gd name="T34" fmla="*/ 0 h 267"/>
              <a:gd name="T35" fmla="*/ 203 w 203"/>
              <a:gd name="T36" fmla="*/ 267 h 2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 h="267">
                <a:moveTo>
                  <a:pt x="0" y="46"/>
                </a:moveTo>
                <a:lnTo>
                  <a:pt x="47" y="88"/>
                </a:lnTo>
                <a:lnTo>
                  <a:pt x="70" y="180"/>
                </a:lnTo>
                <a:lnTo>
                  <a:pt x="70" y="267"/>
                </a:lnTo>
                <a:lnTo>
                  <a:pt x="115" y="267"/>
                </a:lnTo>
                <a:lnTo>
                  <a:pt x="203" y="250"/>
                </a:lnTo>
                <a:lnTo>
                  <a:pt x="203" y="180"/>
                </a:lnTo>
                <a:lnTo>
                  <a:pt x="157" y="88"/>
                </a:lnTo>
                <a:lnTo>
                  <a:pt x="115" y="0"/>
                </a:lnTo>
                <a:lnTo>
                  <a:pt x="70" y="23"/>
                </a:lnTo>
                <a:lnTo>
                  <a:pt x="0" y="46"/>
                </a:lnTo>
                <a:close/>
              </a:path>
            </a:pathLst>
          </a:custGeom>
          <a:solidFill>
            <a:schemeClr val="bg2"/>
          </a:solidFill>
          <a:ln w="9525">
            <a:solidFill>
              <a:schemeClr val="tx1"/>
            </a:solidFill>
            <a:round/>
            <a:headEnd/>
            <a:tailEnd/>
          </a:ln>
        </p:spPr>
        <p:txBody>
          <a:bodyPr/>
          <a:lstStyle/>
          <a:p>
            <a:endParaRPr lang="en-US"/>
          </a:p>
        </p:txBody>
      </p:sp>
      <p:sp>
        <p:nvSpPr>
          <p:cNvPr id="349" name="Freeform 182"/>
          <p:cNvSpPr>
            <a:spLocks/>
          </p:cNvSpPr>
          <p:nvPr/>
        </p:nvSpPr>
        <p:spPr bwMode="auto">
          <a:xfrm>
            <a:off x="6368522" y="3070971"/>
            <a:ext cx="110362" cy="289500"/>
          </a:xfrm>
          <a:custGeom>
            <a:avLst/>
            <a:gdLst>
              <a:gd name="T0" fmla="*/ 0 w 273"/>
              <a:gd name="T1" fmla="*/ 0 h 791"/>
              <a:gd name="T2" fmla="*/ 46 w 273"/>
              <a:gd name="T3" fmla="*/ 87 h 791"/>
              <a:gd name="T4" fmla="*/ 69 w 273"/>
              <a:gd name="T5" fmla="*/ 251 h 791"/>
              <a:gd name="T6" fmla="*/ 116 w 273"/>
              <a:gd name="T7" fmla="*/ 587 h 791"/>
              <a:gd name="T8" fmla="*/ 139 w 273"/>
              <a:gd name="T9" fmla="*/ 767 h 791"/>
              <a:gd name="T10" fmla="*/ 139 w 273"/>
              <a:gd name="T11" fmla="*/ 791 h 791"/>
              <a:gd name="T12" fmla="*/ 203 w 273"/>
              <a:gd name="T13" fmla="*/ 744 h 791"/>
              <a:gd name="T14" fmla="*/ 250 w 273"/>
              <a:gd name="T15" fmla="*/ 791 h 791"/>
              <a:gd name="T16" fmla="*/ 273 w 273"/>
              <a:gd name="T17" fmla="*/ 744 h 791"/>
              <a:gd name="T18" fmla="*/ 203 w 273"/>
              <a:gd name="T19" fmla="*/ 697 h 791"/>
              <a:gd name="T20" fmla="*/ 163 w 273"/>
              <a:gd name="T21" fmla="*/ 495 h 791"/>
              <a:gd name="T22" fmla="*/ 203 w 273"/>
              <a:gd name="T23" fmla="*/ 495 h 791"/>
              <a:gd name="T24" fmla="*/ 203 w 273"/>
              <a:gd name="T25" fmla="*/ 425 h 791"/>
              <a:gd name="T26" fmla="*/ 116 w 273"/>
              <a:gd name="T27" fmla="*/ 314 h 791"/>
              <a:gd name="T28" fmla="*/ 116 w 273"/>
              <a:gd name="T29" fmla="*/ 157 h 791"/>
              <a:gd name="T30" fmla="*/ 69 w 273"/>
              <a:gd name="T31" fmla="*/ 24 h 791"/>
              <a:gd name="T32" fmla="*/ 23 w 273"/>
              <a:gd name="T33" fmla="*/ 0 h 791"/>
              <a:gd name="T34" fmla="*/ 0 w 273"/>
              <a:gd name="T35" fmla="*/ 0 h 7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3"/>
              <a:gd name="T55" fmla="*/ 0 h 791"/>
              <a:gd name="T56" fmla="*/ 273 w 273"/>
              <a:gd name="T57" fmla="*/ 791 h 7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3" h="791">
                <a:moveTo>
                  <a:pt x="0" y="0"/>
                </a:moveTo>
                <a:lnTo>
                  <a:pt x="46" y="87"/>
                </a:lnTo>
                <a:lnTo>
                  <a:pt x="69" y="251"/>
                </a:lnTo>
                <a:lnTo>
                  <a:pt x="116" y="587"/>
                </a:lnTo>
                <a:lnTo>
                  <a:pt x="139" y="767"/>
                </a:lnTo>
                <a:lnTo>
                  <a:pt x="139" y="791"/>
                </a:lnTo>
                <a:lnTo>
                  <a:pt x="203" y="744"/>
                </a:lnTo>
                <a:lnTo>
                  <a:pt x="250" y="791"/>
                </a:lnTo>
                <a:lnTo>
                  <a:pt x="273" y="744"/>
                </a:lnTo>
                <a:lnTo>
                  <a:pt x="203" y="697"/>
                </a:lnTo>
                <a:lnTo>
                  <a:pt x="163" y="495"/>
                </a:lnTo>
                <a:lnTo>
                  <a:pt x="203" y="495"/>
                </a:lnTo>
                <a:lnTo>
                  <a:pt x="203" y="425"/>
                </a:lnTo>
                <a:lnTo>
                  <a:pt x="116" y="314"/>
                </a:lnTo>
                <a:lnTo>
                  <a:pt x="116" y="157"/>
                </a:lnTo>
                <a:lnTo>
                  <a:pt x="69" y="24"/>
                </a:lnTo>
                <a:lnTo>
                  <a:pt x="23" y="0"/>
                </a:lnTo>
                <a:lnTo>
                  <a:pt x="0" y="0"/>
                </a:lnTo>
                <a:close/>
              </a:path>
            </a:pathLst>
          </a:custGeom>
          <a:solidFill>
            <a:srgbClr val="FFFFFF"/>
          </a:solidFill>
          <a:ln w="9525">
            <a:solidFill>
              <a:schemeClr val="tx1"/>
            </a:solidFill>
            <a:round/>
            <a:headEnd/>
            <a:tailEnd/>
          </a:ln>
        </p:spPr>
        <p:txBody>
          <a:bodyPr/>
          <a:lstStyle/>
          <a:p>
            <a:endParaRPr lang="en-US"/>
          </a:p>
        </p:txBody>
      </p:sp>
      <p:sp>
        <p:nvSpPr>
          <p:cNvPr id="350" name="Freeform 183"/>
          <p:cNvSpPr>
            <a:spLocks/>
          </p:cNvSpPr>
          <p:nvPr/>
        </p:nvSpPr>
        <p:spPr bwMode="auto">
          <a:xfrm>
            <a:off x="6443178" y="3375092"/>
            <a:ext cx="116855" cy="122817"/>
          </a:xfrm>
          <a:custGeom>
            <a:avLst/>
            <a:gdLst>
              <a:gd name="T0" fmla="*/ 0 w 291"/>
              <a:gd name="T1" fmla="*/ 0 h 331"/>
              <a:gd name="T2" fmla="*/ 17 w 291"/>
              <a:gd name="T3" fmla="*/ 134 h 331"/>
              <a:gd name="T4" fmla="*/ 0 w 291"/>
              <a:gd name="T5" fmla="*/ 314 h 331"/>
              <a:gd name="T6" fmla="*/ 87 w 291"/>
              <a:gd name="T7" fmla="*/ 291 h 331"/>
              <a:gd name="T8" fmla="*/ 151 w 291"/>
              <a:gd name="T9" fmla="*/ 331 h 331"/>
              <a:gd name="T10" fmla="*/ 180 w 291"/>
              <a:gd name="T11" fmla="*/ 314 h 331"/>
              <a:gd name="T12" fmla="*/ 180 w 291"/>
              <a:gd name="T13" fmla="*/ 267 h 331"/>
              <a:gd name="T14" fmla="*/ 291 w 291"/>
              <a:gd name="T15" fmla="*/ 174 h 331"/>
              <a:gd name="T16" fmla="*/ 244 w 291"/>
              <a:gd name="T17" fmla="*/ 134 h 331"/>
              <a:gd name="T18" fmla="*/ 151 w 291"/>
              <a:gd name="T19" fmla="*/ 111 h 331"/>
              <a:gd name="T20" fmla="*/ 40 w 291"/>
              <a:gd name="T21" fmla="*/ 17 h 331"/>
              <a:gd name="T22" fmla="*/ 0 w 291"/>
              <a:gd name="T23" fmla="*/ 0 h 3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1"/>
              <a:gd name="T37" fmla="*/ 0 h 331"/>
              <a:gd name="T38" fmla="*/ 291 w 291"/>
              <a:gd name="T39" fmla="*/ 331 h 3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1" h="331">
                <a:moveTo>
                  <a:pt x="0" y="0"/>
                </a:moveTo>
                <a:lnTo>
                  <a:pt x="17" y="134"/>
                </a:lnTo>
                <a:lnTo>
                  <a:pt x="0" y="314"/>
                </a:lnTo>
                <a:lnTo>
                  <a:pt x="87" y="291"/>
                </a:lnTo>
                <a:lnTo>
                  <a:pt x="151" y="331"/>
                </a:lnTo>
                <a:lnTo>
                  <a:pt x="180" y="314"/>
                </a:lnTo>
                <a:lnTo>
                  <a:pt x="180" y="267"/>
                </a:lnTo>
                <a:lnTo>
                  <a:pt x="291" y="174"/>
                </a:lnTo>
                <a:lnTo>
                  <a:pt x="244" y="134"/>
                </a:lnTo>
                <a:lnTo>
                  <a:pt x="151" y="111"/>
                </a:lnTo>
                <a:lnTo>
                  <a:pt x="40" y="17"/>
                </a:lnTo>
                <a:lnTo>
                  <a:pt x="0" y="0"/>
                </a:lnTo>
                <a:close/>
              </a:path>
            </a:pathLst>
          </a:custGeom>
          <a:solidFill>
            <a:srgbClr val="FFFFFF"/>
          </a:solidFill>
          <a:ln w="9525">
            <a:solidFill>
              <a:schemeClr val="tx1"/>
            </a:solidFill>
            <a:round/>
            <a:headEnd/>
            <a:tailEnd/>
          </a:ln>
        </p:spPr>
        <p:txBody>
          <a:bodyPr/>
          <a:lstStyle/>
          <a:p>
            <a:endParaRPr lang="en-US"/>
          </a:p>
        </p:txBody>
      </p:sp>
      <p:sp>
        <p:nvSpPr>
          <p:cNvPr id="351" name="Freeform 184"/>
          <p:cNvSpPr>
            <a:spLocks/>
          </p:cNvSpPr>
          <p:nvPr/>
        </p:nvSpPr>
        <p:spPr bwMode="auto">
          <a:xfrm>
            <a:off x="6287373" y="3515455"/>
            <a:ext cx="210988" cy="231015"/>
          </a:xfrm>
          <a:custGeom>
            <a:avLst/>
            <a:gdLst>
              <a:gd name="T0" fmla="*/ 384 w 518"/>
              <a:gd name="T1" fmla="*/ 0 h 633"/>
              <a:gd name="T2" fmla="*/ 361 w 518"/>
              <a:gd name="T3" fmla="*/ 209 h 633"/>
              <a:gd name="T4" fmla="*/ 361 w 518"/>
              <a:gd name="T5" fmla="*/ 296 h 633"/>
              <a:gd name="T6" fmla="*/ 198 w 518"/>
              <a:gd name="T7" fmla="*/ 429 h 633"/>
              <a:gd name="T8" fmla="*/ 198 w 518"/>
              <a:gd name="T9" fmla="*/ 476 h 633"/>
              <a:gd name="T10" fmla="*/ 47 w 518"/>
              <a:gd name="T11" fmla="*/ 523 h 633"/>
              <a:gd name="T12" fmla="*/ 0 w 518"/>
              <a:gd name="T13" fmla="*/ 586 h 633"/>
              <a:gd name="T14" fmla="*/ 65 w 518"/>
              <a:gd name="T15" fmla="*/ 610 h 633"/>
              <a:gd name="T16" fmla="*/ 110 w 518"/>
              <a:gd name="T17" fmla="*/ 586 h 633"/>
              <a:gd name="T18" fmla="*/ 157 w 518"/>
              <a:gd name="T19" fmla="*/ 586 h 633"/>
              <a:gd name="T20" fmla="*/ 221 w 518"/>
              <a:gd name="T21" fmla="*/ 563 h 633"/>
              <a:gd name="T22" fmla="*/ 244 w 518"/>
              <a:gd name="T23" fmla="*/ 633 h 633"/>
              <a:gd name="T24" fmla="*/ 314 w 518"/>
              <a:gd name="T25" fmla="*/ 610 h 633"/>
              <a:gd name="T26" fmla="*/ 314 w 518"/>
              <a:gd name="T27" fmla="*/ 546 h 633"/>
              <a:gd name="T28" fmla="*/ 337 w 518"/>
              <a:gd name="T29" fmla="*/ 546 h 633"/>
              <a:gd name="T30" fmla="*/ 361 w 518"/>
              <a:gd name="T31" fmla="*/ 523 h 633"/>
              <a:gd name="T32" fmla="*/ 448 w 518"/>
              <a:gd name="T33" fmla="*/ 523 h 633"/>
              <a:gd name="T34" fmla="*/ 448 w 518"/>
              <a:gd name="T35" fmla="*/ 476 h 633"/>
              <a:gd name="T36" fmla="*/ 518 w 518"/>
              <a:gd name="T37" fmla="*/ 499 h 633"/>
              <a:gd name="T38" fmla="*/ 494 w 518"/>
              <a:gd name="T39" fmla="*/ 366 h 633"/>
              <a:gd name="T40" fmla="*/ 471 w 518"/>
              <a:gd name="T41" fmla="*/ 296 h 633"/>
              <a:gd name="T42" fmla="*/ 494 w 518"/>
              <a:gd name="T43" fmla="*/ 227 h 633"/>
              <a:gd name="T44" fmla="*/ 494 w 518"/>
              <a:gd name="T45" fmla="*/ 185 h 633"/>
              <a:gd name="T46" fmla="*/ 518 w 518"/>
              <a:gd name="T47" fmla="*/ 115 h 633"/>
              <a:gd name="T48" fmla="*/ 471 w 518"/>
              <a:gd name="T49" fmla="*/ 28 h 633"/>
              <a:gd name="T50" fmla="*/ 448 w 518"/>
              <a:gd name="T51" fmla="*/ 28 h 633"/>
              <a:gd name="T52" fmla="*/ 384 w 518"/>
              <a:gd name="T53" fmla="*/ 0 h 6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18"/>
              <a:gd name="T82" fmla="*/ 0 h 633"/>
              <a:gd name="T83" fmla="*/ 518 w 518"/>
              <a:gd name="T84" fmla="*/ 633 h 63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18" h="633">
                <a:moveTo>
                  <a:pt x="384" y="0"/>
                </a:moveTo>
                <a:lnTo>
                  <a:pt x="361" y="209"/>
                </a:lnTo>
                <a:lnTo>
                  <a:pt x="361" y="296"/>
                </a:lnTo>
                <a:lnTo>
                  <a:pt x="198" y="429"/>
                </a:lnTo>
                <a:lnTo>
                  <a:pt x="198" y="476"/>
                </a:lnTo>
                <a:lnTo>
                  <a:pt x="47" y="523"/>
                </a:lnTo>
                <a:lnTo>
                  <a:pt x="0" y="586"/>
                </a:lnTo>
                <a:lnTo>
                  <a:pt x="65" y="610"/>
                </a:lnTo>
                <a:lnTo>
                  <a:pt x="110" y="586"/>
                </a:lnTo>
                <a:lnTo>
                  <a:pt x="157" y="586"/>
                </a:lnTo>
                <a:lnTo>
                  <a:pt x="221" y="563"/>
                </a:lnTo>
                <a:lnTo>
                  <a:pt x="244" y="633"/>
                </a:lnTo>
                <a:lnTo>
                  <a:pt x="314" y="610"/>
                </a:lnTo>
                <a:lnTo>
                  <a:pt x="314" y="546"/>
                </a:lnTo>
                <a:lnTo>
                  <a:pt x="337" y="546"/>
                </a:lnTo>
                <a:lnTo>
                  <a:pt x="361" y="523"/>
                </a:lnTo>
                <a:lnTo>
                  <a:pt x="448" y="523"/>
                </a:lnTo>
                <a:lnTo>
                  <a:pt x="448" y="476"/>
                </a:lnTo>
                <a:lnTo>
                  <a:pt x="518" y="499"/>
                </a:lnTo>
                <a:lnTo>
                  <a:pt x="494" y="366"/>
                </a:lnTo>
                <a:lnTo>
                  <a:pt x="471" y="296"/>
                </a:lnTo>
                <a:lnTo>
                  <a:pt x="494" y="227"/>
                </a:lnTo>
                <a:lnTo>
                  <a:pt x="494" y="185"/>
                </a:lnTo>
                <a:lnTo>
                  <a:pt x="518" y="115"/>
                </a:lnTo>
                <a:lnTo>
                  <a:pt x="471" y="28"/>
                </a:lnTo>
                <a:lnTo>
                  <a:pt x="448" y="28"/>
                </a:lnTo>
                <a:lnTo>
                  <a:pt x="384" y="0"/>
                </a:lnTo>
                <a:close/>
              </a:path>
            </a:pathLst>
          </a:custGeom>
          <a:solidFill>
            <a:srgbClr val="FFFFFF"/>
          </a:solidFill>
          <a:ln w="9525">
            <a:solidFill>
              <a:schemeClr val="tx1"/>
            </a:solidFill>
            <a:round/>
            <a:headEnd/>
            <a:tailEnd/>
          </a:ln>
        </p:spPr>
        <p:txBody>
          <a:bodyPr/>
          <a:lstStyle/>
          <a:p>
            <a:endParaRPr lang="en-US"/>
          </a:p>
        </p:txBody>
      </p:sp>
      <p:sp>
        <p:nvSpPr>
          <p:cNvPr id="352" name="Freeform 185"/>
          <p:cNvSpPr>
            <a:spLocks/>
          </p:cNvSpPr>
          <p:nvPr/>
        </p:nvSpPr>
        <p:spPr bwMode="auto">
          <a:xfrm>
            <a:off x="6332816" y="3746469"/>
            <a:ext cx="35706" cy="26318"/>
          </a:xfrm>
          <a:custGeom>
            <a:avLst/>
            <a:gdLst>
              <a:gd name="T0" fmla="*/ 47 w 88"/>
              <a:gd name="T1" fmla="*/ 0 h 70"/>
              <a:gd name="T2" fmla="*/ 0 w 88"/>
              <a:gd name="T3" fmla="*/ 23 h 70"/>
              <a:gd name="T4" fmla="*/ 0 w 88"/>
              <a:gd name="T5" fmla="*/ 70 h 70"/>
              <a:gd name="T6" fmla="*/ 88 w 88"/>
              <a:gd name="T7" fmla="*/ 70 h 70"/>
              <a:gd name="T8" fmla="*/ 88 w 88"/>
              <a:gd name="T9" fmla="*/ 23 h 70"/>
              <a:gd name="T10" fmla="*/ 47 w 88"/>
              <a:gd name="T11" fmla="*/ 0 h 70"/>
              <a:gd name="T12" fmla="*/ 0 60000 65536"/>
              <a:gd name="T13" fmla="*/ 0 60000 65536"/>
              <a:gd name="T14" fmla="*/ 0 60000 65536"/>
              <a:gd name="T15" fmla="*/ 0 60000 65536"/>
              <a:gd name="T16" fmla="*/ 0 60000 65536"/>
              <a:gd name="T17" fmla="*/ 0 60000 65536"/>
              <a:gd name="T18" fmla="*/ 0 w 88"/>
              <a:gd name="T19" fmla="*/ 0 h 70"/>
              <a:gd name="T20" fmla="*/ 88 w 88"/>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88" h="70">
                <a:moveTo>
                  <a:pt x="47" y="0"/>
                </a:moveTo>
                <a:lnTo>
                  <a:pt x="0" y="23"/>
                </a:lnTo>
                <a:lnTo>
                  <a:pt x="0" y="70"/>
                </a:lnTo>
                <a:lnTo>
                  <a:pt x="88" y="70"/>
                </a:lnTo>
                <a:lnTo>
                  <a:pt x="88" y="23"/>
                </a:lnTo>
                <a:lnTo>
                  <a:pt x="47" y="0"/>
                </a:lnTo>
                <a:close/>
              </a:path>
            </a:pathLst>
          </a:custGeom>
          <a:solidFill>
            <a:srgbClr val="FFFFFF"/>
          </a:solidFill>
          <a:ln w="9525">
            <a:solidFill>
              <a:schemeClr val="tx1"/>
            </a:solidFill>
            <a:round/>
            <a:headEnd/>
            <a:tailEnd/>
          </a:ln>
        </p:spPr>
        <p:txBody>
          <a:bodyPr/>
          <a:lstStyle/>
          <a:p>
            <a:endParaRPr lang="en-US"/>
          </a:p>
        </p:txBody>
      </p:sp>
      <p:sp>
        <p:nvSpPr>
          <p:cNvPr id="353" name="Freeform 186"/>
          <p:cNvSpPr>
            <a:spLocks/>
          </p:cNvSpPr>
          <p:nvPr/>
        </p:nvSpPr>
        <p:spPr bwMode="auto">
          <a:xfrm>
            <a:off x="6277634" y="3755241"/>
            <a:ext cx="35706" cy="73106"/>
          </a:xfrm>
          <a:custGeom>
            <a:avLst/>
            <a:gdLst>
              <a:gd name="T0" fmla="*/ 88 w 88"/>
              <a:gd name="T1" fmla="*/ 47 h 204"/>
              <a:gd name="T2" fmla="*/ 41 w 88"/>
              <a:gd name="T3" fmla="*/ 0 h 204"/>
              <a:gd name="T4" fmla="*/ 0 w 88"/>
              <a:gd name="T5" fmla="*/ 47 h 204"/>
              <a:gd name="T6" fmla="*/ 0 w 88"/>
              <a:gd name="T7" fmla="*/ 157 h 204"/>
              <a:gd name="T8" fmla="*/ 41 w 88"/>
              <a:gd name="T9" fmla="*/ 204 h 204"/>
              <a:gd name="T10" fmla="*/ 70 w 88"/>
              <a:gd name="T11" fmla="*/ 157 h 204"/>
              <a:gd name="T12" fmla="*/ 70 w 88"/>
              <a:gd name="T13" fmla="*/ 94 h 204"/>
              <a:gd name="T14" fmla="*/ 88 w 88"/>
              <a:gd name="T15" fmla="*/ 47 h 204"/>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204"/>
              <a:gd name="T26" fmla="*/ 88 w 88"/>
              <a:gd name="T27" fmla="*/ 204 h 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204">
                <a:moveTo>
                  <a:pt x="88" y="47"/>
                </a:moveTo>
                <a:lnTo>
                  <a:pt x="41" y="0"/>
                </a:lnTo>
                <a:lnTo>
                  <a:pt x="0" y="47"/>
                </a:lnTo>
                <a:lnTo>
                  <a:pt x="0" y="157"/>
                </a:lnTo>
                <a:lnTo>
                  <a:pt x="41" y="204"/>
                </a:lnTo>
                <a:lnTo>
                  <a:pt x="70" y="157"/>
                </a:lnTo>
                <a:lnTo>
                  <a:pt x="70" y="94"/>
                </a:lnTo>
                <a:lnTo>
                  <a:pt x="88" y="47"/>
                </a:lnTo>
                <a:close/>
              </a:path>
            </a:pathLst>
          </a:custGeom>
          <a:solidFill>
            <a:srgbClr val="FFFFFF"/>
          </a:solidFill>
          <a:ln w="9525">
            <a:solidFill>
              <a:schemeClr val="tx1"/>
            </a:solidFill>
            <a:round/>
            <a:headEnd/>
            <a:tailEnd/>
          </a:ln>
        </p:spPr>
        <p:txBody>
          <a:bodyPr/>
          <a:lstStyle/>
          <a:p>
            <a:endParaRPr lang="en-US"/>
          </a:p>
        </p:txBody>
      </p:sp>
      <p:sp>
        <p:nvSpPr>
          <p:cNvPr id="354" name="Freeform 187"/>
          <p:cNvSpPr>
            <a:spLocks/>
          </p:cNvSpPr>
          <p:nvPr/>
        </p:nvSpPr>
        <p:spPr bwMode="auto">
          <a:xfrm>
            <a:off x="6086122" y="3951167"/>
            <a:ext cx="25968" cy="64333"/>
          </a:xfrm>
          <a:custGeom>
            <a:avLst/>
            <a:gdLst>
              <a:gd name="T0" fmla="*/ 23 w 70"/>
              <a:gd name="T1" fmla="*/ 0 h 175"/>
              <a:gd name="T2" fmla="*/ 0 w 70"/>
              <a:gd name="T3" fmla="*/ 47 h 175"/>
              <a:gd name="T4" fmla="*/ 0 w 70"/>
              <a:gd name="T5" fmla="*/ 87 h 175"/>
              <a:gd name="T6" fmla="*/ 23 w 70"/>
              <a:gd name="T7" fmla="*/ 152 h 175"/>
              <a:gd name="T8" fmla="*/ 23 w 70"/>
              <a:gd name="T9" fmla="*/ 175 h 175"/>
              <a:gd name="T10" fmla="*/ 70 w 70"/>
              <a:gd name="T11" fmla="*/ 134 h 175"/>
              <a:gd name="T12" fmla="*/ 70 w 70"/>
              <a:gd name="T13" fmla="*/ 87 h 175"/>
              <a:gd name="T14" fmla="*/ 23 w 70"/>
              <a:gd name="T15" fmla="*/ 0 h 175"/>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175"/>
              <a:gd name="T26" fmla="*/ 70 w 70"/>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175">
                <a:moveTo>
                  <a:pt x="23" y="0"/>
                </a:moveTo>
                <a:lnTo>
                  <a:pt x="0" y="47"/>
                </a:lnTo>
                <a:lnTo>
                  <a:pt x="0" y="87"/>
                </a:lnTo>
                <a:lnTo>
                  <a:pt x="23" y="152"/>
                </a:lnTo>
                <a:lnTo>
                  <a:pt x="23" y="175"/>
                </a:lnTo>
                <a:lnTo>
                  <a:pt x="70" y="134"/>
                </a:lnTo>
                <a:lnTo>
                  <a:pt x="70" y="87"/>
                </a:lnTo>
                <a:lnTo>
                  <a:pt x="23" y="0"/>
                </a:lnTo>
                <a:close/>
              </a:path>
            </a:pathLst>
          </a:custGeom>
          <a:solidFill>
            <a:schemeClr val="bg2"/>
          </a:solidFill>
          <a:ln w="9525">
            <a:solidFill>
              <a:schemeClr val="tx1"/>
            </a:solidFill>
            <a:round/>
            <a:headEnd/>
            <a:tailEnd/>
          </a:ln>
        </p:spPr>
        <p:txBody>
          <a:bodyPr/>
          <a:lstStyle/>
          <a:p>
            <a:endParaRPr lang="en-US"/>
          </a:p>
        </p:txBody>
      </p:sp>
      <p:sp>
        <p:nvSpPr>
          <p:cNvPr id="355" name="Freeform 188"/>
          <p:cNvSpPr>
            <a:spLocks/>
          </p:cNvSpPr>
          <p:nvPr/>
        </p:nvSpPr>
        <p:spPr bwMode="auto">
          <a:xfrm>
            <a:off x="5810217" y="4123695"/>
            <a:ext cx="55181" cy="35090"/>
          </a:xfrm>
          <a:custGeom>
            <a:avLst/>
            <a:gdLst>
              <a:gd name="T0" fmla="*/ 110 w 134"/>
              <a:gd name="T1" fmla="*/ 0 h 93"/>
              <a:gd name="T2" fmla="*/ 47 w 134"/>
              <a:gd name="T3" fmla="*/ 0 h 93"/>
              <a:gd name="T4" fmla="*/ 0 w 134"/>
              <a:gd name="T5" fmla="*/ 47 h 93"/>
              <a:gd name="T6" fmla="*/ 47 w 134"/>
              <a:gd name="T7" fmla="*/ 93 h 93"/>
              <a:gd name="T8" fmla="*/ 134 w 134"/>
              <a:gd name="T9" fmla="*/ 47 h 93"/>
              <a:gd name="T10" fmla="*/ 110 w 134"/>
              <a:gd name="T11" fmla="*/ 0 h 93"/>
              <a:gd name="T12" fmla="*/ 0 60000 65536"/>
              <a:gd name="T13" fmla="*/ 0 60000 65536"/>
              <a:gd name="T14" fmla="*/ 0 60000 65536"/>
              <a:gd name="T15" fmla="*/ 0 60000 65536"/>
              <a:gd name="T16" fmla="*/ 0 60000 65536"/>
              <a:gd name="T17" fmla="*/ 0 60000 65536"/>
              <a:gd name="T18" fmla="*/ 0 w 134"/>
              <a:gd name="T19" fmla="*/ 0 h 93"/>
              <a:gd name="T20" fmla="*/ 134 w 134"/>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134" h="93">
                <a:moveTo>
                  <a:pt x="110" y="0"/>
                </a:moveTo>
                <a:lnTo>
                  <a:pt x="47" y="0"/>
                </a:lnTo>
                <a:lnTo>
                  <a:pt x="0" y="47"/>
                </a:lnTo>
                <a:lnTo>
                  <a:pt x="47" y="93"/>
                </a:lnTo>
                <a:lnTo>
                  <a:pt x="134" y="47"/>
                </a:lnTo>
                <a:lnTo>
                  <a:pt x="110" y="0"/>
                </a:lnTo>
                <a:close/>
              </a:path>
            </a:pathLst>
          </a:custGeom>
          <a:solidFill>
            <a:srgbClr val="FFFFFF"/>
          </a:solidFill>
          <a:ln w="9525">
            <a:solidFill>
              <a:schemeClr val="tx1"/>
            </a:solidFill>
            <a:round/>
            <a:headEnd/>
            <a:tailEnd/>
          </a:ln>
        </p:spPr>
        <p:txBody>
          <a:bodyPr/>
          <a:lstStyle/>
          <a:p>
            <a:endParaRPr lang="en-US"/>
          </a:p>
        </p:txBody>
      </p:sp>
      <p:sp>
        <p:nvSpPr>
          <p:cNvPr id="356" name="Freeform 189"/>
          <p:cNvSpPr>
            <a:spLocks/>
          </p:cNvSpPr>
          <p:nvPr/>
        </p:nvSpPr>
        <p:spPr bwMode="auto">
          <a:xfrm>
            <a:off x="5673886" y="4050589"/>
            <a:ext cx="172037" cy="327514"/>
          </a:xfrm>
          <a:custGeom>
            <a:avLst/>
            <a:gdLst>
              <a:gd name="T0" fmla="*/ 0 w 424"/>
              <a:gd name="T1" fmla="*/ 47 h 901"/>
              <a:gd name="T2" fmla="*/ 18 w 424"/>
              <a:gd name="T3" fmla="*/ 111 h 901"/>
              <a:gd name="T4" fmla="*/ 88 w 424"/>
              <a:gd name="T5" fmla="*/ 111 h 901"/>
              <a:gd name="T6" fmla="*/ 133 w 424"/>
              <a:gd name="T7" fmla="*/ 181 h 901"/>
              <a:gd name="T8" fmla="*/ 111 w 424"/>
              <a:gd name="T9" fmla="*/ 251 h 901"/>
              <a:gd name="T10" fmla="*/ 221 w 424"/>
              <a:gd name="T11" fmla="*/ 384 h 901"/>
              <a:gd name="T12" fmla="*/ 314 w 424"/>
              <a:gd name="T13" fmla="*/ 518 h 901"/>
              <a:gd name="T14" fmla="*/ 268 w 424"/>
              <a:gd name="T15" fmla="*/ 587 h 901"/>
              <a:gd name="T16" fmla="*/ 314 w 424"/>
              <a:gd name="T17" fmla="*/ 704 h 901"/>
              <a:gd name="T18" fmla="*/ 221 w 424"/>
              <a:gd name="T19" fmla="*/ 744 h 901"/>
              <a:gd name="T20" fmla="*/ 221 w 424"/>
              <a:gd name="T21" fmla="*/ 791 h 901"/>
              <a:gd name="T22" fmla="*/ 157 w 424"/>
              <a:gd name="T23" fmla="*/ 814 h 901"/>
              <a:gd name="T24" fmla="*/ 157 w 424"/>
              <a:gd name="T25" fmla="*/ 861 h 901"/>
              <a:gd name="T26" fmla="*/ 180 w 424"/>
              <a:gd name="T27" fmla="*/ 901 h 901"/>
              <a:gd name="T28" fmla="*/ 221 w 424"/>
              <a:gd name="T29" fmla="*/ 878 h 901"/>
              <a:gd name="T30" fmla="*/ 355 w 424"/>
              <a:gd name="T31" fmla="*/ 767 h 901"/>
              <a:gd name="T32" fmla="*/ 402 w 424"/>
              <a:gd name="T33" fmla="*/ 721 h 901"/>
              <a:gd name="T34" fmla="*/ 424 w 424"/>
              <a:gd name="T35" fmla="*/ 634 h 901"/>
              <a:gd name="T36" fmla="*/ 402 w 424"/>
              <a:gd name="T37" fmla="*/ 518 h 901"/>
              <a:gd name="T38" fmla="*/ 355 w 424"/>
              <a:gd name="T39" fmla="*/ 453 h 901"/>
              <a:gd name="T40" fmla="*/ 355 w 424"/>
              <a:gd name="T41" fmla="*/ 408 h 901"/>
              <a:gd name="T42" fmla="*/ 290 w 424"/>
              <a:gd name="T43" fmla="*/ 408 h 901"/>
              <a:gd name="T44" fmla="*/ 245 w 424"/>
              <a:gd name="T45" fmla="*/ 338 h 901"/>
              <a:gd name="T46" fmla="*/ 198 w 424"/>
              <a:gd name="T47" fmla="*/ 251 h 901"/>
              <a:gd name="T48" fmla="*/ 198 w 424"/>
              <a:gd name="T49" fmla="*/ 181 h 901"/>
              <a:gd name="T50" fmla="*/ 268 w 424"/>
              <a:gd name="T51" fmla="*/ 111 h 901"/>
              <a:gd name="T52" fmla="*/ 290 w 424"/>
              <a:gd name="T53" fmla="*/ 87 h 901"/>
              <a:gd name="T54" fmla="*/ 268 w 424"/>
              <a:gd name="T55" fmla="*/ 87 h 901"/>
              <a:gd name="T56" fmla="*/ 221 w 424"/>
              <a:gd name="T57" fmla="*/ 47 h 901"/>
              <a:gd name="T58" fmla="*/ 221 w 424"/>
              <a:gd name="T59" fmla="*/ 0 h 901"/>
              <a:gd name="T60" fmla="*/ 198 w 424"/>
              <a:gd name="T61" fmla="*/ 0 h 901"/>
              <a:gd name="T62" fmla="*/ 133 w 424"/>
              <a:gd name="T63" fmla="*/ 0 h 901"/>
              <a:gd name="T64" fmla="*/ 18 w 424"/>
              <a:gd name="T65" fmla="*/ 70 h 901"/>
              <a:gd name="T66" fmla="*/ 0 w 424"/>
              <a:gd name="T67" fmla="*/ 47 h 9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4"/>
              <a:gd name="T103" fmla="*/ 0 h 901"/>
              <a:gd name="T104" fmla="*/ 424 w 424"/>
              <a:gd name="T105" fmla="*/ 901 h 9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4" h="901">
                <a:moveTo>
                  <a:pt x="0" y="47"/>
                </a:moveTo>
                <a:lnTo>
                  <a:pt x="18" y="111"/>
                </a:lnTo>
                <a:lnTo>
                  <a:pt x="88" y="111"/>
                </a:lnTo>
                <a:lnTo>
                  <a:pt x="133" y="181"/>
                </a:lnTo>
                <a:lnTo>
                  <a:pt x="111" y="251"/>
                </a:lnTo>
                <a:lnTo>
                  <a:pt x="221" y="384"/>
                </a:lnTo>
                <a:lnTo>
                  <a:pt x="314" y="518"/>
                </a:lnTo>
                <a:lnTo>
                  <a:pt x="268" y="587"/>
                </a:lnTo>
                <a:lnTo>
                  <a:pt x="314" y="704"/>
                </a:lnTo>
                <a:lnTo>
                  <a:pt x="221" y="744"/>
                </a:lnTo>
                <a:lnTo>
                  <a:pt x="221" y="791"/>
                </a:lnTo>
                <a:lnTo>
                  <a:pt x="157" y="814"/>
                </a:lnTo>
                <a:lnTo>
                  <a:pt x="157" y="861"/>
                </a:lnTo>
                <a:lnTo>
                  <a:pt x="180" y="901"/>
                </a:lnTo>
                <a:lnTo>
                  <a:pt x="221" y="878"/>
                </a:lnTo>
                <a:lnTo>
                  <a:pt x="355" y="767"/>
                </a:lnTo>
                <a:lnTo>
                  <a:pt x="402" y="721"/>
                </a:lnTo>
                <a:lnTo>
                  <a:pt x="424" y="634"/>
                </a:lnTo>
                <a:lnTo>
                  <a:pt x="402" y="518"/>
                </a:lnTo>
                <a:lnTo>
                  <a:pt x="355" y="453"/>
                </a:lnTo>
                <a:lnTo>
                  <a:pt x="355" y="408"/>
                </a:lnTo>
                <a:lnTo>
                  <a:pt x="290" y="408"/>
                </a:lnTo>
                <a:lnTo>
                  <a:pt x="245" y="338"/>
                </a:lnTo>
                <a:lnTo>
                  <a:pt x="198" y="251"/>
                </a:lnTo>
                <a:lnTo>
                  <a:pt x="198" y="181"/>
                </a:lnTo>
                <a:lnTo>
                  <a:pt x="268" y="111"/>
                </a:lnTo>
                <a:lnTo>
                  <a:pt x="290" y="87"/>
                </a:lnTo>
                <a:lnTo>
                  <a:pt x="268" y="87"/>
                </a:lnTo>
                <a:lnTo>
                  <a:pt x="221" y="47"/>
                </a:lnTo>
                <a:lnTo>
                  <a:pt x="221" y="0"/>
                </a:lnTo>
                <a:lnTo>
                  <a:pt x="198" y="0"/>
                </a:lnTo>
                <a:lnTo>
                  <a:pt x="133" y="0"/>
                </a:lnTo>
                <a:lnTo>
                  <a:pt x="18" y="70"/>
                </a:lnTo>
                <a:lnTo>
                  <a:pt x="0" y="47"/>
                </a:lnTo>
                <a:close/>
              </a:path>
            </a:pathLst>
          </a:custGeom>
          <a:solidFill>
            <a:schemeClr val="bg2"/>
          </a:solidFill>
          <a:ln w="9525">
            <a:solidFill>
              <a:schemeClr val="tx1"/>
            </a:solidFill>
            <a:round/>
            <a:headEnd/>
            <a:tailEnd/>
          </a:ln>
        </p:spPr>
        <p:txBody>
          <a:bodyPr/>
          <a:lstStyle/>
          <a:p>
            <a:endParaRPr lang="en-US"/>
          </a:p>
        </p:txBody>
      </p:sp>
      <p:sp>
        <p:nvSpPr>
          <p:cNvPr id="357" name="Freeform 190"/>
          <p:cNvSpPr>
            <a:spLocks/>
          </p:cNvSpPr>
          <p:nvPr/>
        </p:nvSpPr>
        <p:spPr bwMode="auto">
          <a:xfrm>
            <a:off x="5618705" y="4068135"/>
            <a:ext cx="181774" cy="295348"/>
          </a:xfrm>
          <a:custGeom>
            <a:avLst/>
            <a:gdLst>
              <a:gd name="T0" fmla="*/ 110 w 453"/>
              <a:gd name="T1" fmla="*/ 0 h 814"/>
              <a:gd name="T2" fmla="*/ 52 w 453"/>
              <a:gd name="T3" fmla="*/ 52 h 814"/>
              <a:gd name="T4" fmla="*/ 0 w 453"/>
              <a:gd name="T5" fmla="*/ 134 h 814"/>
              <a:gd name="T6" fmla="*/ 70 w 453"/>
              <a:gd name="T7" fmla="*/ 180 h 814"/>
              <a:gd name="T8" fmla="*/ 70 w 453"/>
              <a:gd name="T9" fmla="*/ 291 h 814"/>
              <a:gd name="T10" fmla="*/ 110 w 453"/>
              <a:gd name="T11" fmla="*/ 314 h 814"/>
              <a:gd name="T12" fmla="*/ 180 w 453"/>
              <a:gd name="T13" fmla="*/ 267 h 814"/>
              <a:gd name="T14" fmla="*/ 227 w 453"/>
              <a:gd name="T15" fmla="*/ 267 h 814"/>
              <a:gd name="T16" fmla="*/ 337 w 453"/>
              <a:gd name="T17" fmla="*/ 406 h 814"/>
              <a:gd name="T18" fmla="*/ 337 w 453"/>
              <a:gd name="T19" fmla="*/ 453 h 814"/>
              <a:gd name="T20" fmla="*/ 360 w 453"/>
              <a:gd name="T21" fmla="*/ 494 h 814"/>
              <a:gd name="T22" fmla="*/ 360 w 453"/>
              <a:gd name="T23" fmla="*/ 563 h 814"/>
              <a:gd name="T24" fmla="*/ 337 w 453"/>
              <a:gd name="T25" fmla="*/ 587 h 814"/>
              <a:gd name="T26" fmla="*/ 272 w 453"/>
              <a:gd name="T27" fmla="*/ 563 h 814"/>
              <a:gd name="T28" fmla="*/ 227 w 453"/>
              <a:gd name="T29" fmla="*/ 518 h 814"/>
              <a:gd name="T30" fmla="*/ 174 w 453"/>
              <a:gd name="T31" fmla="*/ 570 h 814"/>
              <a:gd name="T32" fmla="*/ 157 w 453"/>
              <a:gd name="T33" fmla="*/ 610 h 814"/>
              <a:gd name="T34" fmla="*/ 180 w 453"/>
              <a:gd name="T35" fmla="*/ 697 h 814"/>
              <a:gd name="T36" fmla="*/ 227 w 453"/>
              <a:gd name="T37" fmla="*/ 744 h 814"/>
              <a:gd name="T38" fmla="*/ 296 w 453"/>
              <a:gd name="T39" fmla="*/ 814 h 814"/>
              <a:gd name="T40" fmla="*/ 319 w 453"/>
              <a:gd name="T41" fmla="*/ 790 h 814"/>
              <a:gd name="T42" fmla="*/ 360 w 453"/>
              <a:gd name="T43" fmla="*/ 744 h 814"/>
              <a:gd name="T44" fmla="*/ 360 w 453"/>
              <a:gd name="T45" fmla="*/ 697 h 814"/>
              <a:gd name="T46" fmla="*/ 407 w 453"/>
              <a:gd name="T47" fmla="*/ 674 h 814"/>
              <a:gd name="T48" fmla="*/ 447 w 453"/>
              <a:gd name="T49" fmla="*/ 650 h 814"/>
              <a:gd name="T50" fmla="*/ 453 w 453"/>
              <a:gd name="T51" fmla="*/ 610 h 814"/>
              <a:gd name="T52" fmla="*/ 407 w 453"/>
              <a:gd name="T53" fmla="*/ 563 h 814"/>
              <a:gd name="T54" fmla="*/ 436 w 453"/>
              <a:gd name="T55" fmla="*/ 494 h 814"/>
              <a:gd name="T56" fmla="*/ 447 w 453"/>
              <a:gd name="T57" fmla="*/ 471 h 814"/>
              <a:gd name="T58" fmla="*/ 424 w 453"/>
              <a:gd name="T59" fmla="*/ 424 h 814"/>
              <a:gd name="T60" fmla="*/ 319 w 453"/>
              <a:gd name="T61" fmla="*/ 267 h 814"/>
              <a:gd name="T62" fmla="*/ 250 w 453"/>
              <a:gd name="T63" fmla="*/ 204 h 814"/>
              <a:gd name="T64" fmla="*/ 272 w 453"/>
              <a:gd name="T65" fmla="*/ 134 h 814"/>
              <a:gd name="T66" fmla="*/ 250 w 453"/>
              <a:gd name="T67" fmla="*/ 87 h 814"/>
              <a:gd name="T68" fmla="*/ 227 w 453"/>
              <a:gd name="T69" fmla="*/ 64 h 814"/>
              <a:gd name="T70" fmla="*/ 157 w 453"/>
              <a:gd name="T71" fmla="*/ 64 h 814"/>
              <a:gd name="T72" fmla="*/ 157 w 453"/>
              <a:gd name="T73" fmla="*/ 23 h 814"/>
              <a:gd name="T74" fmla="*/ 110 w 453"/>
              <a:gd name="T75" fmla="*/ 0 h 8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3"/>
              <a:gd name="T115" fmla="*/ 0 h 814"/>
              <a:gd name="T116" fmla="*/ 453 w 453"/>
              <a:gd name="T117" fmla="*/ 814 h 8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3" h="814">
                <a:moveTo>
                  <a:pt x="110" y="0"/>
                </a:moveTo>
                <a:lnTo>
                  <a:pt x="52" y="52"/>
                </a:lnTo>
                <a:lnTo>
                  <a:pt x="0" y="134"/>
                </a:lnTo>
                <a:lnTo>
                  <a:pt x="70" y="180"/>
                </a:lnTo>
                <a:lnTo>
                  <a:pt x="70" y="291"/>
                </a:lnTo>
                <a:lnTo>
                  <a:pt x="110" y="314"/>
                </a:lnTo>
                <a:lnTo>
                  <a:pt x="180" y="267"/>
                </a:lnTo>
                <a:lnTo>
                  <a:pt x="227" y="267"/>
                </a:lnTo>
                <a:lnTo>
                  <a:pt x="337" y="406"/>
                </a:lnTo>
                <a:lnTo>
                  <a:pt x="337" y="453"/>
                </a:lnTo>
                <a:lnTo>
                  <a:pt x="360" y="494"/>
                </a:lnTo>
                <a:lnTo>
                  <a:pt x="360" y="563"/>
                </a:lnTo>
                <a:lnTo>
                  <a:pt x="337" y="587"/>
                </a:lnTo>
                <a:lnTo>
                  <a:pt x="272" y="563"/>
                </a:lnTo>
                <a:lnTo>
                  <a:pt x="227" y="518"/>
                </a:lnTo>
                <a:lnTo>
                  <a:pt x="174" y="570"/>
                </a:lnTo>
                <a:lnTo>
                  <a:pt x="157" y="610"/>
                </a:lnTo>
                <a:lnTo>
                  <a:pt x="180" y="697"/>
                </a:lnTo>
                <a:lnTo>
                  <a:pt x="227" y="744"/>
                </a:lnTo>
                <a:lnTo>
                  <a:pt x="296" y="814"/>
                </a:lnTo>
                <a:lnTo>
                  <a:pt x="319" y="790"/>
                </a:lnTo>
                <a:lnTo>
                  <a:pt x="360" y="744"/>
                </a:lnTo>
                <a:lnTo>
                  <a:pt x="360" y="697"/>
                </a:lnTo>
                <a:lnTo>
                  <a:pt x="407" y="674"/>
                </a:lnTo>
                <a:lnTo>
                  <a:pt x="447" y="650"/>
                </a:lnTo>
                <a:lnTo>
                  <a:pt x="453" y="610"/>
                </a:lnTo>
                <a:lnTo>
                  <a:pt x="407" y="563"/>
                </a:lnTo>
                <a:lnTo>
                  <a:pt x="436" y="494"/>
                </a:lnTo>
                <a:lnTo>
                  <a:pt x="447" y="471"/>
                </a:lnTo>
                <a:lnTo>
                  <a:pt x="424" y="424"/>
                </a:lnTo>
                <a:lnTo>
                  <a:pt x="319" y="267"/>
                </a:lnTo>
                <a:lnTo>
                  <a:pt x="250" y="204"/>
                </a:lnTo>
                <a:lnTo>
                  <a:pt x="272" y="134"/>
                </a:lnTo>
                <a:lnTo>
                  <a:pt x="250" y="87"/>
                </a:lnTo>
                <a:lnTo>
                  <a:pt x="227" y="64"/>
                </a:lnTo>
                <a:lnTo>
                  <a:pt x="157" y="64"/>
                </a:lnTo>
                <a:lnTo>
                  <a:pt x="157" y="23"/>
                </a:lnTo>
                <a:lnTo>
                  <a:pt x="110" y="0"/>
                </a:lnTo>
                <a:close/>
              </a:path>
            </a:pathLst>
          </a:custGeom>
          <a:solidFill>
            <a:srgbClr val="FFFFFF"/>
          </a:solidFill>
          <a:ln w="9525">
            <a:solidFill>
              <a:schemeClr val="tx1"/>
            </a:solidFill>
            <a:round/>
            <a:headEnd/>
            <a:tailEnd/>
          </a:ln>
        </p:spPr>
        <p:txBody>
          <a:bodyPr/>
          <a:lstStyle/>
          <a:p>
            <a:endParaRPr lang="en-US"/>
          </a:p>
        </p:txBody>
      </p:sp>
      <p:sp>
        <p:nvSpPr>
          <p:cNvPr id="358" name="Freeform 191"/>
          <p:cNvSpPr>
            <a:spLocks/>
          </p:cNvSpPr>
          <p:nvPr/>
        </p:nvSpPr>
        <p:spPr bwMode="auto">
          <a:xfrm>
            <a:off x="5566769" y="4114924"/>
            <a:ext cx="198003" cy="312893"/>
          </a:xfrm>
          <a:custGeom>
            <a:avLst/>
            <a:gdLst>
              <a:gd name="T0" fmla="*/ 122 w 482"/>
              <a:gd name="T1" fmla="*/ 0 h 854"/>
              <a:gd name="T2" fmla="*/ 99 w 482"/>
              <a:gd name="T3" fmla="*/ 28 h 854"/>
              <a:gd name="T4" fmla="*/ 58 w 482"/>
              <a:gd name="T5" fmla="*/ 75 h 854"/>
              <a:gd name="T6" fmla="*/ 0 w 482"/>
              <a:gd name="T7" fmla="*/ 140 h 854"/>
              <a:gd name="T8" fmla="*/ 75 w 482"/>
              <a:gd name="T9" fmla="*/ 272 h 854"/>
              <a:gd name="T10" fmla="*/ 75 w 482"/>
              <a:gd name="T11" fmla="*/ 360 h 854"/>
              <a:gd name="T12" fmla="*/ 75 w 482"/>
              <a:gd name="T13" fmla="*/ 406 h 854"/>
              <a:gd name="T14" fmla="*/ 99 w 482"/>
              <a:gd name="T15" fmla="*/ 476 h 854"/>
              <a:gd name="T16" fmla="*/ 75 w 482"/>
              <a:gd name="T17" fmla="*/ 656 h 854"/>
              <a:gd name="T18" fmla="*/ 75 w 482"/>
              <a:gd name="T19" fmla="*/ 720 h 854"/>
              <a:gd name="T20" fmla="*/ 145 w 482"/>
              <a:gd name="T21" fmla="*/ 767 h 854"/>
              <a:gd name="T22" fmla="*/ 168 w 482"/>
              <a:gd name="T23" fmla="*/ 848 h 854"/>
              <a:gd name="T24" fmla="*/ 232 w 482"/>
              <a:gd name="T25" fmla="*/ 854 h 854"/>
              <a:gd name="T26" fmla="*/ 192 w 482"/>
              <a:gd name="T27" fmla="*/ 743 h 854"/>
              <a:gd name="T28" fmla="*/ 145 w 482"/>
              <a:gd name="T29" fmla="*/ 697 h 854"/>
              <a:gd name="T30" fmla="*/ 168 w 482"/>
              <a:gd name="T31" fmla="*/ 540 h 854"/>
              <a:gd name="T32" fmla="*/ 168 w 482"/>
              <a:gd name="T33" fmla="*/ 453 h 854"/>
              <a:gd name="T34" fmla="*/ 232 w 482"/>
              <a:gd name="T35" fmla="*/ 476 h 854"/>
              <a:gd name="T36" fmla="*/ 279 w 482"/>
              <a:gd name="T37" fmla="*/ 476 h 854"/>
              <a:gd name="T38" fmla="*/ 302 w 482"/>
              <a:gd name="T39" fmla="*/ 429 h 854"/>
              <a:gd name="T40" fmla="*/ 349 w 482"/>
              <a:gd name="T41" fmla="*/ 384 h 854"/>
              <a:gd name="T42" fmla="*/ 394 w 482"/>
              <a:gd name="T43" fmla="*/ 429 h 854"/>
              <a:gd name="T44" fmla="*/ 476 w 482"/>
              <a:gd name="T45" fmla="*/ 453 h 854"/>
              <a:gd name="T46" fmla="*/ 482 w 482"/>
              <a:gd name="T47" fmla="*/ 406 h 854"/>
              <a:gd name="T48" fmla="*/ 482 w 482"/>
              <a:gd name="T49" fmla="*/ 337 h 854"/>
              <a:gd name="T50" fmla="*/ 459 w 482"/>
              <a:gd name="T51" fmla="*/ 272 h 854"/>
              <a:gd name="T52" fmla="*/ 394 w 482"/>
              <a:gd name="T53" fmla="*/ 180 h 854"/>
              <a:gd name="T54" fmla="*/ 349 w 482"/>
              <a:gd name="T55" fmla="*/ 133 h 854"/>
              <a:gd name="T56" fmla="*/ 296 w 482"/>
              <a:gd name="T57" fmla="*/ 140 h 854"/>
              <a:gd name="T58" fmla="*/ 232 w 482"/>
              <a:gd name="T59" fmla="*/ 180 h 854"/>
              <a:gd name="T60" fmla="*/ 192 w 482"/>
              <a:gd name="T61" fmla="*/ 133 h 854"/>
              <a:gd name="T62" fmla="*/ 185 w 482"/>
              <a:gd name="T63" fmla="*/ 58 h 854"/>
              <a:gd name="T64" fmla="*/ 168 w 482"/>
              <a:gd name="T65" fmla="*/ 23 h 854"/>
              <a:gd name="T66" fmla="*/ 122 w 482"/>
              <a:gd name="T67" fmla="*/ 0 h 8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2"/>
              <a:gd name="T103" fmla="*/ 0 h 854"/>
              <a:gd name="T104" fmla="*/ 482 w 482"/>
              <a:gd name="T105" fmla="*/ 854 h 8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2" h="854">
                <a:moveTo>
                  <a:pt x="122" y="0"/>
                </a:moveTo>
                <a:lnTo>
                  <a:pt x="99" y="28"/>
                </a:lnTo>
                <a:lnTo>
                  <a:pt x="58" y="75"/>
                </a:lnTo>
                <a:lnTo>
                  <a:pt x="0" y="140"/>
                </a:lnTo>
                <a:lnTo>
                  <a:pt x="75" y="272"/>
                </a:lnTo>
                <a:lnTo>
                  <a:pt x="75" y="360"/>
                </a:lnTo>
                <a:lnTo>
                  <a:pt x="75" y="406"/>
                </a:lnTo>
                <a:lnTo>
                  <a:pt x="99" y="476"/>
                </a:lnTo>
                <a:lnTo>
                  <a:pt x="75" y="656"/>
                </a:lnTo>
                <a:lnTo>
                  <a:pt x="75" y="720"/>
                </a:lnTo>
                <a:lnTo>
                  <a:pt x="145" y="767"/>
                </a:lnTo>
                <a:lnTo>
                  <a:pt x="168" y="848"/>
                </a:lnTo>
                <a:lnTo>
                  <a:pt x="232" y="854"/>
                </a:lnTo>
                <a:lnTo>
                  <a:pt x="192" y="743"/>
                </a:lnTo>
                <a:lnTo>
                  <a:pt x="145" y="697"/>
                </a:lnTo>
                <a:lnTo>
                  <a:pt x="168" y="540"/>
                </a:lnTo>
                <a:lnTo>
                  <a:pt x="168" y="453"/>
                </a:lnTo>
                <a:lnTo>
                  <a:pt x="232" y="476"/>
                </a:lnTo>
                <a:lnTo>
                  <a:pt x="279" y="476"/>
                </a:lnTo>
                <a:lnTo>
                  <a:pt x="302" y="429"/>
                </a:lnTo>
                <a:lnTo>
                  <a:pt x="349" y="384"/>
                </a:lnTo>
                <a:lnTo>
                  <a:pt x="394" y="429"/>
                </a:lnTo>
                <a:lnTo>
                  <a:pt x="476" y="453"/>
                </a:lnTo>
                <a:lnTo>
                  <a:pt x="482" y="406"/>
                </a:lnTo>
                <a:lnTo>
                  <a:pt x="482" y="337"/>
                </a:lnTo>
                <a:lnTo>
                  <a:pt x="459" y="272"/>
                </a:lnTo>
                <a:lnTo>
                  <a:pt x="394" y="180"/>
                </a:lnTo>
                <a:lnTo>
                  <a:pt x="349" y="133"/>
                </a:lnTo>
                <a:lnTo>
                  <a:pt x="296" y="140"/>
                </a:lnTo>
                <a:lnTo>
                  <a:pt x="232" y="180"/>
                </a:lnTo>
                <a:lnTo>
                  <a:pt x="192" y="133"/>
                </a:lnTo>
                <a:lnTo>
                  <a:pt x="185" y="58"/>
                </a:lnTo>
                <a:lnTo>
                  <a:pt x="168" y="23"/>
                </a:lnTo>
                <a:lnTo>
                  <a:pt x="122" y="0"/>
                </a:lnTo>
                <a:close/>
              </a:path>
            </a:pathLst>
          </a:custGeom>
          <a:solidFill>
            <a:schemeClr val="bg2"/>
          </a:solidFill>
          <a:ln w="9525">
            <a:solidFill>
              <a:schemeClr val="tx1"/>
            </a:solidFill>
            <a:round/>
            <a:headEnd/>
            <a:tailEnd/>
          </a:ln>
        </p:spPr>
        <p:txBody>
          <a:bodyPr/>
          <a:lstStyle/>
          <a:p>
            <a:endParaRPr lang="en-US"/>
          </a:p>
        </p:txBody>
      </p:sp>
      <p:sp>
        <p:nvSpPr>
          <p:cNvPr id="359" name="Freeform 192"/>
          <p:cNvSpPr>
            <a:spLocks/>
          </p:cNvSpPr>
          <p:nvPr/>
        </p:nvSpPr>
        <p:spPr bwMode="auto">
          <a:xfrm>
            <a:off x="5446670" y="3918999"/>
            <a:ext cx="217479" cy="394772"/>
          </a:xfrm>
          <a:custGeom>
            <a:avLst/>
            <a:gdLst>
              <a:gd name="T0" fmla="*/ 244 w 534"/>
              <a:gd name="T1" fmla="*/ 0 h 1075"/>
              <a:gd name="T2" fmla="*/ 203 w 534"/>
              <a:gd name="T3" fmla="*/ 47 h 1075"/>
              <a:gd name="T4" fmla="*/ 133 w 534"/>
              <a:gd name="T5" fmla="*/ 110 h 1075"/>
              <a:gd name="T6" fmla="*/ 93 w 534"/>
              <a:gd name="T7" fmla="*/ 204 h 1075"/>
              <a:gd name="T8" fmla="*/ 93 w 534"/>
              <a:gd name="T9" fmla="*/ 308 h 1075"/>
              <a:gd name="T10" fmla="*/ 35 w 534"/>
              <a:gd name="T11" fmla="*/ 308 h 1075"/>
              <a:gd name="T12" fmla="*/ 23 w 534"/>
              <a:gd name="T13" fmla="*/ 354 h 1075"/>
              <a:gd name="T14" fmla="*/ 17 w 534"/>
              <a:gd name="T15" fmla="*/ 459 h 1075"/>
              <a:gd name="T16" fmla="*/ 0 w 534"/>
              <a:gd name="T17" fmla="*/ 511 h 1075"/>
              <a:gd name="T18" fmla="*/ 63 w 534"/>
              <a:gd name="T19" fmla="*/ 558 h 1075"/>
              <a:gd name="T20" fmla="*/ 110 w 534"/>
              <a:gd name="T21" fmla="*/ 715 h 1075"/>
              <a:gd name="T22" fmla="*/ 150 w 534"/>
              <a:gd name="T23" fmla="*/ 785 h 1075"/>
              <a:gd name="T24" fmla="*/ 180 w 534"/>
              <a:gd name="T25" fmla="*/ 807 h 1075"/>
              <a:gd name="T26" fmla="*/ 220 w 534"/>
              <a:gd name="T27" fmla="*/ 807 h 1075"/>
              <a:gd name="T28" fmla="*/ 244 w 534"/>
              <a:gd name="T29" fmla="*/ 715 h 1075"/>
              <a:gd name="T30" fmla="*/ 290 w 534"/>
              <a:gd name="T31" fmla="*/ 762 h 1075"/>
              <a:gd name="T32" fmla="*/ 290 w 534"/>
              <a:gd name="T33" fmla="*/ 825 h 1075"/>
              <a:gd name="T34" fmla="*/ 337 w 534"/>
              <a:gd name="T35" fmla="*/ 895 h 1075"/>
              <a:gd name="T36" fmla="*/ 354 w 534"/>
              <a:gd name="T37" fmla="*/ 919 h 1075"/>
              <a:gd name="T38" fmla="*/ 354 w 534"/>
              <a:gd name="T39" fmla="*/ 1011 h 1075"/>
              <a:gd name="T40" fmla="*/ 401 w 534"/>
              <a:gd name="T41" fmla="*/ 1075 h 1075"/>
              <a:gd name="T42" fmla="*/ 401 w 534"/>
              <a:gd name="T43" fmla="*/ 988 h 1075"/>
              <a:gd name="T44" fmla="*/ 377 w 534"/>
              <a:gd name="T45" fmla="*/ 941 h 1075"/>
              <a:gd name="T46" fmla="*/ 377 w 534"/>
              <a:gd name="T47" fmla="*/ 825 h 1075"/>
              <a:gd name="T48" fmla="*/ 337 w 534"/>
              <a:gd name="T49" fmla="*/ 738 h 1075"/>
              <a:gd name="T50" fmla="*/ 302 w 534"/>
              <a:gd name="T51" fmla="*/ 663 h 1075"/>
              <a:gd name="T52" fmla="*/ 349 w 534"/>
              <a:gd name="T53" fmla="*/ 610 h 1075"/>
              <a:gd name="T54" fmla="*/ 384 w 534"/>
              <a:gd name="T55" fmla="*/ 575 h 1075"/>
              <a:gd name="T56" fmla="*/ 424 w 534"/>
              <a:gd name="T57" fmla="*/ 535 h 1075"/>
              <a:gd name="T58" fmla="*/ 470 w 534"/>
              <a:gd name="T59" fmla="*/ 465 h 1075"/>
              <a:gd name="T60" fmla="*/ 534 w 534"/>
              <a:gd name="T61" fmla="*/ 406 h 1075"/>
              <a:gd name="T62" fmla="*/ 505 w 534"/>
              <a:gd name="T63" fmla="*/ 291 h 1075"/>
              <a:gd name="T64" fmla="*/ 424 w 534"/>
              <a:gd name="T65" fmla="*/ 284 h 1075"/>
              <a:gd name="T66" fmla="*/ 354 w 534"/>
              <a:gd name="T67" fmla="*/ 221 h 1075"/>
              <a:gd name="T68" fmla="*/ 354 w 534"/>
              <a:gd name="T69" fmla="*/ 134 h 1075"/>
              <a:gd name="T70" fmla="*/ 314 w 534"/>
              <a:gd name="T71" fmla="*/ 30 h 1075"/>
              <a:gd name="T72" fmla="*/ 290 w 534"/>
              <a:gd name="T73" fmla="*/ 24 h 1075"/>
              <a:gd name="T74" fmla="*/ 244 w 534"/>
              <a:gd name="T75" fmla="*/ 0 h 10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4"/>
              <a:gd name="T115" fmla="*/ 0 h 1075"/>
              <a:gd name="T116" fmla="*/ 534 w 534"/>
              <a:gd name="T117" fmla="*/ 1075 h 10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4" h="1075">
                <a:moveTo>
                  <a:pt x="244" y="0"/>
                </a:moveTo>
                <a:lnTo>
                  <a:pt x="203" y="47"/>
                </a:lnTo>
                <a:lnTo>
                  <a:pt x="133" y="110"/>
                </a:lnTo>
                <a:lnTo>
                  <a:pt x="93" y="204"/>
                </a:lnTo>
                <a:lnTo>
                  <a:pt x="93" y="308"/>
                </a:lnTo>
                <a:lnTo>
                  <a:pt x="35" y="308"/>
                </a:lnTo>
                <a:lnTo>
                  <a:pt x="23" y="354"/>
                </a:lnTo>
                <a:lnTo>
                  <a:pt x="17" y="459"/>
                </a:lnTo>
                <a:lnTo>
                  <a:pt x="0" y="511"/>
                </a:lnTo>
                <a:lnTo>
                  <a:pt x="63" y="558"/>
                </a:lnTo>
                <a:lnTo>
                  <a:pt x="110" y="715"/>
                </a:lnTo>
                <a:lnTo>
                  <a:pt x="150" y="785"/>
                </a:lnTo>
                <a:lnTo>
                  <a:pt x="180" y="807"/>
                </a:lnTo>
                <a:lnTo>
                  <a:pt x="220" y="807"/>
                </a:lnTo>
                <a:lnTo>
                  <a:pt x="244" y="715"/>
                </a:lnTo>
                <a:lnTo>
                  <a:pt x="290" y="762"/>
                </a:lnTo>
                <a:lnTo>
                  <a:pt x="290" y="825"/>
                </a:lnTo>
                <a:lnTo>
                  <a:pt x="337" y="895"/>
                </a:lnTo>
                <a:lnTo>
                  <a:pt x="354" y="919"/>
                </a:lnTo>
                <a:lnTo>
                  <a:pt x="354" y="1011"/>
                </a:lnTo>
                <a:lnTo>
                  <a:pt x="401" y="1075"/>
                </a:lnTo>
                <a:lnTo>
                  <a:pt x="401" y="988"/>
                </a:lnTo>
                <a:lnTo>
                  <a:pt x="377" y="941"/>
                </a:lnTo>
                <a:lnTo>
                  <a:pt x="377" y="825"/>
                </a:lnTo>
                <a:lnTo>
                  <a:pt x="337" y="738"/>
                </a:lnTo>
                <a:lnTo>
                  <a:pt x="302" y="663"/>
                </a:lnTo>
                <a:lnTo>
                  <a:pt x="349" y="610"/>
                </a:lnTo>
                <a:lnTo>
                  <a:pt x="384" y="575"/>
                </a:lnTo>
                <a:lnTo>
                  <a:pt x="424" y="535"/>
                </a:lnTo>
                <a:lnTo>
                  <a:pt x="470" y="465"/>
                </a:lnTo>
                <a:lnTo>
                  <a:pt x="534" y="406"/>
                </a:lnTo>
                <a:lnTo>
                  <a:pt x="505" y="291"/>
                </a:lnTo>
                <a:lnTo>
                  <a:pt x="424" y="284"/>
                </a:lnTo>
                <a:lnTo>
                  <a:pt x="354" y="221"/>
                </a:lnTo>
                <a:lnTo>
                  <a:pt x="354" y="134"/>
                </a:lnTo>
                <a:lnTo>
                  <a:pt x="314" y="30"/>
                </a:lnTo>
                <a:lnTo>
                  <a:pt x="290" y="24"/>
                </a:lnTo>
                <a:lnTo>
                  <a:pt x="244" y="0"/>
                </a:lnTo>
                <a:close/>
              </a:path>
            </a:pathLst>
          </a:custGeom>
          <a:solidFill>
            <a:srgbClr val="FFFFFF"/>
          </a:solidFill>
          <a:ln w="9525">
            <a:solidFill>
              <a:schemeClr val="tx1"/>
            </a:solidFill>
            <a:round/>
            <a:headEnd/>
            <a:tailEnd/>
          </a:ln>
        </p:spPr>
        <p:txBody>
          <a:bodyPr/>
          <a:lstStyle/>
          <a:p>
            <a:endParaRPr lang="en-US"/>
          </a:p>
        </p:txBody>
      </p:sp>
      <p:sp>
        <p:nvSpPr>
          <p:cNvPr id="360" name="Freeform 193"/>
          <p:cNvSpPr>
            <a:spLocks/>
          </p:cNvSpPr>
          <p:nvPr/>
        </p:nvSpPr>
        <p:spPr bwMode="auto">
          <a:xfrm>
            <a:off x="5336307" y="3974560"/>
            <a:ext cx="116855" cy="134515"/>
          </a:xfrm>
          <a:custGeom>
            <a:avLst/>
            <a:gdLst>
              <a:gd name="T0" fmla="*/ 274 w 291"/>
              <a:gd name="T1" fmla="*/ 366 h 366"/>
              <a:gd name="T2" fmla="*/ 245 w 291"/>
              <a:gd name="T3" fmla="*/ 289 h 366"/>
              <a:gd name="T4" fmla="*/ 175 w 291"/>
              <a:gd name="T5" fmla="*/ 202 h 366"/>
              <a:gd name="T6" fmla="*/ 134 w 291"/>
              <a:gd name="T7" fmla="*/ 156 h 366"/>
              <a:gd name="T8" fmla="*/ 88 w 291"/>
              <a:gd name="T9" fmla="*/ 92 h 366"/>
              <a:gd name="T10" fmla="*/ 65 w 291"/>
              <a:gd name="T11" fmla="*/ 110 h 366"/>
              <a:gd name="T12" fmla="*/ 65 w 291"/>
              <a:gd name="T13" fmla="*/ 179 h 366"/>
              <a:gd name="T14" fmla="*/ 18 w 291"/>
              <a:gd name="T15" fmla="*/ 249 h 366"/>
              <a:gd name="T16" fmla="*/ 18 w 291"/>
              <a:gd name="T17" fmla="*/ 179 h 366"/>
              <a:gd name="T18" fmla="*/ 18 w 291"/>
              <a:gd name="T19" fmla="*/ 69 h 366"/>
              <a:gd name="T20" fmla="*/ 0 w 291"/>
              <a:gd name="T21" fmla="*/ 45 h 366"/>
              <a:gd name="T22" fmla="*/ 0 w 291"/>
              <a:gd name="T23" fmla="*/ 5 h 366"/>
              <a:gd name="T24" fmla="*/ 30 w 291"/>
              <a:gd name="T25" fmla="*/ 0 h 366"/>
              <a:gd name="T26" fmla="*/ 140 w 291"/>
              <a:gd name="T27" fmla="*/ 22 h 366"/>
              <a:gd name="T28" fmla="*/ 152 w 291"/>
              <a:gd name="T29" fmla="*/ 63 h 366"/>
              <a:gd name="T30" fmla="*/ 204 w 291"/>
              <a:gd name="T31" fmla="*/ 57 h 366"/>
              <a:gd name="T32" fmla="*/ 227 w 291"/>
              <a:gd name="T33" fmla="*/ 98 h 366"/>
              <a:gd name="T34" fmla="*/ 233 w 291"/>
              <a:gd name="T35" fmla="*/ 162 h 366"/>
              <a:gd name="T36" fmla="*/ 279 w 291"/>
              <a:gd name="T37" fmla="*/ 226 h 366"/>
              <a:gd name="T38" fmla="*/ 291 w 291"/>
              <a:gd name="T39" fmla="*/ 249 h 366"/>
              <a:gd name="T40" fmla="*/ 285 w 291"/>
              <a:gd name="T41" fmla="*/ 313 h 366"/>
              <a:gd name="T42" fmla="*/ 274 w 291"/>
              <a:gd name="T43" fmla="*/ 366 h 3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1"/>
              <a:gd name="T67" fmla="*/ 0 h 366"/>
              <a:gd name="T68" fmla="*/ 291 w 291"/>
              <a:gd name="T69" fmla="*/ 366 h 3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1" h="366">
                <a:moveTo>
                  <a:pt x="274" y="366"/>
                </a:moveTo>
                <a:lnTo>
                  <a:pt x="245" y="289"/>
                </a:lnTo>
                <a:lnTo>
                  <a:pt x="175" y="202"/>
                </a:lnTo>
                <a:lnTo>
                  <a:pt x="134" y="156"/>
                </a:lnTo>
                <a:lnTo>
                  <a:pt x="88" y="92"/>
                </a:lnTo>
                <a:lnTo>
                  <a:pt x="65" y="110"/>
                </a:lnTo>
                <a:lnTo>
                  <a:pt x="65" y="179"/>
                </a:lnTo>
                <a:lnTo>
                  <a:pt x="18" y="249"/>
                </a:lnTo>
                <a:lnTo>
                  <a:pt x="18" y="179"/>
                </a:lnTo>
                <a:lnTo>
                  <a:pt x="18" y="69"/>
                </a:lnTo>
                <a:lnTo>
                  <a:pt x="0" y="45"/>
                </a:lnTo>
                <a:lnTo>
                  <a:pt x="0" y="5"/>
                </a:lnTo>
                <a:lnTo>
                  <a:pt x="30" y="0"/>
                </a:lnTo>
                <a:lnTo>
                  <a:pt x="140" y="22"/>
                </a:lnTo>
                <a:lnTo>
                  <a:pt x="152" y="63"/>
                </a:lnTo>
                <a:lnTo>
                  <a:pt x="204" y="57"/>
                </a:lnTo>
                <a:lnTo>
                  <a:pt x="227" y="98"/>
                </a:lnTo>
                <a:lnTo>
                  <a:pt x="233" y="162"/>
                </a:lnTo>
                <a:lnTo>
                  <a:pt x="279" y="226"/>
                </a:lnTo>
                <a:lnTo>
                  <a:pt x="291" y="249"/>
                </a:lnTo>
                <a:lnTo>
                  <a:pt x="285" y="313"/>
                </a:lnTo>
                <a:lnTo>
                  <a:pt x="274" y="366"/>
                </a:lnTo>
                <a:close/>
              </a:path>
            </a:pathLst>
          </a:custGeom>
          <a:solidFill>
            <a:schemeClr val="bg2"/>
          </a:solidFill>
          <a:ln w="9525">
            <a:solidFill>
              <a:schemeClr val="tx1"/>
            </a:solidFill>
            <a:round/>
            <a:headEnd/>
            <a:tailEnd/>
          </a:ln>
        </p:spPr>
        <p:txBody>
          <a:bodyPr/>
          <a:lstStyle/>
          <a:p>
            <a:endParaRPr lang="en-US"/>
          </a:p>
        </p:txBody>
      </p:sp>
      <p:sp>
        <p:nvSpPr>
          <p:cNvPr id="361" name="Freeform 194"/>
          <p:cNvSpPr>
            <a:spLocks/>
          </p:cNvSpPr>
          <p:nvPr/>
        </p:nvSpPr>
        <p:spPr bwMode="auto">
          <a:xfrm>
            <a:off x="5326569" y="3895606"/>
            <a:ext cx="214234" cy="195923"/>
          </a:xfrm>
          <a:custGeom>
            <a:avLst/>
            <a:gdLst>
              <a:gd name="T0" fmla="*/ 314 w 535"/>
              <a:gd name="T1" fmla="*/ 535 h 535"/>
              <a:gd name="T2" fmla="*/ 314 w 535"/>
              <a:gd name="T3" fmla="*/ 471 h 535"/>
              <a:gd name="T4" fmla="*/ 250 w 535"/>
              <a:gd name="T5" fmla="*/ 378 h 535"/>
              <a:gd name="T6" fmla="*/ 250 w 535"/>
              <a:gd name="T7" fmla="*/ 332 h 535"/>
              <a:gd name="T8" fmla="*/ 250 w 535"/>
              <a:gd name="T9" fmla="*/ 309 h 535"/>
              <a:gd name="T10" fmla="*/ 238 w 535"/>
              <a:gd name="T11" fmla="*/ 285 h 535"/>
              <a:gd name="T12" fmla="*/ 175 w 535"/>
              <a:gd name="T13" fmla="*/ 291 h 535"/>
              <a:gd name="T14" fmla="*/ 163 w 535"/>
              <a:gd name="T15" fmla="*/ 250 h 535"/>
              <a:gd name="T16" fmla="*/ 41 w 535"/>
              <a:gd name="T17" fmla="*/ 222 h 535"/>
              <a:gd name="T18" fmla="*/ 6 w 535"/>
              <a:gd name="T19" fmla="*/ 222 h 535"/>
              <a:gd name="T20" fmla="*/ 0 w 535"/>
              <a:gd name="T21" fmla="*/ 198 h 535"/>
              <a:gd name="T22" fmla="*/ 35 w 535"/>
              <a:gd name="T23" fmla="*/ 94 h 535"/>
              <a:gd name="T24" fmla="*/ 70 w 535"/>
              <a:gd name="T25" fmla="*/ 94 h 535"/>
              <a:gd name="T26" fmla="*/ 70 w 535"/>
              <a:gd name="T27" fmla="*/ 157 h 535"/>
              <a:gd name="T28" fmla="*/ 111 w 535"/>
              <a:gd name="T29" fmla="*/ 204 h 535"/>
              <a:gd name="T30" fmla="*/ 227 w 535"/>
              <a:gd name="T31" fmla="*/ 180 h 535"/>
              <a:gd name="T32" fmla="*/ 227 w 535"/>
              <a:gd name="T33" fmla="*/ 77 h 535"/>
              <a:gd name="T34" fmla="*/ 273 w 535"/>
              <a:gd name="T35" fmla="*/ 65 h 535"/>
              <a:gd name="T36" fmla="*/ 325 w 535"/>
              <a:gd name="T37" fmla="*/ 30 h 535"/>
              <a:gd name="T38" fmla="*/ 367 w 535"/>
              <a:gd name="T39" fmla="*/ 0 h 535"/>
              <a:gd name="T40" fmla="*/ 424 w 535"/>
              <a:gd name="T41" fmla="*/ 0 h 535"/>
              <a:gd name="T42" fmla="*/ 442 w 535"/>
              <a:gd name="T43" fmla="*/ 0 h 535"/>
              <a:gd name="T44" fmla="*/ 459 w 535"/>
              <a:gd name="T45" fmla="*/ 42 h 535"/>
              <a:gd name="T46" fmla="*/ 535 w 535"/>
              <a:gd name="T47" fmla="*/ 70 h 535"/>
              <a:gd name="T48" fmla="*/ 506 w 535"/>
              <a:gd name="T49" fmla="*/ 105 h 535"/>
              <a:gd name="T50" fmla="*/ 424 w 535"/>
              <a:gd name="T51" fmla="*/ 192 h 535"/>
              <a:gd name="T52" fmla="*/ 395 w 535"/>
              <a:gd name="T53" fmla="*/ 250 h 535"/>
              <a:gd name="T54" fmla="*/ 384 w 535"/>
              <a:gd name="T55" fmla="*/ 332 h 535"/>
              <a:gd name="T56" fmla="*/ 384 w 535"/>
              <a:gd name="T57" fmla="*/ 378 h 535"/>
              <a:gd name="T58" fmla="*/ 337 w 535"/>
              <a:gd name="T59" fmla="*/ 378 h 535"/>
              <a:gd name="T60" fmla="*/ 314 w 535"/>
              <a:gd name="T61" fmla="*/ 448 h 535"/>
              <a:gd name="T62" fmla="*/ 314 w 535"/>
              <a:gd name="T63" fmla="*/ 535 h 5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5"/>
              <a:gd name="T97" fmla="*/ 0 h 535"/>
              <a:gd name="T98" fmla="*/ 535 w 535"/>
              <a:gd name="T99" fmla="*/ 535 h 5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5" h="535">
                <a:moveTo>
                  <a:pt x="314" y="535"/>
                </a:moveTo>
                <a:lnTo>
                  <a:pt x="314" y="471"/>
                </a:lnTo>
                <a:lnTo>
                  <a:pt x="250" y="378"/>
                </a:lnTo>
                <a:lnTo>
                  <a:pt x="250" y="332"/>
                </a:lnTo>
                <a:lnTo>
                  <a:pt x="250" y="309"/>
                </a:lnTo>
                <a:lnTo>
                  <a:pt x="238" y="285"/>
                </a:lnTo>
                <a:lnTo>
                  <a:pt x="175" y="291"/>
                </a:lnTo>
                <a:lnTo>
                  <a:pt x="163" y="250"/>
                </a:lnTo>
                <a:lnTo>
                  <a:pt x="41" y="222"/>
                </a:lnTo>
                <a:lnTo>
                  <a:pt x="6" y="222"/>
                </a:lnTo>
                <a:lnTo>
                  <a:pt x="0" y="198"/>
                </a:lnTo>
                <a:lnTo>
                  <a:pt x="35" y="94"/>
                </a:lnTo>
                <a:lnTo>
                  <a:pt x="70" y="94"/>
                </a:lnTo>
                <a:lnTo>
                  <a:pt x="70" y="157"/>
                </a:lnTo>
                <a:lnTo>
                  <a:pt x="111" y="204"/>
                </a:lnTo>
                <a:lnTo>
                  <a:pt x="227" y="180"/>
                </a:lnTo>
                <a:lnTo>
                  <a:pt x="227" y="77"/>
                </a:lnTo>
                <a:lnTo>
                  <a:pt x="273" y="65"/>
                </a:lnTo>
                <a:lnTo>
                  <a:pt x="325" y="30"/>
                </a:lnTo>
                <a:lnTo>
                  <a:pt x="367" y="0"/>
                </a:lnTo>
                <a:lnTo>
                  <a:pt x="424" y="0"/>
                </a:lnTo>
                <a:lnTo>
                  <a:pt x="442" y="0"/>
                </a:lnTo>
                <a:lnTo>
                  <a:pt x="459" y="42"/>
                </a:lnTo>
                <a:lnTo>
                  <a:pt x="535" y="70"/>
                </a:lnTo>
                <a:lnTo>
                  <a:pt x="506" y="105"/>
                </a:lnTo>
                <a:lnTo>
                  <a:pt x="424" y="192"/>
                </a:lnTo>
                <a:lnTo>
                  <a:pt x="395" y="250"/>
                </a:lnTo>
                <a:lnTo>
                  <a:pt x="384" y="332"/>
                </a:lnTo>
                <a:lnTo>
                  <a:pt x="384" y="378"/>
                </a:lnTo>
                <a:lnTo>
                  <a:pt x="337" y="378"/>
                </a:lnTo>
                <a:lnTo>
                  <a:pt x="314" y="448"/>
                </a:lnTo>
                <a:lnTo>
                  <a:pt x="314" y="535"/>
                </a:lnTo>
                <a:close/>
              </a:path>
            </a:pathLst>
          </a:custGeom>
          <a:solidFill>
            <a:schemeClr val="bg2"/>
          </a:solidFill>
          <a:ln w="9525">
            <a:solidFill>
              <a:schemeClr val="tx1"/>
            </a:solidFill>
            <a:round/>
            <a:headEnd/>
            <a:tailEnd/>
          </a:ln>
        </p:spPr>
        <p:txBody>
          <a:bodyPr/>
          <a:lstStyle/>
          <a:p>
            <a:endParaRPr lang="en-US"/>
          </a:p>
        </p:txBody>
      </p:sp>
      <p:sp>
        <p:nvSpPr>
          <p:cNvPr id="362" name="Freeform 195"/>
          <p:cNvSpPr>
            <a:spLocks/>
          </p:cNvSpPr>
          <p:nvPr/>
        </p:nvSpPr>
        <p:spPr bwMode="auto">
          <a:xfrm>
            <a:off x="5352536" y="3921923"/>
            <a:ext cx="68166" cy="46788"/>
          </a:xfrm>
          <a:custGeom>
            <a:avLst/>
            <a:gdLst>
              <a:gd name="T0" fmla="*/ 0 w 168"/>
              <a:gd name="T1" fmla="*/ 17 h 127"/>
              <a:gd name="T2" fmla="*/ 0 w 168"/>
              <a:gd name="T3" fmla="*/ 75 h 127"/>
              <a:gd name="T4" fmla="*/ 18 w 168"/>
              <a:gd name="T5" fmla="*/ 103 h 127"/>
              <a:gd name="T6" fmla="*/ 46 w 168"/>
              <a:gd name="T7" fmla="*/ 127 h 127"/>
              <a:gd name="T8" fmla="*/ 116 w 168"/>
              <a:gd name="T9" fmla="*/ 110 h 127"/>
              <a:gd name="T10" fmla="*/ 168 w 168"/>
              <a:gd name="T11" fmla="*/ 98 h 127"/>
              <a:gd name="T12" fmla="*/ 163 w 168"/>
              <a:gd name="T13" fmla="*/ 33 h 127"/>
              <a:gd name="T14" fmla="*/ 168 w 168"/>
              <a:gd name="T15" fmla="*/ 0 h 127"/>
              <a:gd name="T16" fmla="*/ 98 w 168"/>
              <a:gd name="T17" fmla="*/ 17 h 127"/>
              <a:gd name="T18" fmla="*/ 29 w 168"/>
              <a:gd name="T19" fmla="*/ 17 h 127"/>
              <a:gd name="T20" fmla="*/ 0 w 168"/>
              <a:gd name="T21" fmla="*/ 17 h 1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
              <a:gd name="T34" fmla="*/ 0 h 127"/>
              <a:gd name="T35" fmla="*/ 168 w 168"/>
              <a:gd name="T36" fmla="*/ 127 h 1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 h="127">
                <a:moveTo>
                  <a:pt x="0" y="17"/>
                </a:moveTo>
                <a:lnTo>
                  <a:pt x="0" y="75"/>
                </a:lnTo>
                <a:lnTo>
                  <a:pt x="18" y="103"/>
                </a:lnTo>
                <a:lnTo>
                  <a:pt x="46" y="127"/>
                </a:lnTo>
                <a:lnTo>
                  <a:pt x="116" y="110"/>
                </a:lnTo>
                <a:lnTo>
                  <a:pt x="168" y="98"/>
                </a:lnTo>
                <a:lnTo>
                  <a:pt x="163" y="33"/>
                </a:lnTo>
                <a:lnTo>
                  <a:pt x="168" y="0"/>
                </a:lnTo>
                <a:lnTo>
                  <a:pt x="98" y="17"/>
                </a:lnTo>
                <a:lnTo>
                  <a:pt x="29" y="17"/>
                </a:lnTo>
                <a:lnTo>
                  <a:pt x="0" y="17"/>
                </a:lnTo>
                <a:close/>
              </a:path>
            </a:pathLst>
          </a:custGeom>
          <a:solidFill>
            <a:srgbClr val="FFFFFF"/>
          </a:solidFill>
          <a:ln w="9525">
            <a:solidFill>
              <a:schemeClr val="tx1"/>
            </a:solidFill>
            <a:round/>
            <a:headEnd/>
            <a:tailEnd/>
          </a:ln>
        </p:spPr>
        <p:txBody>
          <a:bodyPr/>
          <a:lstStyle/>
          <a:p>
            <a:endParaRPr lang="en-US"/>
          </a:p>
        </p:txBody>
      </p:sp>
      <p:sp>
        <p:nvSpPr>
          <p:cNvPr id="363" name="Freeform 196"/>
          <p:cNvSpPr>
            <a:spLocks/>
          </p:cNvSpPr>
          <p:nvPr/>
        </p:nvSpPr>
        <p:spPr bwMode="auto">
          <a:xfrm>
            <a:off x="4868889" y="3687985"/>
            <a:ext cx="473910" cy="675498"/>
          </a:xfrm>
          <a:custGeom>
            <a:avLst/>
            <a:gdLst>
              <a:gd name="T0" fmla="*/ 356 w 1169"/>
              <a:gd name="T1" fmla="*/ 0 h 1848"/>
              <a:gd name="T2" fmla="*/ 222 w 1169"/>
              <a:gd name="T3" fmla="*/ 47 h 1848"/>
              <a:gd name="T4" fmla="*/ 199 w 1169"/>
              <a:gd name="T5" fmla="*/ 70 h 1848"/>
              <a:gd name="T6" fmla="*/ 199 w 1169"/>
              <a:gd name="T7" fmla="*/ 110 h 1848"/>
              <a:gd name="T8" fmla="*/ 268 w 1169"/>
              <a:gd name="T9" fmla="*/ 180 h 1848"/>
              <a:gd name="T10" fmla="*/ 222 w 1169"/>
              <a:gd name="T11" fmla="*/ 250 h 1848"/>
              <a:gd name="T12" fmla="*/ 244 w 1169"/>
              <a:gd name="T13" fmla="*/ 314 h 1848"/>
              <a:gd name="T14" fmla="*/ 384 w 1169"/>
              <a:gd name="T15" fmla="*/ 337 h 1848"/>
              <a:gd name="T16" fmla="*/ 384 w 1169"/>
              <a:gd name="T17" fmla="*/ 361 h 1848"/>
              <a:gd name="T18" fmla="*/ 338 w 1169"/>
              <a:gd name="T19" fmla="*/ 406 h 1848"/>
              <a:gd name="T20" fmla="*/ 268 w 1169"/>
              <a:gd name="T21" fmla="*/ 587 h 1848"/>
              <a:gd name="T22" fmla="*/ 222 w 1169"/>
              <a:gd name="T23" fmla="*/ 657 h 1848"/>
              <a:gd name="T24" fmla="*/ 88 w 1169"/>
              <a:gd name="T25" fmla="*/ 697 h 1848"/>
              <a:gd name="T26" fmla="*/ 112 w 1169"/>
              <a:gd name="T27" fmla="*/ 767 h 1848"/>
              <a:gd name="T28" fmla="*/ 175 w 1169"/>
              <a:gd name="T29" fmla="*/ 854 h 1848"/>
              <a:gd name="T30" fmla="*/ 112 w 1169"/>
              <a:gd name="T31" fmla="*/ 895 h 1848"/>
              <a:gd name="T32" fmla="*/ 65 w 1169"/>
              <a:gd name="T33" fmla="*/ 872 h 1848"/>
              <a:gd name="T34" fmla="*/ 0 w 1169"/>
              <a:gd name="T35" fmla="*/ 854 h 1848"/>
              <a:gd name="T36" fmla="*/ 0 w 1169"/>
              <a:gd name="T37" fmla="*/ 895 h 1848"/>
              <a:gd name="T38" fmla="*/ 24 w 1169"/>
              <a:gd name="T39" fmla="*/ 941 h 1848"/>
              <a:gd name="T40" fmla="*/ 134 w 1169"/>
              <a:gd name="T41" fmla="*/ 941 h 1848"/>
              <a:gd name="T42" fmla="*/ 134 w 1169"/>
              <a:gd name="T43" fmla="*/ 964 h 1848"/>
              <a:gd name="T44" fmla="*/ 65 w 1169"/>
              <a:gd name="T45" fmla="*/ 987 h 1848"/>
              <a:gd name="T46" fmla="*/ 134 w 1169"/>
              <a:gd name="T47" fmla="*/ 1074 h 1848"/>
              <a:gd name="T48" fmla="*/ 199 w 1169"/>
              <a:gd name="T49" fmla="*/ 1074 h 1848"/>
              <a:gd name="T50" fmla="*/ 244 w 1169"/>
              <a:gd name="T51" fmla="*/ 964 h 1848"/>
              <a:gd name="T52" fmla="*/ 268 w 1169"/>
              <a:gd name="T53" fmla="*/ 1034 h 1848"/>
              <a:gd name="T54" fmla="*/ 291 w 1169"/>
              <a:gd name="T55" fmla="*/ 1261 h 1848"/>
              <a:gd name="T56" fmla="*/ 401 w 1169"/>
              <a:gd name="T57" fmla="*/ 1552 h 1848"/>
              <a:gd name="T58" fmla="*/ 471 w 1169"/>
              <a:gd name="T59" fmla="*/ 1708 h 1848"/>
              <a:gd name="T60" fmla="*/ 541 w 1169"/>
              <a:gd name="T61" fmla="*/ 1824 h 1848"/>
              <a:gd name="T62" fmla="*/ 558 w 1169"/>
              <a:gd name="T63" fmla="*/ 1848 h 1848"/>
              <a:gd name="T64" fmla="*/ 675 w 1169"/>
              <a:gd name="T65" fmla="*/ 1778 h 1848"/>
              <a:gd name="T66" fmla="*/ 785 w 1169"/>
              <a:gd name="T67" fmla="*/ 1552 h 1848"/>
              <a:gd name="T68" fmla="*/ 832 w 1169"/>
              <a:gd name="T69" fmla="*/ 1325 h 1848"/>
              <a:gd name="T70" fmla="*/ 902 w 1169"/>
              <a:gd name="T71" fmla="*/ 1284 h 1848"/>
              <a:gd name="T72" fmla="*/ 1082 w 1169"/>
              <a:gd name="T73" fmla="*/ 1168 h 1848"/>
              <a:gd name="T74" fmla="*/ 1151 w 1169"/>
              <a:gd name="T75" fmla="*/ 1057 h 1848"/>
              <a:gd name="T76" fmla="*/ 1169 w 1169"/>
              <a:gd name="T77" fmla="*/ 1034 h 1848"/>
              <a:gd name="T78" fmla="*/ 1169 w 1169"/>
              <a:gd name="T79" fmla="*/ 854 h 1848"/>
              <a:gd name="T80" fmla="*/ 1151 w 1169"/>
              <a:gd name="T81" fmla="*/ 807 h 1848"/>
              <a:gd name="T82" fmla="*/ 1128 w 1169"/>
              <a:gd name="T83" fmla="*/ 767 h 1848"/>
              <a:gd name="T84" fmla="*/ 1128 w 1169"/>
              <a:gd name="T85" fmla="*/ 743 h 1848"/>
              <a:gd name="T86" fmla="*/ 994 w 1169"/>
              <a:gd name="T87" fmla="*/ 743 h 1848"/>
              <a:gd name="T88" fmla="*/ 948 w 1169"/>
              <a:gd name="T89" fmla="*/ 720 h 1848"/>
              <a:gd name="T90" fmla="*/ 878 w 1169"/>
              <a:gd name="T91" fmla="*/ 680 h 1848"/>
              <a:gd name="T92" fmla="*/ 785 w 1169"/>
              <a:gd name="T93" fmla="*/ 680 h 1848"/>
              <a:gd name="T94" fmla="*/ 675 w 1169"/>
              <a:gd name="T95" fmla="*/ 563 h 1848"/>
              <a:gd name="T96" fmla="*/ 675 w 1169"/>
              <a:gd name="T97" fmla="*/ 541 h 1848"/>
              <a:gd name="T98" fmla="*/ 675 w 1169"/>
              <a:gd name="T99" fmla="*/ 471 h 1848"/>
              <a:gd name="T100" fmla="*/ 605 w 1169"/>
              <a:gd name="T101" fmla="*/ 453 h 1848"/>
              <a:gd name="T102" fmla="*/ 558 w 1169"/>
              <a:gd name="T103" fmla="*/ 406 h 1848"/>
              <a:gd name="T104" fmla="*/ 541 w 1169"/>
              <a:gd name="T105" fmla="*/ 314 h 1848"/>
              <a:gd name="T106" fmla="*/ 541 w 1169"/>
              <a:gd name="T107" fmla="*/ 274 h 1848"/>
              <a:gd name="T108" fmla="*/ 581 w 1169"/>
              <a:gd name="T109" fmla="*/ 180 h 1848"/>
              <a:gd name="T110" fmla="*/ 605 w 1169"/>
              <a:gd name="T111" fmla="*/ 134 h 1848"/>
              <a:gd name="T112" fmla="*/ 605 w 1169"/>
              <a:gd name="T113" fmla="*/ 47 h 1848"/>
              <a:gd name="T114" fmla="*/ 541 w 1169"/>
              <a:gd name="T115" fmla="*/ 99 h 1848"/>
              <a:gd name="T116" fmla="*/ 506 w 1169"/>
              <a:gd name="T117" fmla="*/ 105 h 1848"/>
              <a:gd name="T118" fmla="*/ 401 w 1169"/>
              <a:gd name="T119" fmla="*/ 93 h 1848"/>
              <a:gd name="T120" fmla="*/ 373 w 1169"/>
              <a:gd name="T121" fmla="*/ 23 h 1848"/>
              <a:gd name="T122" fmla="*/ 356 w 1169"/>
              <a:gd name="T123" fmla="*/ 0 h 18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9"/>
              <a:gd name="T187" fmla="*/ 0 h 1848"/>
              <a:gd name="T188" fmla="*/ 1169 w 1169"/>
              <a:gd name="T189" fmla="*/ 1848 h 18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9" h="1848">
                <a:moveTo>
                  <a:pt x="356" y="0"/>
                </a:moveTo>
                <a:lnTo>
                  <a:pt x="222" y="47"/>
                </a:lnTo>
                <a:lnTo>
                  <a:pt x="199" y="70"/>
                </a:lnTo>
                <a:lnTo>
                  <a:pt x="199" y="110"/>
                </a:lnTo>
                <a:lnTo>
                  <a:pt x="268" y="180"/>
                </a:lnTo>
                <a:lnTo>
                  <a:pt x="222" y="250"/>
                </a:lnTo>
                <a:lnTo>
                  <a:pt x="244" y="314"/>
                </a:lnTo>
                <a:lnTo>
                  <a:pt x="384" y="337"/>
                </a:lnTo>
                <a:lnTo>
                  <a:pt x="384" y="361"/>
                </a:lnTo>
                <a:lnTo>
                  <a:pt x="338" y="406"/>
                </a:lnTo>
                <a:lnTo>
                  <a:pt x="268" y="587"/>
                </a:lnTo>
                <a:lnTo>
                  <a:pt x="222" y="657"/>
                </a:lnTo>
                <a:lnTo>
                  <a:pt x="88" y="697"/>
                </a:lnTo>
                <a:lnTo>
                  <a:pt x="112" y="767"/>
                </a:lnTo>
                <a:lnTo>
                  <a:pt x="175" y="854"/>
                </a:lnTo>
                <a:lnTo>
                  <a:pt x="112" y="895"/>
                </a:lnTo>
                <a:lnTo>
                  <a:pt x="65" y="872"/>
                </a:lnTo>
                <a:lnTo>
                  <a:pt x="0" y="854"/>
                </a:lnTo>
                <a:lnTo>
                  <a:pt x="0" y="895"/>
                </a:lnTo>
                <a:lnTo>
                  <a:pt x="24" y="941"/>
                </a:lnTo>
                <a:lnTo>
                  <a:pt x="134" y="941"/>
                </a:lnTo>
                <a:lnTo>
                  <a:pt x="134" y="964"/>
                </a:lnTo>
                <a:lnTo>
                  <a:pt x="65" y="987"/>
                </a:lnTo>
                <a:lnTo>
                  <a:pt x="134" y="1074"/>
                </a:lnTo>
                <a:lnTo>
                  <a:pt x="199" y="1074"/>
                </a:lnTo>
                <a:lnTo>
                  <a:pt x="244" y="964"/>
                </a:lnTo>
                <a:lnTo>
                  <a:pt x="268" y="1034"/>
                </a:lnTo>
                <a:lnTo>
                  <a:pt x="291" y="1261"/>
                </a:lnTo>
                <a:lnTo>
                  <a:pt x="401" y="1552"/>
                </a:lnTo>
                <a:lnTo>
                  <a:pt x="471" y="1708"/>
                </a:lnTo>
                <a:lnTo>
                  <a:pt x="541" y="1824"/>
                </a:lnTo>
                <a:lnTo>
                  <a:pt x="558" y="1848"/>
                </a:lnTo>
                <a:lnTo>
                  <a:pt x="675" y="1778"/>
                </a:lnTo>
                <a:lnTo>
                  <a:pt x="785" y="1552"/>
                </a:lnTo>
                <a:lnTo>
                  <a:pt x="832" y="1325"/>
                </a:lnTo>
                <a:lnTo>
                  <a:pt x="902" y="1284"/>
                </a:lnTo>
                <a:lnTo>
                  <a:pt x="1082" y="1168"/>
                </a:lnTo>
                <a:lnTo>
                  <a:pt x="1151" y="1057"/>
                </a:lnTo>
                <a:lnTo>
                  <a:pt x="1169" y="1034"/>
                </a:lnTo>
                <a:lnTo>
                  <a:pt x="1169" y="854"/>
                </a:lnTo>
                <a:lnTo>
                  <a:pt x="1151" y="807"/>
                </a:lnTo>
                <a:lnTo>
                  <a:pt x="1128" y="767"/>
                </a:lnTo>
                <a:lnTo>
                  <a:pt x="1128" y="743"/>
                </a:lnTo>
                <a:lnTo>
                  <a:pt x="994" y="743"/>
                </a:lnTo>
                <a:lnTo>
                  <a:pt x="948" y="720"/>
                </a:lnTo>
                <a:lnTo>
                  <a:pt x="878" y="680"/>
                </a:lnTo>
                <a:lnTo>
                  <a:pt x="785" y="680"/>
                </a:lnTo>
                <a:lnTo>
                  <a:pt x="675" y="563"/>
                </a:lnTo>
                <a:lnTo>
                  <a:pt x="675" y="541"/>
                </a:lnTo>
                <a:lnTo>
                  <a:pt x="675" y="471"/>
                </a:lnTo>
                <a:lnTo>
                  <a:pt x="605" y="453"/>
                </a:lnTo>
                <a:lnTo>
                  <a:pt x="558" y="406"/>
                </a:lnTo>
                <a:lnTo>
                  <a:pt x="541" y="314"/>
                </a:lnTo>
                <a:lnTo>
                  <a:pt x="541" y="274"/>
                </a:lnTo>
                <a:lnTo>
                  <a:pt x="581" y="180"/>
                </a:lnTo>
                <a:lnTo>
                  <a:pt x="605" y="134"/>
                </a:lnTo>
                <a:lnTo>
                  <a:pt x="605" y="47"/>
                </a:lnTo>
                <a:lnTo>
                  <a:pt x="541" y="99"/>
                </a:lnTo>
                <a:lnTo>
                  <a:pt x="506" y="105"/>
                </a:lnTo>
                <a:lnTo>
                  <a:pt x="401" y="93"/>
                </a:lnTo>
                <a:lnTo>
                  <a:pt x="373" y="23"/>
                </a:lnTo>
                <a:lnTo>
                  <a:pt x="356" y="0"/>
                </a:lnTo>
                <a:close/>
              </a:path>
            </a:pathLst>
          </a:custGeom>
          <a:solidFill>
            <a:schemeClr val="bg2"/>
          </a:solidFill>
          <a:ln w="9525">
            <a:solidFill>
              <a:schemeClr val="tx1"/>
            </a:solidFill>
            <a:round/>
            <a:headEnd/>
            <a:tailEnd/>
          </a:ln>
        </p:spPr>
        <p:txBody>
          <a:bodyPr/>
          <a:lstStyle/>
          <a:p>
            <a:endParaRPr lang="en-US"/>
          </a:p>
        </p:txBody>
      </p:sp>
      <p:sp>
        <p:nvSpPr>
          <p:cNvPr id="364" name="Freeform 197"/>
          <p:cNvSpPr>
            <a:spLocks/>
          </p:cNvSpPr>
          <p:nvPr/>
        </p:nvSpPr>
        <p:spPr bwMode="auto">
          <a:xfrm>
            <a:off x="5141550" y="3860515"/>
            <a:ext cx="198003" cy="99424"/>
          </a:xfrm>
          <a:custGeom>
            <a:avLst/>
            <a:gdLst>
              <a:gd name="T0" fmla="*/ 0 w 488"/>
              <a:gd name="T1" fmla="*/ 0 h 272"/>
              <a:gd name="T2" fmla="*/ 0 w 488"/>
              <a:gd name="T3" fmla="*/ 47 h 272"/>
              <a:gd name="T4" fmla="*/ 0 w 488"/>
              <a:gd name="T5" fmla="*/ 92 h 272"/>
              <a:gd name="T6" fmla="*/ 93 w 488"/>
              <a:gd name="T7" fmla="*/ 186 h 272"/>
              <a:gd name="T8" fmla="*/ 116 w 488"/>
              <a:gd name="T9" fmla="*/ 209 h 272"/>
              <a:gd name="T10" fmla="*/ 203 w 488"/>
              <a:gd name="T11" fmla="*/ 209 h 272"/>
              <a:gd name="T12" fmla="*/ 273 w 488"/>
              <a:gd name="T13" fmla="*/ 249 h 272"/>
              <a:gd name="T14" fmla="*/ 314 w 488"/>
              <a:gd name="T15" fmla="*/ 272 h 272"/>
              <a:gd name="T16" fmla="*/ 337 w 488"/>
              <a:gd name="T17" fmla="*/ 272 h 272"/>
              <a:gd name="T18" fmla="*/ 429 w 488"/>
              <a:gd name="T19" fmla="*/ 272 h 272"/>
              <a:gd name="T20" fmla="*/ 459 w 488"/>
              <a:gd name="T21" fmla="*/ 272 h 272"/>
              <a:gd name="T22" fmla="*/ 488 w 488"/>
              <a:gd name="T23" fmla="*/ 226 h 272"/>
              <a:gd name="T24" fmla="*/ 488 w 488"/>
              <a:gd name="T25" fmla="*/ 186 h 272"/>
              <a:gd name="T26" fmla="*/ 407 w 488"/>
              <a:gd name="T27" fmla="*/ 186 h 272"/>
              <a:gd name="T28" fmla="*/ 384 w 488"/>
              <a:gd name="T29" fmla="*/ 162 h 272"/>
              <a:gd name="T30" fmla="*/ 360 w 488"/>
              <a:gd name="T31" fmla="*/ 122 h 272"/>
              <a:gd name="T32" fmla="*/ 319 w 488"/>
              <a:gd name="T33" fmla="*/ 122 h 272"/>
              <a:gd name="T34" fmla="*/ 279 w 488"/>
              <a:gd name="T35" fmla="*/ 134 h 272"/>
              <a:gd name="T36" fmla="*/ 192 w 488"/>
              <a:gd name="T37" fmla="*/ 92 h 272"/>
              <a:gd name="T38" fmla="*/ 128 w 488"/>
              <a:gd name="T39" fmla="*/ 47 h 272"/>
              <a:gd name="T40" fmla="*/ 63 w 488"/>
              <a:gd name="T41" fmla="*/ 23 h 272"/>
              <a:gd name="T42" fmla="*/ 0 w 488"/>
              <a:gd name="T43" fmla="*/ 0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8"/>
              <a:gd name="T67" fmla="*/ 0 h 272"/>
              <a:gd name="T68" fmla="*/ 488 w 488"/>
              <a:gd name="T69" fmla="*/ 272 h 2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8" h="272">
                <a:moveTo>
                  <a:pt x="0" y="0"/>
                </a:moveTo>
                <a:lnTo>
                  <a:pt x="0" y="47"/>
                </a:lnTo>
                <a:lnTo>
                  <a:pt x="0" y="92"/>
                </a:lnTo>
                <a:lnTo>
                  <a:pt x="93" y="186"/>
                </a:lnTo>
                <a:lnTo>
                  <a:pt x="116" y="209"/>
                </a:lnTo>
                <a:lnTo>
                  <a:pt x="203" y="209"/>
                </a:lnTo>
                <a:lnTo>
                  <a:pt x="273" y="249"/>
                </a:lnTo>
                <a:lnTo>
                  <a:pt x="314" y="272"/>
                </a:lnTo>
                <a:lnTo>
                  <a:pt x="337" y="272"/>
                </a:lnTo>
                <a:lnTo>
                  <a:pt x="429" y="272"/>
                </a:lnTo>
                <a:lnTo>
                  <a:pt x="459" y="272"/>
                </a:lnTo>
                <a:lnTo>
                  <a:pt x="488" y="226"/>
                </a:lnTo>
                <a:lnTo>
                  <a:pt x="488" y="186"/>
                </a:lnTo>
                <a:lnTo>
                  <a:pt x="407" y="186"/>
                </a:lnTo>
                <a:lnTo>
                  <a:pt x="384" y="162"/>
                </a:lnTo>
                <a:lnTo>
                  <a:pt x="360" y="122"/>
                </a:lnTo>
                <a:lnTo>
                  <a:pt x="319" y="122"/>
                </a:lnTo>
                <a:lnTo>
                  <a:pt x="279" y="134"/>
                </a:lnTo>
                <a:lnTo>
                  <a:pt x="192" y="92"/>
                </a:lnTo>
                <a:lnTo>
                  <a:pt x="128" y="47"/>
                </a:lnTo>
                <a:lnTo>
                  <a:pt x="63" y="23"/>
                </a:lnTo>
                <a:lnTo>
                  <a:pt x="0" y="0"/>
                </a:lnTo>
                <a:close/>
              </a:path>
            </a:pathLst>
          </a:custGeom>
          <a:solidFill>
            <a:schemeClr val="bg2"/>
          </a:solidFill>
          <a:ln w="9525">
            <a:solidFill>
              <a:schemeClr val="tx1"/>
            </a:solidFill>
            <a:round/>
            <a:headEnd/>
            <a:tailEnd/>
          </a:ln>
        </p:spPr>
        <p:txBody>
          <a:bodyPr/>
          <a:lstStyle/>
          <a:p>
            <a:endParaRPr lang="en-US"/>
          </a:p>
        </p:txBody>
      </p:sp>
      <p:sp>
        <p:nvSpPr>
          <p:cNvPr id="365" name="Freeform 198"/>
          <p:cNvSpPr>
            <a:spLocks/>
          </p:cNvSpPr>
          <p:nvPr/>
        </p:nvSpPr>
        <p:spPr bwMode="auto">
          <a:xfrm>
            <a:off x="5151287" y="4363484"/>
            <a:ext cx="55181" cy="64333"/>
          </a:xfrm>
          <a:custGeom>
            <a:avLst/>
            <a:gdLst>
              <a:gd name="T0" fmla="*/ 64 w 134"/>
              <a:gd name="T1" fmla="*/ 0 h 174"/>
              <a:gd name="T2" fmla="*/ 47 w 134"/>
              <a:gd name="T3" fmla="*/ 40 h 174"/>
              <a:gd name="T4" fmla="*/ 0 w 134"/>
              <a:gd name="T5" fmla="*/ 87 h 174"/>
              <a:gd name="T6" fmla="*/ 0 w 134"/>
              <a:gd name="T7" fmla="*/ 133 h 174"/>
              <a:gd name="T8" fmla="*/ 47 w 134"/>
              <a:gd name="T9" fmla="*/ 157 h 174"/>
              <a:gd name="T10" fmla="*/ 110 w 134"/>
              <a:gd name="T11" fmla="*/ 174 h 174"/>
              <a:gd name="T12" fmla="*/ 134 w 134"/>
              <a:gd name="T13" fmla="*/ 133 h 174"/>
              <a:gd name="T14" fmla="*/ 110 w 134"/>
              <a:gd name="T15" fmla="*/ 87 h 174"/>
              <a:gd name="T16" fmla="*/ 110 w 134"/>
              <a:gd name="T17" fmla="*/ 63 h 174"/>
              <a:gd name="T18" fmla="*/ 64 w 134"/>
              <a:gd name="T19" fmla="*/ 0 h 1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74"/>
              <a:gd name="T32" fmla="*/ 134 w 134"/>
              <a:gd name="T33" fmla="*/ 174 h 1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74">
                <a:moveTo>
                  <a:pt x="64" y="0"/>
                </a:moveTo>
                <a:lnTo>
                  <a:pt x="47" y="40"/>
                </a:lnTo>
                <a:lnTo>
                  <a:pt x="0" y="87"/>
                </a:lnTo>
                <a:lnTo>
                  <a:pt x="0" y="133"/>
                </a:lnTo>
                <a:lnTo>
                  <a:pt x="47" y="157"/>
                </a:lnTo>
                <a:lnTo>
                  <a:pt x="110" y="174"/>
                </a:lnTo>
                <a:lnTo>
                  <a:pt x="134" y="133"/>
                </a:lnTo>
                <a:lnTo>
                  <a:pt x="110" y="87"/>
                </a:lnTo>
                <a:lnTo>
                  <a:pt x="110" y="63"/>
                </a:lnTo>
                <a:lnTo>
                  <a:pt x="64" y="0"/>
                </a:lnTo>
                <a:close/>
              </a:path>
            </a:pathLst>
          </a:custGeom>
          <a:solidFill>
            <a:schemeClr val="bg2"/>
          </a:solidFill>
          <a:ln w="9525">
            <a:solidFill>
              <a:schemeClr val="tx1"/>
            </a:solidFill>
            <a:round/>
            <a:headEnd/>
            <a:tailEnd/>
          </a:ln>
        </p:spPr>
        <p:txBody>
          <a:bodyPr/>
          <a:lstStyle/>
          <a:p>
            <a:endParaRPr lang="en-US"/>
          </a:p>
        </p:txBody>
      </p:sp>
      <p:sp>
        <p:nvSpPr>
          <p:cNvPr id="366" name="Freeform 199"/>
          <p:cNvSpPr>
            <a:spLocks/>
          </p:cNvSpPr>
          <p:nvPr/>
        </p:nvSpPr>
        <p:spPr bwMode="auto">
          <a:xfrm>
            <a:off x="4700100" y="3714303"/>
            <a:ext cx="324596" cy="301195"/>
          </a:xfrm>
          <a:custGeom>
            <a:avLst/>
            <a:gdLst>
              <a:gd name="T0" fmla="*/ 611 w 796"/>
              <a:gd name="T1" fmla="*/ 0 h 825"/>
              <a:gd name="T2" fmla="*/ 546 w 796"/>
              <a:gd name="T3" fmla="*/ 17 h 825"/>
              <a:gd name="T4" fmla="*/ 524 w 796"/>
              <a:gd name="T5" fmla="*/ 17 h 825"/>
              <a:gd name="T6" fmla="*/ 517 w 796"/>
              <a:gd name="T7" fmla="*/ 92 h 825"/>
              <a:gd name="T8" fmla="*/ 500 w 796"/>
              <a:gd name="T9" fmla="*/ 157 h 825"/>
              <a:gd name="T10" fmla="*/ 477 w 796"/>
              <a:gd name="T11" fmla="*/ 157 h 825"/>
              <a:gd name="T12" fmla="*/ 436 w 796"/>
              <a:gd name="T13" fmla="*/ 267 h 825"/>
              <a:gd name="T14" fmla="*/ 389 w 796"/>
              <a:gd name="T15" fmla="*/ 296 h 825"/>
              <a:gd name="T16" fmla="*/ 360 w 796"/>
              <a:gd name="T17" fmla="*/ 354 h 825"/>
              <a:gd name="T18" fmla="*/ 250 w 796"/>
              <a:gd name="T19" fmla="*/ 360 h 825"/>
              <a:gd name="T20" fmla="*/ 250 w 796"/>
              <a:gd name="T21" fmla="*/ 448 h 825"/>
              <a:gd name="T22" fmla="*/ 163 w 796"/>
              <a:gd name="T23" fmla="*/ 471 h 825"/>
              <a:gd name="T24" fmla="*/ 93 w 796"/>
              <a:gd name="T25" fmla="*/ 448 h 825"/>
              <a:gd name="T26" fmla="*/ 0 w 796"/>
              <a:gd name="T27" fmla="*/ 424 h 825"/>
              <a:gd name="T28" fmla="*/ 0 w 796"/>
              <a:gd name="T29" fmla="*/ 493 h 825"/>
              <a:gd name="T30" fmla="*/ 93 w 796"/>
              <a:gd name="T31" fmla="*/ 563 h 825"/>
              <a:gd name="T32" fmla="*/ 93 w 796"/>
              <a:gd name="T33" fmla="*/ 627 h 825"/>
              <a:gd name="T34" fmla="*/ 46 w 796"/>
              <a:gd name="T35" fmla="*/ 627 h 825"/>
              <a:gd name="T36" fmla="*/ 23 w 796"/>
              <a:gd name="T37" fmla="*/ 720 h 825"/>
              <a:gd name="T38" fmla="*/ 116 w 796"/>
              <a:gd name="T39" fmla="*/ 720 h 825"/>
              <a:gd name="T40" fmla="*/ 297 w 796"/>
              <a:gd name="T41" fmla="*/ 720 h 825"/>
              <a:gd name="T42" fmla="*/ 343 w 796"/>
              <a:gd name="T43" fmla="*/ 760 h 825"/>
              <a:gd name="T44" fmla="*/ 412 w 796"/>
              <a:gd name="T45" fmla="*/ 825 h 825"/>
              <a:gd name="T46" fmla="*/ 412 w 796"/>
              <a:gd name="T47" fmla="*/ 784 h 825"/>
              <a:gd name="T48" fmla="*/ 454 w 796"/>
              <a:gd name="T49" fmla="*/ 802 h 825"/>
              <a:gd name="T50" fmla="*/ 517 w 796"/>
              <a:gd name="T51" fmla="*/ 825 h 825"/>
              <a:gd name="T52" fmla="*/ 587 w 796"/>
              <a:gd name="T53" fmla="*/ 784 h 825"/>
              <a:gd name="T54" fmla="*/ 500 w 796"/>
              <a:gd name="T55" fmla="*/ 627 h 825"/>
              <a:gd name="T56" fmla="*/ 564 w 796"/>
              <a:gd name="T57" fmla="*/ 610 h 825"/>
              <a:gd name="T58" fmla="*/ 634 w 796"/>
              <a:gd name="T59" fmla="*/ 587 h 825"/>
              <a:gd name="T60" fmla="*/ 750 w 796"/>
              <a:gd name="T61" fmla="*/ 401 h 825"/>
              <a:gd name="T62" fmla="*/ 750 w 796"/>
              <a:gd name="T63" fmla="*/ 360 h 825"/>
              <a:gd name="T64" fmla="*/ 796 w 796"/>
              <a:gd name="T65" fmla="*/ 267 h 825"/>
              <a:gd name="T66" fmla="*/ 703 w 796"/>
              <a:gd name="T67" fmla="*/ 244 h 825"/>
              <a:gd name="T68" fmla="*/ 663 w 796"/>
              <a:gd name="T69" fmla="*/ 244 h 825"/>
              <a:gd name="T70" fmla="*/ 634 w 796"/>
              <a:gd name="T71" fmla="*/ 169 h 825"/>
              <a:gd name="T72" fmla="*/ 680 w 796"/>
              <a:gd name="T73" fmla="*/ 110 h 825"/>
              <a:gd name="T74" fmla="*/ 622 w 796"/>
              <a:gd name="T75" fmla="*/ 52 h 825"/>
              <a:gd name="T76" fmla="*/ 611 w 796"/>
              <a:gd name="T77" fmla="*/ 17 h 825"/>
              <a:gd name="T78" fmla="*/ 611 w 796"/>
              <a:gd name="T79" fmla="*/ 0 h 8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6"/>
              <a:gd name="T121" fmla="*/ 0 h 825"/>
              <a:gd name="T122" fmla="*/ 796 w 796"/>
              <a:gd name="T123" fmla="*/ 825 h 8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6" h="825">
                <a:moveTo>
                  <a:pt x="611" y="0"/>
                </a:moveTo>
                <a:lnTo>
                  <a:pt x="546" y="17"/>
                </a:lnTo>
                <a:lnTo>
                  <a:pt x="524" y="17"/>
                </a:lnTo>
                <a:lnTo>
                  <a:pt x="517" y="92"/>
                </a:lnTo>
                <a:lnTo>
                  <a:pt x="500" y="157"/>
                </a:lnTo>
                <a:lnTo>
                  <a:pt x="477" y="157"/>
                </a:lnTo>
                <a:lnTo>
                  <a:pt x="436" y="267"/>
                </a:lnTo>
                <a:lnTo>
                  <a:pt x="389" y="296"/>
                </a:lnTo>
                <a:lnTo>
                  <a:pt x="360" y="354"/>
                </a:lnTo>
                <a:lnTo>
                  <a:pt x="250" y="360"/>
                </a:lnTo>
                <a:lnTo>
                  <a:pt x="250" y="448"/>
                </a:lnTo>
                <a:lnTo>
                  <a:pt x="163" y="471"/>
                </a:lnTo>
                <a:lnTo>
                  <a:pt x="93" y="448"/>
                </a:lnTo>
                <a:lnTo>
                  <a:pt x="0" y="424"/>
                </a:lnTo>
                <a:lnTo>
                  <a:pt x="0" y="493"/>
                </a:lnTo>
                <a:lnTo>
                  <a:pt x="93" y="563"/>
                </a:lnTo>
                <a:lnTo>
                  <a:pt x="93" y="627"/>
                </a:lnTo>
                <a:lnTo>
                  <a:pt x="46" y="627"/>
                </a:lnTo>
                <a:lnTo>
                  <a:pt x="23" y="720"/>
                </a:lnTo>
                <a:lnTo>
                  <a:pt x="116" y="720"/>
                </a:lnTo>
                <a:lnTo>
                  <a:pt x="297" y="720"/>
                </a:lnTo>
                <a:lnTo>
                  <a:pt x="343" y="760"/>
                </a:lnTo>
                <a:lnTo>
                  <a:pt x="412" y="825"/>
                </a:lnTo>
                <a:lnTo>
                  <a:pt x="412" y="784"/>
                </a:lnTo>
                <a:lnTo>
                  <a:pt x="454" y="802"/>
                </a:lnTo>
                <a:lnTo>
                  <a:pt x="517" y="825"/>
                </a:lnTo>
                <a:lnTo>
                  <a:pt x="587" y="784"/>
                </a:lnTo>
                <a:lnTo>
                  <a:pt x="500" y="627"/>
                </a:lnTo>
                <a:lnTo>
                  <a:pt x="564" y="610"/>
                </a:lnTo>
                <a:lnTo>
                  <a:pt x="634" y="587"/>
                </a:lnTo>
                <a:lnTo>
                  <a:pt x="750" y="401"/>
                </a:lnTo>
                <a:lnTo>
                  <a:pt x="750" y="360"/>
                </a:lnTo>
                <a:lnTo>
                  <a:pt x="796" y="267"/>
                </a:lnTo>
                <a:lnTo>
                  <a:pt x="703" y="244"/>
                </a:lnTo>
                <a:lnTo>
                  <a:pt x="663" y="244"/>
                </a:lnTo>
                <a:lnTo>
                  <a:pt x="634" y="169"/>
                </a:lnTo>
                <a:lnTo>
                  <a:pt x="680" y="110"/>
                </a:lnTo>
                <a:lnTo>
                  <a:pt x="622" y="52"/>
                </a:lnTo>
                <a:lnTo>
                  <a:pt x="611" y="17"/>
                </a:lnTo>
                <a:lnTo>
                  <a:pt x="611" y="0"/>
                </a:lnTo>
                <a:close/>
              </a:path>
            </a:pathLst>
          </a:custGeom>
          <a:solidFill>
            <a:schemeClr val="bg2"/>
          </a:solidFill>
          <a:ln w="9525">
            <a:solidFill>
              <a:schemeClr val="tx1"/>
            </a:solidFill>
            <a:round/>
            <a:headEnd/>
            <a:tailEnd/>
          </a:ln>
        </p:spPr>
        <p:txBody>
          <a:bodyPr/>
          <a:lstStyle/>
          <a:p>
            <a:endParaRPr lang="en-US"/>
          </a:p>
        </p:txBody>
      </p:sp>
      <p:sp>
        <p:nvSpPr>
          <p:cNvPr id="367" name="Freeform 200"/>
          <p:cNvSpPr>
            <a:spLocks/>
          </p:cNvSpPr>
          <p:nvPr/>
        </p:nvSpPr>
        <p:spPr bwMode="auto">
          <a:xfrm>
            <a:off x="4664393" y="3664590"/>
            <a:ext cx="347317" cy="222242"/>
          </a:xfrm>
          <a:custGeom>
            <a:avLst/>
            <a:gdLst>
              <a:gd name="T0" fmla="*/ 63 w 855"/>
              <a:gd name="T1" fmla="*/ 169 h 611"/>
              <a:gd name="T2" fmla="*/ 18 w 855"/>
              <a:gd name="T3" fmla="*/ 274 h 611"/>
              <a:gd name="T4" fmla="*/ 46 w 855"/>
              <a:gd name="T5" fmla="*/ 344 h 611"/>
              <a:gd name="T6" fmla="*/ 0 w 855"/>
              <a:gd name="T7" fmla="*/ 431 h 611"/>
              <a:gd name="T8" fmla="*/ 46 w 855"/>
              <a:gd name="T9" fmla="*/ 476 h 611"/>
              <a:gd name="T10" fmla="*/ 110 w 855"/>
              <a:gd name="T11" fmla="*/ 476 h 611"/>
              <a:gd name="T12" fmla="*/ 110 w 855"/>
              <a:gd name="T13" fmla="*/ 541 h 611"/>
              <a:gd name="T14" fmla="*/ 87 w 855"/>
              <a:gd name="T15" fmla="*/ 564 h 611"/>
              <a:gd name="T16" fmla="*/ 250 w 855"/>
              <a:gd name="T17" fmla="*/ 611 h 611"/>
              <a:gd name="T18" fmla="*/ 337 w 855"/>
              <a:gd name="T19" fmla="*/ 588 h 611"/>
              <a:gd name="T20" fmla="*/ 337 w 855"/>
              <a:gd name="T21" fmla="*/ 500 h 611"/>
              <a:gd name="T22" fmla="*/ 454 w 855"/>
              <a:gd name="T23" fmla="*/ 500 h 611"/>
              <a:gd name="T24" fmla="*/ 476 w 855"/>
              <a:gd name="T25" fmla="*/ 431 h 611"/>
              <a:gd name="T26" fmla="*/ 523 w 855"/>
              <a:gd name="T27" fmla="*/ 407 h 611"/>
              <a:gd name="T28" fmla="*/ 564 w 855"/>
              <a:gd name="T29" fmla="*/ 297 h 611"/>
              <a:gd name="T30" fmla="*/ 587 w 855"/>
              <a:gd name="T31" fmla="*/ 297 h 611"/>
              <a:gd name="T32" fmla="*/ 611 w 855"/>
              <a:gd name="T33" fmla="*/ 227 h 611"/>
              <a:gd name="T34" fmla="*/ 611 w 855"/>
              <a:gd name="T35" fmla="*/ 157 h 611"/>
              <a:gd name="T36" fmla="*/ 633 w 855"/>
              <a:gd name="T37" fmla="*/ 157 h 611"/>
              <a:gd name="T38" fmla="*/ 698 w 855"/>
              <a:gd name="T39" fmla="*/ 140 h 611"/>
              <a:gd name="T40" fmla="*/ 721 w 855"/>
              <a:gd name="T41" fmla="*/ 117 h 611"/>
              <a:gd name="T42" fmla="*/ 855 w 855"/>
              <a:gd name="T43" fmla="*/ 70 h 611"/>
              <a:gd name="T44" fmla="*/ 825 w 855"/>
              <a:gd name="T45" fmla="*/ 0 h 611"/>
              <a:gd name="T46" fmla="*/ 715 w 855"/>
              <a:gd name="T47" fmla="*/ 30 h 611"/>
              <a:gd name="T48" fmla="*/ 651 w 855"/>
              <a:gd name="T49" fmla="*/ 41 h 611"/>
              <a:gd name="T50" fmla="*/ 611 w 855"/>
              <a:gd name="T51" fmla="*/ 6 h 611"/>
              <a:gd name="T52" fmla="*/ 499 w 855"/>
              <a:gd name="T53" fmla="*/ 47 h 611"/>
              <a:gd name="T54" fmla="*/ 389 w 855"/>
              <a:gd name="T55" fmla="*/ 30 h 611"/>
              <a:gd name="T56" fmla="*/ 279 w 855"/>
              <a:gd name="T57" fmla="*/ 105 h 611"/>
              <a:gd name="T58" fmla="*/ 227 w 855"/>
              <a:gd name="T59" fmla="*/ 145 h 611"/>
              <a:gd name="T60" fmla="*/ 140 w 855"/>
              <a:gd name="T61" fmla="*/ 204 h 611"/>
              <a:gd name="T62" fmla="*/ 93 w 855"/>
              <a:gd name="T63" fmla="*/ 180 h 611"/>
              <a:gd name="T64" fmla="*/ 63 w 855"/>
              <a:gd name="T65" fmla="*/ 169 h 6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5"/>
              <a:gd name="T100" fmla="*/ 0 h 611"/>
              <a:gd name="T101" fmla="*/ 855 w 855"/>
              <a:gd name="T102" fmla="*/ 611 h 6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5" h="611">
                <a:moveTo>
                  <a:pt x="63" y="169"/>
                </a:moveTo>
                <a:lnTo>
                  <a:pt x="18" y="274"/>
                </a:lnTo>
                <a:lnTo>
                  <a:pt x="46" y="344"/>
                </a:lnTo>
                <a:lnTo>
                  <a:pt x="0" y="431"/>
                </a:lnTo>
                <a:lnTo>
                  <a:pt x="46" y="476"/>
                </a:lnTo>
                <a:lnTo>
                  <a:pt x="110" y="476"/>
                </a:lnTo>
                <a:lnTo>
                  <a:pt x="110" y="541"/>
                </a:lnTo>
                <a:lnTo>
                  <a:pt x="87" y="564"/>
                </a:lnTo>
                <a:lnTo>
                  <a:pt x="250" y="611"/>
                </a:lnTo>
                <a:lnTo>
                  <a:pt x="337" y="588"/>
                </a:lnTo>
                <a:lnTo>
                  <a:pt x="337" y="500"/>
                </a:lnTo>
                <a:lnTo>
                  <a:pt x="454" y="500"/>
                </a:lnTo>
                <a:lnTo>
                  <a:pt x="476" y="431"/>
                </a:lnTo>
                <a:lnTo>
                  <a:pt x="523" y="407"/>
                </a:lnTo>
                <a:lnTo>
                  <a:pt x="564" y="297"/>
                </a:lnTo>
                <a:lnTo>
                  <a:pt x="587" y="297"/>
                </a:lnTo>
                <a:lnTo>
                  <a:pt x="611" y="227"/>
                </a:lnTo>
                <a:lnTo>
                  <a:pt x="611" y="157"/>
                </a:lnTo>
                <a:lnTo>
                  <a:pt x="633" y="157"/>
                </a:lnTo>
                <a:lnTo>
                  <a:pt x="698" y="140"/>
                </a:lnTo>
                <a:lnTo>
                  <a:pt x="721" y="117"/>
                </a:lnTo>
                <a:lnTo>
                  <a:pt x="855" y="70"/>
                </a:lnTo>
                <a:lnTo>
                  <a:pt x="825" y="0"/>
                </a:lnTo>
                <a:lnTo>
                  <a:pt x="715" y="30"/>
                </a:lnTo>
                <a:lnTo>
                  <a:pt x="651" y="41"/>
                </a:lnTo>
                <a:lnTo>
                  <a:pt x="611" y="6"/>
                </a:lnTo>
                <a:lnTo>
                  <a:pt x="499" y="47"/>
                </a:lnTo>
                <a:lnTo>
                  <a:pt x="389" y="30"/>
                </a:lnTo>
                <a:lnTo>
                  <a:pt x="279" y="105"/>
                </a:lnTo>
                <a:lnTo>
                  <a:pt x="227" y="145"/>
                </a:lnTo>
                <a:lnTo>
                  <a:pt x="140" y="204"/>
                </a:lnTo>
                <a:lnTo>
                  <a:pt x="93" y="180"/>
                </a:lnTo>
                <a:lnTo>
                  <a:pt x="63" y="169"/>
                </a:lnTo>
                <a:close/>
              </a:path>
            </a:pathLst>
          </a:custGeom>
          <a:solidFill>
            <a:srgbClr val="FFFFFF"/>
          </a:solidFill>
          <a:ln w="9525">
            <a:solidFill>
              <a:schemeClr val="tx1"/>
            </a:solidFill>
            <a:round/>
            <a:headEnd/>
            <a:tailEnd/>
          </a:ln>
        </p:spPr>
        <p:txBody>
          <a:bodyPr/>
          <a:lstStyle/>
          <a:p>
            <a:endParaRPr lang="en-US"/>
          </a:p>
        </p:txBody>
      </p:sp>
      <p:sp>
        <p:nvSpPr>
          <p:cNvPr id="368" name="Freeform 201"/>
          <p:cNvSpPr>
            <a:spLocks/>
          </p:cNvSpPr>
          <p:nvPr/>
        </p:nvSpPr>
        <p:spPr bwMode="auto">
          <a:xfrm>
            <a:off x="4291109" y="3617803"/>
            <a:ext cx="447942" cy="359680"/>
          </a:xfrm>
          <a:custGeom>
            <a:avLst/>
            <a:gdLst>
              <a:gd name="T0" fmla="*/ 17 w 1104"/>
              <a:gd name="T1" fmla="*/ 0 h 982"/>
              <a:gd name="T2" fmla="*/ 0 w 1104"/>
              <a:gd name="T3" fmla="*/ 100 h 982"/>
              <a:gd name="T4" fmla="*/ 0 w 1104"/>
              <a:gd name="T5" fmla="*/ 145 h 982"/>
              <a:gd name="T6" fmla="*/ 70 w 1104"/>
              <a:gd name="T7" fmla="*/ 262 h 982"/>
              <a:gd name="T8" fmla="*/ 157 w 1104"/>
              <a:gd name="T9" fmla="*/ 279 h 982"/>
              <a:gd name="T10" fmla="*/ 110 w 1104"/>
              <a:gd name="T11" fmla="*/ 372 h 982"/>
              <a:gd name="T12" fmla="*/ 134 w 1104"/>
              <a:gd name="T13" fmla="*/ 442 h 982"/>
              <a:gd name="T14" fmla="*/ 227 w 1104"/>
              <a:gd name="T15" fmla="*/ 466 h 982"/>
              <a:gd name="T16" fmla="*/ 249 w 1104"/>
              <a:gd name="T17" fmla="*/ 576 h 982"/>
              <a:gd name="T18" fmla="*/ 314 w 1104"/>
              <a:gd name="T19" fmla="*/ 663 h 982"/>
              <a:gd name="T20" fmla="*/ 383 w 1104"/>
              <a:gd name="T21" fmla="*/ 686 h 982"/>
              <a:gd name="T22" fmla="*/ 430 w 1104"/>
              <a:gd name="T23" fmla="*/ 779 h 982"/>
              <a:gd name="T24" fmla="*/ 471 w 1104"/>
              <a:gd name="T25" fmla="*/ 802 h 982"/>
              <a:gd name="T26" fmla="*/ 586 w 1104"/>
              <a:gd name="T27" fmla="*/ 872 h 982"/>
              <a:gd name="T28" fmla="*/ 651 w 1104"/>
              <a:gd name="T29" fmla="*/ 889 h 982"/>
              <a:gd name="T30" fmla="*/ 767 w 1104"/>
              <a:gd name="T31" fmla="*/ 872 h 982"/>
              <a:gd name="T32" fmla="*/ 790 w 1104"/>
              <a:gd name="T33" fmla="*/ 935 h 982"/>
              <a:gd name="T34" fmla="*/ 947 w 1104"/>
              <a:gd name="T35" fmla="*/ 959 h 982"/>
              <a:gd name="T36" fmla="*/ 1052 w 1104"/>
              <a:gd name="T37" fmla="*/ 982 h 982"/>
              <a:gd name="T38" fmla="*/ 1057 w 1104"/>
              <a:gd name="T39" fmla="*/ 907 h 982"/>
              <a:gd name="T40" fmla="*/ 1104 w 1104"/>
              <a:gd name="T41" fmla="*/ 883 h 982"/>
              <a:gd name="T42" fmla="*/ 1104 w 1104"/>
              <a:gd name="T43" fmla="*/ 825 h 982"/>
              <a:gd name="T44" fmla="*/ 1011 w 1104"/>
              <a:gd name="T45" fmla="*/ 755 h 982"/>
              <a:gd name="T46" fmla="*/ 1011 w 1104"/>
              <a:gd name="T47" fmla="*/ 686 h 982"/>
              <a:gd name="T48" fmla="*/ 1034 w 1104"/>
              <a:gd name="T49" fmla="*/ 663 h 982"/>
              <a:gd name="T50" fmla="*/ 1034 w 1104"/>
              <a:gd name="T51" fmla="*/ 598 h 982"/>
              <a:gd name="T52" fmla="*/ 970 w 1104"/>
              <a:gd name="T53" fmla="*/ 598 h 982"/>
              <a:gd name="T54" fmla="*/ 924 w 1104"/>
              <a:gd name="T55" fmla="*/ 553 h 982"/>
              <a:gd name="T56" fmla="*/ 970 w 1104"/>
              <a:gd name="T57" fmla="*/ 471 h 982"/>
              <a:gd name="T58" fmla="*/ 947 w 1104"/>
              <a:gd name="T59" fmla="*/ 396 h 982"/>
              <a:gd name="T60" fmla="*/ 987 w 1104"/>
              <a:gd name="T61" fmla="*/ 279 h 982"/>
              <a:gd name="T62" fmla="*/ 970 w 1104"/>
              <a:gd name="T63" fmla="*/ 215 h 982"/>
              <a:gd name="T64" fmla="*/ 900 w 1104"/>
              <a:gd name="T65" fmla="*/ 145 h 982"/>
              <a:gd name="T66" fmla="*/ 767 w 1104"/>
              <a:gd name="T67" fmla="*/ 128 h 982"/>
              <a:gd name="T68" fmla="*/ 685 w 1104"/>
              <a:gd name="T69" fmla="*/ 122 h 982"/>
              <a:gd name="T70" fmla="*/ 639 w 1104"/>
              <a:gd name="T71" fmla="*/ 128 h 982"/>
              <a:gd name="T72" fmla="*/ 586 w 1104"/>
              <a:gd name="T73" fmla="*/ 145 h 982"/>
              <a:gd name="T74" fmla="*/ 581 w 1104"/>
              <a:gd name="T75" fmla="*/ 192 h 982"/>
              <a:gd name="T76" fmla="*/ 453 w 1104"/>
              <a:gd name="T77" fmla="*/ 215 h 982"/>
              <a:gd name="T78" fmla="*/ 361 w 1104"/>
              <a:gd name="T79" fmla="*/ 169 h 982"/>
              <a:gd name="T80" fmla="*/ 267 w 1104"/>
              <a:gd name="T81" fmla="*/ 58 h 982"/>
              <a:gd name="T82" fmla="*/ 244 w 1104"/>
              <a:gd name="T83" fmla="*/ 35 h 982"/>
              <a:gd name="T84" fmla="*/ 122 w 1104"/>
              <a:gd name="T85" fmla="*/ 82 h 982"/>
              <a:gd name="T86" fmla="*/ 64 w 1104"/>
              <a:gd name="T87" fmla="*/ 0 h 982"/>
              <a:gd name="T88" fmla="*/ 40 w 1104"/>
              <a:gd name="T89" fmla="*/ 0 h 982"/>
              <a:gd name="T90" fmla="*/ 17 w 1104"/>
              <a:gd name="T91" fmla="*/ 0 h 9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04"/>
              <a:gd name="T139" fmla="*/ 0 h 982"/>
              <a:gd name="T140" fmla="*/ 1104 w 1104"/>
              <a:gd name="T141" fmla="*/ 982 h 9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04" h="982">
                <a:moveTo>
                  <a:pt x="17" y="0"/>
                </a:moveTo>
                <a:lnTo>
                  <a:pt x="0" y="100"/>
                </a:lnTo>
                <a:lnTo>
                  <a:pt x="0" y="145"/>
                </a:lnTo>
                <a:lnTo>
                  <a:pt x="70" y="262"/>
                </a:lnTo>
                <a:lnTo>
                  <a:pt x="157" y="279"/>
                </a:lnTo>
                <a:lnTo>
                  <a:pt x="110" y="372"/>
                </a:lnTo>
                <a:lnTo>
                  <a:pt x="134" y="442"/>
                </a:lnTo>
                <a:lnTo>
                  <a:pt x="227" y="466"/>
                </a:lnTo>
                <a:lnTo>
                  <a:pt x="249" y="576"/>
                </a:lnTo>
                <a:lnTo>
                  <a:pt x="314" y="663"/>
                </a:lnTo>
                <a:lnTo>
                  <a:pt x="383" y="686"/>
                </a:lnTo>
                <a:lnTo>
                  <a:pt x="430" y="779"/>
                </a:lnTo>
                <a:lnTo>
                  <a:pt x="471" y="802"/>
                </a:lnTo>
                <a:lnTo>
                  <a:pt x="586" y="872"/>
                </a:lnTo>
                <a:lnTo>
                  <a:pt x="651" y="889"/>
                </a:lnTo>
                <a:lnTo>
                  <a:pt x="767" y="872"/>
                </a:lnTo>
                <a:lnTo>
                  <a:pt x="790" y="935"/>
                </a:lnTo>
                <a:lnTo>
                  <a:pt x="947" y="959"/>
                </a:lnTo>
                <a:lnTo>
                  <a:pt x="1052" y="982"/>
                </a:lnTo>
                <a:lnTo>
                  <a:pt x="1057" y="907"/>
                </a:lnTo>
                <a:lnTo>
                  <a:pt x="1104" y="883"/>
                </a:lnTo>
                <a:lnTo>
                  <a:pt x="1104" y="825"/>
                </a:lnTo>
                <a:lnTo>
                  <a:pt x="1011" y="755"/>
                </a:lnTo>
                <a:lnTo>
                  <a:pt x="1011" y="686"/>
                </a:lnTo>
                <a:lnTo>
                  <a:pt x="1034" y="663"/>
                </a:lnTo>
                <a:lnTo>
                  <a:pt x="1034" y="598"/>
                </a:lnTo>
                <a:lnTo>
                  <a:pt x="970" y="598"/>
                </a:lnTo>
                <a:lnTo>
                  <a:pt x="924" y="553"/>
                </a:lnTo>
                <a:lnTo>
                  <a:pt x="970" y="471"/>
                </a:lnTo>
                <a:lnTo>
                  <a:pt x="947" y="396"/>
                </a:lnTo>
                <a:lnTo>
                  <a:pt x="987" y="279"/>
                </a:lnTo>
                <a:lnTo>
                  <a:pt x="970" y="215"/>
                </a:lnTo>
                <a:lnTo>
                  <a:pt x="900" y="145"/>
                </a:lnTo>
                <a:lnTo>
                  <a:pt x="767" y="128"/>
                </a:lnTo>
                <a:lnTo>
                  <a:pt x="685" y="122"/>
                </a:lnTo>
                <a:lnTo>
                  <a:pt x="639" y="128"/>
                </a:lnTo>
                <a:lnTo>
                  <a:pt x="586" y="145"/>
                </a:lnTo>
                <a:lnTo>
                  <a:pt x="581" y="192"/>
                </a:lnTo>
                <a:lnTo>
                  <a:pt x="453" y="215"/>
                </a:lnTo>
                <a:lnTo>
                  <a:pt x="361" y="169"/>
                </a:lnTo>
                <a:lnTo>
                  <a:pt x="267" y="58"/>
                </a:lnTo>
                <a:lnTo>
                  <a:pt x="244" y="35"/>
                </a:lnTo>
                <a:lnTo>
                  <a:pt x="122" y="82"/>
                </a:lnTo>
                <a:lnTo>
                  <a:pt x="64" y="0"/>
                </a:lnTo>
                <a:lnTo>
                  <a:pt x="40" y="0"/>
                </a:lnTo>
                <a:lnTo>
                  <a:pt x="17" y="0"/>
                </a:lnTo>
                <a:close/>
              </a:path>
            </a:pathLst>
          </a:custGeom>
          <a:solidFill>
            <a:srgbClr val="FFFFFF"/>
          </a:solidFill>
          <a:ln w="9525">
            <a:solidFill>
              <a:schemeClr val="tx1"/>
            </a:solidFill>
            <a:round/>
            <a:headEnd/>
            <a:tailEnd/>
          </a:ln>
        </p:spPr>
        <p:txBody>
          <a:bodyPr/>
          <a:lstStyle/>
          <a:p>
            <a:endParaRPr lang="en-US"/>
          </a:p>
        </p:txBody>
      </p:sp>
      <p:sp>
        <p:nvSpPr>
          <p:cNvPr id="369" name="Freeform 202"/>
          <p:cNvSpPr>
            <a:spLocks/>
          </p:cNvSpPr>
          <p:nvPr/>
        </p:nvSpPr>
        <p:spPr bwMode="auto">
          <a:xfrm>
            <a:off x="4466391" y="3936545"/>
            <a:ext cx="16229" cy="23394"/>
          </a:xfrm>
          <a:custGeom>
            <a:avLst/>
            <a:gdLst>
              <a:gd name="T0" fmla="*/ 41 w 41"/>
              <a:gd name="T1" fmla="*/ 40 h 63"/>
              <a:gd name="T2" fmla="*/ 23 w 41"/>
              <a:gd name="T3" fmla="*/ 0 h 63"/>
              <a:gd name="T4" fmla="*/ 0 w 41"/>
              <a:gd name="T5" fmla="*/ 0 h 63"/>
              <a:gd name="T6" fmla="*/ 0 w 41"/>
              <a:gd name="T7" fmla="*/ 40 h 63"/>
              <a:gd name="T8" fmla="*/ 41 w 41"/>
              <a:gd name="T9" fmla="*/ 63 h 63"/>
              <a:gd name="T10" fmla="*/ 41 w 41"/>
              <a:gd name="T11" fmla="*/ 40 h 63"/>
              <a:gd name="T12" fmla="*/ 0 60000 65536"/>
              <a:gd name="T13" fmla="*/ 0 60000 65536"/>
              <a:gd name="T14" fmla="*/ 0 60000 65536"/>
              <a:gd name="T15" fmla="*/ 0 60000 65536"/>
              <a:gd name="T16" fmla="*/ 0 60000 65536"/>
              <a:gd name="T17" fmla="*/ 0 60000 65536"/>
              <a:gd name="T18" fmla="*/ 0 w 41"/>
              <a:gd name="T19" fmla="*/ 0 h 63"/>
              <a:gd name="T20" fmla="*/ 41 w 41"/>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41" h="63">
                <a:moveTo>
                  <a:pt x="41" y="40"/>
                </a:moveTo>
                <a:lnTo>
                  <a:pt x="23" y="0"/>
                </a:lnTo>
                <a:lnTo>
                  <a:pt x="0" y="0"/>
                </a:lnTo>
                <a:lnTo>
                  <a:pt x="0" y="40"/>
                </a:lnTo>
                <a:lnTo>
                  <a:pt x="41" y="63"/>
                </a:lnTo>
                <a:lnTo>
                  <a:pt x="41" y="40"/>
                </a:lnTo>
                <a:close/>
              </a:path>
            </a:pathLst>
          </a:custGeom>
          <a:solidFill>
            <a:srgbClr val="FFFFFF"/>
          </a:solidFill>
          <a:ln w="9525">
            <a:solidFill>
              <a:schemeClr val="tx1"/>
            </a:solidFill>
            <a:round/>
            <a:headEnd/>
            <a:tailEnd/>
          </a:ln>
        </p:spPr>
        <p:txBody>
          <a:bodyPr/>
          <a:lstStyle/>
          <a:p>
            <a:endParaRPr lang="en-US"/>
          </a:p>
        </p:txBody>
      </p:sp>
      <p:sp>
        <p:nvSpPr>
          <p:cNvPr id="370" name="Freeform 203"/>
          <p:cNvSpPr>
            <a:spLocks/>
          </p:cNvSpPr>
          <p:nvPr/>
        </p:nvSpPr>
        <p:spPr bwMode="auto">
          <a:xfrm>
            <a:off x="4076876" y="3819576"/>
            <a:ext cx="486893" cy="371377"/>
          </a:xfrm>
          <a:custGeom>
            <a:avLst/>
            <a:gdLst>
              <a:gd name="T0" fmla="*/ 0 w 1196"/>
              <a:gd name="T1" fmla="*/ 157 h 1010"/>
              <a:gd name="T2" fmla="*/ 0 w 1196"/>
              <a:gd name="T3" fmla="*/ 226 h 1010"/>
              <a:gd name="T4" fmla="*/ 46 w 1196"/>
              <a:gd name="T5" fmla="*/ 272 h 1010"/>
              <a:gd name="T6" fmla="*/ 162 w 1196"/>
              <a:gd name="T7" fmla="*/ 406 h 1010"/>
              <a:gd name="T8" fmla="*/ 186 w 1196"/>
              <a:gd name="T9" fmla="*/ 446 h 1010"/>
              <a:gd name="T10" fmla="*/ 226 w 1196"/>
              <a:gd name="T11" fmla="*/ 626 h 1010"/>
              <a:gd name="T12" fmla="*/ 366 w 1196"/>
              <a:gd name="T13" fmla="*/ 807 h 1010"/>
              <a:gd name="T14" fmla="*/ 453 w 1196"/>
              <a:gd name="T15" fmla="*/ 1010 h 1010"/>
              <a:gd name="T16" fmla="*/ 500 w 1196"/>
              <a:gd name="T17" fmla="*/ 975 h 1010"/>
              <a:gd name="T18" fmla="*/ 500 w 1196"/>
              <a:gd name="T19" fmla="*/ 923 h 1010"/>
              <a:gd name="T20" fmla="*/ 587 w 1196"/>
              <a:gd name="T21" fmla="*/ 917 h 1010"/>
              <a:gd name="T22" fmla="*/ 639 w 1196"/>
              <a:gd name="T23" fmla="*/ 940 h 1010"/>
              <a:gd name="T24" fmla="*/ 668 w 1196"/>
              <a:gd name="T25" fmla="*/ 957 h 1010"/>
              <a:gd name="T26" fmla="*/ 727 w 1196"/>
              <a:gd name="T27" fmla="*/ 987 h 1010"/>
              <a:gd name="T28" fmla="*/ 744 w 1196"/>
              <a:gd name="T29" fmla="*/ 987 h 1010"/>
              <a:gd name="T30" fmla="*/ 790 w 1196"/>
              <a:gd name="T31" fmla="*/ 877 h 1010"/>
              <a:gd name="T32" fmla="*/ 1133 w 1196"/>
              <a:gd name="T33" fmla="*/ 783 h 1010"/>
              <a:gd name="T34" fmla="*/ 1174 w 1196"/>
              <a:gd name="T35" fmla="*/ 783 h 1010"/>
              <a:gd name="T36" fmla="*/ 1196 w 1196"/>
              <a:gd name="T37" fmla="*/ 673 h 1010"/>
              <a:gd name="T38" fmla="*/ 1174 w 1196"/>
              <a:gd name="T39" fmla="*/ 603 h 1010"/>
              <a:gd name="T40" fmla="*/ 953 w 1196"/>
              <a:gd name="T41" fmla="*/ 580 h 1010"/>
              <a:gd name="T42" fmla="*/ 884 w 1196"/>
              <a:gd name="T43" fmla="*/ 446 h 1010"/>
              <a:gd name="T44" fmla="*/ 906 w 1196"/>
              <a:gd name="T45" fmla="*/ 296 h 1010"/>
              <a:gd name="T46" fmla="*/ 837 w 1196"/>
              <a:gd name="T47" fmla="*/ 226 h 1010"/>
              <a:gd name="T48" fmla="*/ 772 w 1196"/>
              <a:gd name="T49" fmla="*/ 226 h 1010"/>
              <a:gd name="T50" fmla="*/ 680 w 1196"/>
              <a:gd name="T51" fmla="*/ 180 h 1010"/>
              <a:gd name="T52" fmla="*/ 570 w 1196"/>
              <a:gd name="T53" fmla="*/ 226 h 1010"/>
              <a:gd name="T54" fmla="*/ 500 w 1196"/>
              <a:gd name="T55" fmla="*/ 133 h 1010"/>
              <a:gd name="T56" fmla="*/ 500 w 1196"/>
              <a:gd name="T57" fmla="*/ 110 h 1010"/>
              <a:gd name="T58" fmla="*/ 383 w 1196"/>
              <a:gd name="T59" fmla="*/ 0 h 1010"/>
              <a:gd name="T60" fmla="*/ 343 w 1196"/>
              <a:gd name="T61" fmla="*/ 0 h 1010"/>
              <a:gd name="T62" fmla="*/ 162 w 1196"/>
              <a:gd name="T63" fmla="*/ 23 h 1010"/>
              <a:gd name="T64" fmla="*/ 162 w 1196"/>
              <a:gd name="T65" fmla="*/ 69 h 1010"/>
              <a:gd name="T66" fmla="*/ 249 w 1196"/>
              <a:gd name="T67" fmla="*/ 92 h 1010"/>
              <a:gd name="T68" fmla="*/ 226 w 1196"/>
              <a:gd name="T69" fmla="*/ 157 h 1010"/>
              <a:gd name="T70" fmla="*/ 157 w 1196"/>
              <a:gd name="T71" fmla="*/ 157 h 1010"/>
              <a:gd name="T72" fmla="*/ 116 w 1196"/>
              <a:gd name="T73" fmla="*/ 180 h 1010"/>
              <a:gd name="T74" fmla="*/ 46 w 1196"/>
              <a:gd name="T75" fmla="*/ 168 h 1010"/>
              <a:gd name="T76" fmla="*/ 0 w 1196"/>
              <a:gd name="T77" fmla="*/ 157 h 10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96"/>
              <a:gd name="T118" fmla="*/ 0 h 1010"/>
              <a:gd name="T119" fmla="*/ 1196 w 1196"/>
              <a:gd name="T120" fmla="*/ 1010 h 10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96" h="1010">
                <a:moveTo>
                  <a:pt x="0" y="157"/>
                </a:moveTo>
                <a:lnTo>
                  <a:pt x="0" y="226"/>
                </a:lnTo>
                <a:lnTo>
                  <a:pt x="46" y="272"/>
                </a:lnTo>
                <a:lnTo>
                  <a:pt x="162" y="406"/>
                </a:lnTo>
                <a:lnTo>
                  <a:pt x="186" y="446"/>
                </a:lnTo>
                <a:lnTo>
                  <a:pt x="226" y="626"/>
                </a:lnTo>
                <a:lnTo>
                  <a:pt x="366" y="807"/>
                </a:lnTo>
                <a:lnTo>
                  <a:pt x="453" y="1010"/>
                </a:lnTo>
                <a:lnTo>
                  <a:pt x="500" y="975"/>
                </a:lnTo>
                <a:lnTo>
                  <a:pt x="500" y="923"/>
                </a:lnTo>
                <a:lnTo>
                  <a:pt x="587" y="917"/>
                </a:lnTo>
                <a:lnTo>
                  <a:pt x="639" y="940"/>
                </a:lnTo>
                <a:lnTo>
                  <a:pt x="668" y="957"/>
                </a:lnTo>
                <a:lnTo>
                  <a:pt x="727" y="987"/>
                </a:lnTo>
                <a:lnTo>
                  <a:pt x="744" y="987"/>
                </a:lnTo>
                <a:lnTo>
                  <a:pt x="790" y="877"/>
                </a:lnTo>
                <a:lnTo>
                  <a:pt x="1133" y="783"/>
                </a:lnTo>
                <a:lnTo>
                  <a:pt x="1174" y="783"/>
                </a:lnTo>
                <a:lnTo>
                  <a:pt x="1196" y="673"/>
                </a:lnTo>
                <a:lnTo>
                  <a:pt x="1174" y="603"/>
                </a:lnTo>
                <a:lnTo>
                  <a:pt x="953" y="580"/>
                </a:lnTo>
                <a:lnTo>
                  <a:pt x="884" y="446"/>
                </a:lnTo>
                <a:lnTo>
                  <a:pt x="906" y="296"/>
                </a:lnTo>
                <a:lnTo>
                  <a:pt x="837" y="226"/>
                </a:lnTo>
                <a:lnTo>
                  <a:pt x="772" y="226"/>
                </a:lnTo>
                <a:lnTo>
                  <a:pt x="680" y="180"/>
                </a:lnTo>
                <a:lnTo>
                  <a:pt x="570" y="226"/>
                </a:lnTo>
                <a:lnTo>
                  <a:pt x="500" y="133"/>
                </a:lnTo>
                <a:lnTo>
                  <a:pt x="500" y="110"/>
                </a:lnTo>
                <a:lnTo>
                  <a:pt x="383" y="0"/>
                </a:lnTo>
                <a:lnTo>
                  <a:pt x="343" y="0"/>
                </a:lnTo>
                <a:lnTo>
                  <a:pt x="162" y="23"/>
                </a:lnTo>
                <a:lnTo>
                  <a:pt x="162" y="69"/>
                </a:lnTo>
                <a:lnTo>
                  <a:pt x="249" y="92"/>
                </a:lnTo>
                <a:lnTo>
                  <a:pt x="226" y="157"/>
                </a:lnTo>
                <a:lnTo>
                  <a:pt x="157" y="157"/>
                </a:lnTo>
                <a:lnTo>
                  <a:pt x="116" y="180"/>
                </a:lnTo>
                <a:lnTo>
                  <a:pt x="46" y="168"/>
                </a:lnTo>
                <a:lnTo>
                  <a:pt x="0" y="157"/>
                </a:lnTo>
                <a:close/>
              </a:path>
            </a:pathLst>
          </a:custGeom>
          <a:solidFill>
            <a:srgbClr val="FFFFFF"/>
          </a:solidFill>
          <a:ln w="9525">
            <a:solidFill>
              <a:schemeClr val="tx1"/>
            </a:solidFill>
            <a:round/>
            <a:headEnd/>
            <a:tailEnd/>
          </a:ln>
        </p:spPr>
        <p:txBody>
          <a:bodyPr/>
          <a:lstStyle/>
          <a:p>
            <a:endParaRPr lang="en-US"/>
          </a:p>
        </p:txBody>
      </p:sp>
      <p:sp>
        <p:nvSpPr>
          <p:cNvPr id="371" name="Freeform 204"/>
          <p:cNvSpPr>
            <a:spLocks/>
          </p:cNvSpPr>
          <p:nvPr/>
        </p:nvSpPr>
        <p:spPr bwMode="auto">
          <a:xfrm>
            <a:off x="4261896" y="4158787"/>
            <a:ext cx="116855" cy="87727"/>
          </a:xfrm>
          <a:custGeom>
            <a:avLst/>
            <a:gdLst>
              <a:gd name="T0" fmla="*/ 0 w 291"/>
              <a:gd name="T1" fmla="*/ 87 h 244"/>
              <a:gd name="T2" fmla="*/ 47 w 291"/>
              <a:gd name="T3" fmla="*/ 203 h 244"/>
              <a:gd name="T4" fmla="*/ 122 w 291"/>
              <a:gd name="T5" fmla="*/ 244 h 244"/>
              <a:gd name="T6" fmla="*/ 162 w 291"/>
              <a:gd name="T7" fmla="*/ 191 h 244"/>
              <a:gd name="T8" fmla="*/ 209 w 291"/>
              <a:gd name="T9" fmla="*/ 168 h 244"/>
              <a:gd name="T10" fmla="*/ 227 w 291"/>
              <a:gd name="T11" fmla="*/ 128 h 244"/>
              <a:gd name="T12" fmla="*/ 291 w 291"/>
              <a:gd name="T13" fmla="*/ 69 h 244"/>
              <a:gd name="T14" fmla="*/ 197 w 291"/>
              <a:gd name="T15" fmla="*/ 17 h 244"/>
              <a:gd name="T16" fmla="*/ 140 w 291"/>
              <a:gd name="T17" fmla="*/ 0 h 244"/>
              <a:gd name="T18" fmla="*/ 47 w 291"/>
              <a:gd name="T19" fmla="*/ 0 h 244"/>
              <a:gd name="T20" fmla="*/ 47 w 291"/>
              <a:gd name="T21" fmla="*/ 52 h 244"/>
              <a:gd name="T22" fmla="*/ 0 w 291"/>
              <a:gd name="T23" fmla="*/ 87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1"/>
              <a:gd name="T37" fmla="*/ 0 h 244"/>
              <a:gd name="T38" fmla="*/ 291 w 291"/>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1" h="244">
                <a:moveTo>
                  <a:pt x="0" y="87"/>
                </a:moveTo>
                <a:lnTo>
                  <a:pt x="47" y="203"/>
                </a:lnTo>
                <a:lnTo>
                  <a:pt x="122" y="244"/>
                </a:lnTo>
                <a:lnTo>
                  <a:pt x="162" y="191"/>
                </a:lnTo>
                <a:lnTo>
                  <a:pt x="209" y="168"/>
                </a:lnTo>
                <a:lnTo>
                  <a:pt x="227" y="128"/>
                </a:lnTo>
                <a:lnTo>
                  <a:pt x="291" y="69"/>
                </a:lnTo>
                <a:lnTo>
                  <a:pt x="197" y="17"/>
                </a:lnTo>
                <a:lnTo>
                  <a:pt x="140" y="0"/>
                </a:lnTo>
                <a:lnTo>
                  <a:pt x="47" y="0"/>
                </a:lnTo>
                <a:lnTo>
                  <a:pt x="47" y="52"/>
                </a:lnTo>
                <a:lnTo>
                  <a:pt x="0" y="87"/>
                </a:lnTo>
                <a:close/>
              </a:path>
            </a:pathLst>
          </a:custGeom>
          <a:solidFill>
            <a:srgbClr val="FFFFFF"/>
          </a:solidFill>
          <a:ln w="9525">
            <a:solidFill>
              <a:schemeClr val="tx1"/>
            </a:solidFill>
            <a:round/>
            <a:headEnd/>
            <a:tailEnd/>
          </a:ln>
        </p:spPr>
        <p:txBody>
          <a:bodyPr/>
          <a:lstStyle/>
          <a:p>
            <a:endParaRPr lang="en-US"/>
          </a:p>
        </p:txBody>
      </p:sp>
      <p:sp>
        <p:nvSpPr>
          <p:cNvPr id="372" name="Freeform 205"/>
          <p:cNvSpPr>
            <a:spLocks/>
          </p:cNvSpPr>
          <p:nvPr/>
        </p:nvSpPr>
        <p:spPr bwMode="auto">
          <a:xfrm>
            <a:off x="4313830" y="4114924"/>
            <a:ext cx="201249" cy="131591"/>
          </a:xfrm>
          <a:custGeom>
            <a:avLst/>
            <a:gdLst>
              <a:gd name="T0" fmla="*/ 0 w 493"/>
              <a:gd name="T1" fmla="*/ 360 h 360"/>
              <a:gd name="T2" fmla="*/ 99 w 493"/>
              <a:gd name="T3" fmla="*/ 337 h 360"/>
              <a:gd name="T4" fmla="*/ 191 w 493"/>
              <a:gd name="T5" fmla="*/ 290 h 360"/>
              <a:gd name="T6" fmla="*/ 256 w 493"/>
              <a:gd name="T7" fmla="*/ 272 h 360"/>
              <a:gd name="T8" fmla="*/ 413 w 493"/>
              <a:gd name="T9" fmla="*/ 227 h 360"/>
              <a:gd name="T10" fmla="*/ 493 w 493"/>
              <a:gd name="T11" fmla="*/ 168 h 360"/>
              <a:gd name="T12" fmla="*/ 476 w 493"/>
              <a:gd name="T13" fmla="*/ 122 h 360"/>
              <a:gd name="T14" fmla="*/ 476 w 493"/>
              <a:gd name="T15" fmla="*/ 87 h 360"/>
              <a:gd name="T16" fmla="*/ 458 w 493"/>
              <a:gd name="T17" fmla="*/ 0 h 360"/>
              <a:gd name="T18" fmla="*/ 256 w 493"/>
              <a:gd name="T19" fmla="*/ 46 h 360"/>
              <a:gd name="T20" fmla="*/ 209 w 493"/>
              <a:gd name="T21" fmla="*/ 70 h 360"/>
              <a:gd name="T22" fmla="*/ 169 w 493"/>
              <a:gd name="T23" fmla="*/ 180 h 360"/>
              <a:gd name="T24" fmla="*/ 146 w 493"/>
              <a:gd name="T25" fmla="*/ 203 h 360"/>
              <a:gd name="T26" fmla="*/ 99 w 493"/>
              <a:gd name="T27" fmla="*/ 250 h 360"/>
              <a:gd name="T28" fmla="*/ 87 w 493"/>
              <a:gd name="T29" fmla="*/ 284 h 360"/>
              <a:gd name="T30" fmla="*/ 34 w 493"/>
              <a:gd name="T31" fmla="*/ 314 h 360"/>
              <a:gd name="T32" fmla="*/ 0 w 493"/>
              <a:gd name="T33" fmla="*/ 360 h 3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3"/>
              <a:gd name="T52" fmla="*/ 0 h 360"/>
              <a:gd name="T53" fmla="*/ 493 w 493"/>
              <a:gd name="T54" fmla="*/ 360 h 3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3" h="360">
                <a:moveTo>
                  <a:pt x="0" y="360"/>
                </a:moveTo>
                <a:lnTo>
                  <a:pt x="99" y="337"/>
                </a:lnTo>
                <a:lnTo>
                  <a:pt x="191" y="290"/>
                </a:lnTo>
                <a:lnTo>
                  <a:pt x="256" y="272"/>
                </a:lnTo>
                <a:lnTo>
                  <a:pt x="413" y="227"/>
                </a:lnTo>
                <a:lnTo>
                  <a:pt x="493" y="168"/>
                </a:lnTo>
                <a:lnTo>
                  <a:pt x="476" y="122"/>
                </a:lnTo>
                <a:lnTo>
                  <a:pt x="476" y="87"/>
                </a:lnTo>
                <a:lnTo>
                  <a:pt x="458" y="0"/>
                </a:lnTo>
                <a:lnTo>
                  <a:pt x="256" y="46"/>
                </a:lnTo>
                <a:lnTo>
                  <a:pt x="209" y="70"/>
                </a:lnTo>
                <a:lnTo>
                  <a:pt x="169" y="180"/>
                </a:lnTo>
                <a:lnTo>
                  <a:pt x="146" y="203"/>
                </a:lnTo>
                <a:lnTo>
                  <a:pt x="99" y="250"/>
                </a:lnTo>
                <a:lnTo>
                  <a:pt x="87" y="284"/>
                </a:lnTo>
                <a:lnTo>
                  <a:pt x="34" y="314"/>
                </a:lnTo>
                <a:lnTo>
                  <a:pt x="0" y="360"/>
                </a:lnTo>
                <a:close/>
              </a:path>
            </a:pathLst>
          </a:custGeom>
          <a:solidFill>
            <a:srgbClr val="FFFFFF"/>
          </a:solidFill>
          <a:ln w="9525">
            <a:solidFill>
              <a:schemeClr val="tx1"/>
            </a:solidFill>
            <a:round/>
            <a:headEnd/>
            <a:tailEnd/>
          </a:ln>
        </p:spPr>
        <p:txBody>
          <a:bodyPr/>
          <a:lstStyle/>
          <a:p>
            <a:endParaRPr lang="en-US"/>
          </a:p>
        </p:txBody>
      </p:sp>
      <p:sp>
        <p:nvSpPr>
          <p:cNvPr id="373" name="Freeform 206"/>
          <p:cNvSpPr>
            <a:spLocks/>
          </p:cNvSpPr>
          <p:nvPr/>
        </p:nvSpPr>
        <p:spPr bwMode="auto">
          <a:xfrm>
            <a:off x="4489113" y="3983332"/>
            <a:ext cx="165543" cy="192999"/>
          </a:xfrm>
          <a:custGeom>
            <a:avLst/>
            <a:gdLst>
              <a:gd name="T0" fmla="*/ 0 w 406"/>
              <a:gd name="T1" fmla="*/ 361 h 529"/>
              <a:gd name="T2" fmla="*/ 139 w 406"/>
              <a:gd name="T3" fmla="*/ 314 h 529"/>
              <a:gd name="T4" fmla="*/ 174 w 406"/>
              <a:gd name="T5" fmla="*/ 267 h 529"/>
              <a:gd name="T6" fmla="*/ 162 w 406"/>
              <a:gd name="T7" fmla="*/ 163 h 529"/>
              <a:gd name="T8" fmla="*/ 197 w 406"/>
              <a:gd name="T9" fmla="*/ 93 h 529"/>
              <a:gd name="T10" fmla="*/ 214 w 406"/>
              <a:gd name="T11" fmla="*/ 41 h 529"/>
              <a:gd name="T12" fmla="*/ 209 w 406"/>
              <a:gd name="T13" fmla="*/ 0 h 529"/>
              <a:gd name="T14" fmla="*/ 256 w 406"/>
              <a:gd name="T15" fmla="*/ 65 h 529"/>
              <a:gd name="T16" fmla="*/ 325 w 406"/>
              <a:gd name="T17" fmla="*/ 122 h 529"/>
              <a:gd name="T18" fmla="*/ 383 w 406"/>
              <a:gd name="T19" fmla="*/ 134 h 529"/>
              <a:gd name="T20" fmla="*/ 389 w 406"/>
              <a:gd name="T21" fmla="*/ 175 h 529"/>
              <a:gd name="T22" fmla="*/ 406 w 406"/>
              <a:gd name="T23" fmla="*/ 204 h 529"/>
              <a:gd name="T24" fmla="*/ 406 w 406"/>
              <a:gd name="T25" fmla="*/ 250 h 529"/>
              <a:gd name="T26" fmla="*/ 336 w 406"/>
              <a:gd name="T27" fmla="*/ 291 h 529"/>
              <a:gd name="T28" fmla="*/ 296 w 406"/>
              <a:gd name="T29" fmla="*/ 384 h 529"/>
              <a:gd name="T30" fmla="*/ 226 w 406"/>
              <a:gd name="T31" fmla="*/ 431 h 529"/>
              <a:gd name="T32" fmla="*/ 116 w 406"/>
              <a:gd name="T33" fmla="*/ 494 h 529"/>
              <a:gd name="T34" fmla="*/ 57 w 406"/>
              <a:gd name="T35" fmla="*/ 529 h 529"/>
              <a:gd name="T36" fmla="*/ 40 w 406"/>
              <a:gd name="T37" fmla="*/ 483 h 529"/>
              <a:gd name="T38" fmla="*/ 34 w 406"/>
              <a:gd name="T39" fmla="*/ 448 h 529"/>
              <a:gd name="T40" fmla="*/ 0 w 406"/>
              <a:gd name="T41" fmla="*/ 361 h 5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6"/>
              <a:gd name="T64" fmla="*/ 0 h 529"/>
              <a:gd name="T65" fmla="*/ 406 w 406"/>
              <a:gd name="T66" fmla="*/ 529 h 5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6" h="529">
                <a:moveTo>
                  <a:pt x="0" y="361"/>
                </a:moveTo>
                <a:lnTo>
                  <a:pt x="139" y="314"/>
                </a:lnTo>
                <a:lnTo>
                  <a:pt x="174" y="267"/>
                </a:lnTo>
                <a:lnTo>
                  <a:pt x="162" y="163"/>
                </a:lnTo>
                <a:lnTo>
                  <a:pt x="197" y="93"/>
                </a:lnTo>
                <a:lnTo>
                  <a:pt x="214" y="41"/>
                </a:lnTo>
                <a:lnTo>
                  <a:pt x="209" y="0"/>
                </a:lnTo>
                <a:lnTo>
                  <a:pt x="256" y="65"/>
                </a:lnTo>
                <a:lnTo>
                  <a:pt x="325" y="122"/>
                </a:lnTo>
                <a:lnTo>
                  <a:pt x="383" y="134"/>
                </a:lnTo>
                <a:lnTo>
                  <a:pt x="389" y="175"/>
                </a:lnTo>
                <a:lnTo>
                  <a:pt x="406" y="204"/>
                </a:lnTo>
                <a:lnTo>
                  <a:pt x="406" y="250"/>
                </a:lnTo>
                <a:lnTo>
                  <a:pt x="336" y="291"/>
                </a:lnTo>
                <a:lnTo>
                  <a:pt x="296" y="384"/>
                </a:lnTo>
                <a:lnTo>
                  <a:pt x="226" y="431"/>
                </a:lnTo>
                <a:lnTo>
                  <a:pt x="116" y="494"/>
                </a:lnTo>
                <a:lnTo>
                  <a:pt x="57" y="529"/>
                </a:lnTo>
                <a:lnTo>
                  <a:pt x="40" y="483"/>
                </a:lnTo>
                <a:lnTo>
                  <a:pt x="34" y="448"/>
                </a:lnTo>
                <a:lnTo>
                  <a:pt x="0" y="361"/>
                </a:lnTo>
                <a:close/>
              </a:path>
            </a:pathLst>
          </a:custGeom>
          <a:solidFill>
            <a:srgbClr val="FFFFFF"/>
          </a:solidFill>
          <a:ln w="9525">
            <a:solidFill>
              <a:schemeClr val="tx1"/>
            </a:solidFill>
            <a:round/>
            <a:headEnd/>
            <a:tailEnd/>
          </a:ln>
        </p:spPr>
        <p:txBody>
          <a:bodyPr/>
          <a:lstStyle/>
          <a:p>
            <a:endParaRPr lang="en-US"/>
          </a:p>
        </p:txBody>
      </p:sp>
      <p:sp>
        <p:nvSpPr>
          <p:cNvPr id="374" name="Freeform 207"/>
          <p:cNvSpPr>
            <a:spLocks/>
          </p:cNvSpPr>
          <p:nvPr/>
        </p:nvSpPr>
        <p:spPr bwMode="auto">
          <a:xfrm>
            <a:off x="4437176" y="3936545"/>
            <a:ext cx="142822" cy="105272"/>
          </a:xfrm>
          <a:custGeom>
            <a:avLst/>
            <a:gdLst>
              <a:gd name="T0" fmla="*/ 22 w 354"/>
              <a:gd name="T1" fmla="*/ 0 h 284"/>
              <a:gd name="T2" fmla="*/ 0 w 354"/>
              <a:gd name="T3" fmla="*/ 105 h 284"/>
              <a:gd name="T4" fmla="*/ 0 w 354"/>
              <a:gd name="T5" fmla="*/ 122 h 284"/>
              <a:gd name="T6" fmla="*/ 52 w 354"/>
              <a:gd name="T7" fmla="*/ 232 h 284"/>
              <a:gd name="T8" fmla="*/ 69 w 354"/>
              <a:gd name="T9" fmla="*/ 261 h 284"/>
              <a:gd name="T10" fmla="*/ 249 w 354"/>
              <a:gd name="T11" fmla="*/ 284 h 284"/>
              <a:gd name="T12" fmla="*/ 290 w 354"/>
              <a:gd name="T13" fmla="*/ 284 h 284"/>
              <a:gd name="T14" fmla="*/ 354 w 354"/>
              <a:gd name="T15" fmla="*/ 168 h 284"/>
              <a:gd name="T16" fmla="*/ 336 w 354"/>
              <a:gd name="T17" fmla="*/ 110 h 284"/>
              <a:gd name="T18" fmla="*/ 312 w 354"/>
              <a:gd name="T19" fmla="*/ 110 h 284"/>
              <a:gd name="T20" fmla="*/ 249 w 354"/>
              <a:gd name="T21" fmla="*/ 150 h 284"/>
              <a:gd name="T22" fmla="*/ 249 w 354"/>
              <a:gd name="T23" fmla="*/ 174 h 284"/>
              <a:gd name="T24" fmla="*/ 121 w 354"/>
              <a:gd name="T25" fmla="*/ 157 h 284"/>
              <a:gd name="T26" fmla="*/ 110 w 354"/>
              <a:gd name="T27" fmla="*/ 127 h 284"/>
              <a:gd name="T28" fmla="*/ 110 w 354"/>
              <a:gd name="T29" fmla="*/ 110 h 284"/>
              <a:gd name="T30" fmla="*/ 69 w 354"/>
              <a:gd name="T31" fmla="*/ 127 h 284"/>
              <a:gd name="T32" fmla="*/ 22 w 354"/>
              <a:gd name="T33" fmla="*/ 17 h 284"/>
              <a:gd name="T34" fmla="*/ 22 w 354"/>
              <a:gd name="T35" fmla="*/ 0 h 2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4"/>
              <a:gd name="T55" fmla="*/ 0 h 284"/>
              <a:gd name="T56" fmla="*/ 354 w 354"/>
              <a:gd name="T57" fmla="*/ 284 h 2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4" h="284">
                <a:moveTo>
                  <a:pt x="22" y="0"/>
                </a:moveTo>
                <a:lnTo>
                  <a:pt x="0" y="105"/>
                </a:lnTo>
                <a:lnTo>
                  <a:pt x="0" y="122"/>
                </a:lnTo>
                <a:lnTo>
                  <a:pt x="52" y="232"/>
                </a:lnTo>
                <a:lnTo>
                  <a:pt x="69" y="261"/>
                </a:lnTo>
                <a:lnTo>
                  <a:pt x="249" y="284"/>
                </a:lnTo>
                <a:lnTo>
                  <a:pt x="290" y="284"/>
                </a:lnTo>
                <a:lnTo>
                  <a:pt x="354" y="168"/>
                </a:lnTo>
                <a:lnTo>
                  <a:pt x="336" y="110"/>
                </a:lnTo>
                <a:lnTo>
                  <a:pt x="312" y="110"/>
                </a:lnTo>
                <a:lnTo>
                  <a:pt x="249" y="150"/>
                </a:lnTo>
                <a:lnTo>
                  <a:pt x="249" y="174"/>
                </a:lnTo>
                <a:lnTo>
                  <a:pt x="121" y="157"/>
                </a:lnTo>
                <a:lnTo>
                  <a:pt x="110" y="127"/>
                </a:lnTo>
                <a:lnTo>
                  <a:pt x="110" y="110"/>
                </a:lnTo>
                <a:lnTo>
                  <a:pt x="69" y="127"/>
                </a:lnTo>
                <a:lnTo>
                  <a:pt x="22" y="17"/>
                </a:lnTo>
                <a:lnTo>
                  <a:pt x="22" y="0"/>
                </a:lnTo>
                <a:close/>
              </a:path>
            </a:pathLst>
          </a:custGeom>
          <a:solidFill>
            <a:srgbClr val="FFFFFF"/>
          </a:solidFill>
          <a:ln w="9525">
            <a:solidFill>
              <a:schemeClr val="tx1"/>
            </a:solidFill>
            <a:round/>
            <a:headEnd/>
            <a:tailEnd/>
          </a:ln>
        </p:spPr>
        <p:txBody>
          <a:bodyPr/>
          <a:lstStyle/>
          <a:p>
            <a:endParaRPr lang="en-US"/>
          </a:p>
        </p:txBody>
      </p:sp>
      <p:sp>
        <p:nvSpPr>
          <p:cNvPr id="375" name="Freeform 208"/>
          <p:cNvSpPr>
            <a:spLocks/>
          </p:cNvSpPr>
          <p:nvPr/>
        </p:nvSpPr>
        <p:spPr bwMode="auto">
          <a:xfrm>
            <a:off x="4362520" y="3869287"/>
            <a:ext cx="48689" cy="35090"/>
          </a:xfrm>
          <a:custGeom>
            <a:avLst/>
            <a:gdLst>
              <a:gd name="T0" fmla="*/ 122 w 122"/>
              <a:gd name="T1" fmla="*/ 93 h 93"/>
              <a:gd name="T2" fmla="*/ 93 w 122"/>
              <a:gd name="T3" fmla="*/ 0 h 93"/>
              <a:gd name="T4" fmla="*/ 35 w 122"/>
              <a:gd name="T5" fmla="*/ 6 h 93"/>
              <a:gd name="T6" fmla="*/ 0 w 122"/>
              <a:gd name="T7" fmla="*/ 52 h 93"/>
              <a:gd name="T8" fmla="*/ 75 w 122"/>
              <a:gd name="T9" fmla="*/ 93 h 93"/>
              <a:gd name="T10" fmla="*/ 122 w 122"/>
              <a:gd name="T11" fmla="*/ 93 h 93"/>
              <a:gd name="T12" fmla="*/ 0 60000 65536"/>
              <a:gd name="T13" fmla="*/ 0 60000 65536"/>
              <a:gd name="T14" fmla="*/ 0 60000 65536"/>
              <a:gd name="T15" fmla="*/ 0 60000 65536"/>
              <a:gd name="T16" fmla="*/ 0 60000 65536"/>
              <a:gd name="T17" fmla="*/ 0 60000 65536"/>
              <a:gd name="T18" fmla="*/ 0 w 122"/>
              <a:gd name="T19" fmla="*/ 0 h 93"/>
              <a:gd name="T20" fmla="*/ 122 w 122"/>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122" h="93">
                <a:moveTo>
                  <a:pt x="122" y="93"/>
                </a:moveTo>
                <a:lnTo>
                  <a:pt x="93" y="0"/>
                </a:lnTo>
                <a:lnTo>
                  <a:pt x="35" y="6"/>
                </a:lnTo>
                <a:lnTo>
                  <a:pt x="0" y="52"/>
                </a:lnTo>
                <a:lnTo>
                  <a:pt x="75" y="93"/>
                </a:lnTo>
                <a:lnTo>
                  <a:pt x="122" y="93"/>
                </a:lnTo>
                <a:close/>
              </a:path>
            </a:pathLst>
          </a:custGeom>
          <a:solidFill>
            <a:srgbClr val="FFFFFF"/>
          </a:solidFill>
          <a:ln w="9525">
            <a:solidFill>
              <a:schemeClr val="tx1"/>
            </a:solidFill>
            <a:round/>
            <a:headEnd/>
            <a:tailEnd/>
          </a:ln>
        </p:spPr>
        <p:txBody>
          <a:bodyPr/>
          <a:lstStyle/>
          <a:p>
            <a:endParaRPr lang="en-US"/>
          </a:p>
        </p:txBody>
      </p:sp>
      <p:sp>
        <p:nvSpPr>
          <p:cNvPr id="376" name="Freeform 209"/>
          <p:cNvSpPr>
            <a:spLocks/>
          </p:cNvSpPr>
          <p:nvPr/>
        </p:nvSpPr>
        <p:spPr bwMode="auto">
          <a:xfrm>
            <a:off x="4180746" y="3679211"/>
            <a:ext cx="230463" cy="225166"/>
          </a:xfrm>
          <a:custGeom>
            <a:avLst/>
            <a:gdLst>
              <a:gd name="T0" fmla="*/ 541 w 570"/>
              <a:gd name="T1" fmla="*/ 517 h 610"/>
              <a:gd name="T2" fmla="*/ 570 w 570"/>
              <a:gd name="T3" fmla="*/ 476 h 610"/>
              <a:gd name="T4" fmla="*/ 523 w 570"/>
              <a:gd name="T5" fmla="*/ 384 h 610"/>
              <a:gd name="T6" fmla="*/ 501 w 570"/>
              <a:gd name="T7" fmla="*/ 297 h 610"/>
              <a:gd name="T8" fmla="*/ 408 w 570"/>
              <a:gd name="T9" fmla="*/ 273 h 610"/>
              <a:gd name="T10" fmla="*/ 390 w 570"/>
              <a:gd name="T11" fmla="*/ 209 h 610"/>
              <a:gd name="T12" fmla="*/ 431 w 570"/>
              <a:gd name="T13" fmla="*/ 110 h 610"/>
              <a:gd name="T14" fmla="*/ 361 w 570"/>
              <a:gd name="T15" fmla="*/ 93 h 610"/>
              <a:gd name="T16" fmla="*/ 326 w 570"/>
              <a:gd name="T17" fmla="*/ 70 h 610"/>
              <a:gd name="T18" fmla="*/ 291 w 570"/>
              <a:gd name="T19" fmla="*/ 0 h 610"/>
              <a:gd name="T20" fmla="*/ 233 w 570"/>
              <a:gd name="T21" fmla="*/ 0 h 610"/>
              <a:gd name="T22" fmla="*/ 129 w 570"/>
              <a:gd name="T23" fmla="*/ 41 h 610"/>
              <a:gd name="T24" fmla="*/ 140 w 570"/>
              <a:gd name="T25" fmla="*/ 87 h 610"/>
              <a:gd name="T26" fmla="*/ 105 w 570"/>
              <a:gd name="T27" fmla="*/ 185 h 610"/>
              <a:gd name="T28" fmla="*/ 24 w 570"/>
              <a:gd name="T29" fmla="*/ 250 h 610"/>
              <a:gd name="T30" fmla="*/ 0 w 570"/>
              <a:gd name="T31" fmla="*/ 314 h 610"/>
              <a:gd name="T32" fmla="*/ 30 w 570"/>
              <a:gd name="T33" fmla="*/ 389 h 610"/>
              <a:gd name="T34" fmla="*/ 134 w 570"/>
              <a:gd name="T35" fmla="*/ 384 h 610"/>
              <a:gd name="T36" fmla="*/ 251 w 570"/>
              <a:gd name="T37" fmla="*/ 494 h 610"/>
              <a:gd name="T38" fmla="*/ 251 w 570"/>
              <a:gd name="T39" fmla="*/ 523 h 610"/>
              <a:gd name="T40" fmla="*/ 321 w 570"/>
              <a:gd name="T41" fmla="*/ 610 h 610"/>
              <a:gd name="T42" fmla="*/ 425 w 570"/>
              <a:gd name="T43" fmla="*/ 564 h 610"/>
              <a:gd name="T44" fmla="*/ 454 w 570"/>
              <a:gd name="T45" fmla="*/ 564 h 610"/>
              <a:gd name="T46" fmla="*/ 478 w 570"/>
              <a:gd name="T47" fmla="*/ 523 h 610"/>
              <a:gd name="T48" fmla="*/ 523 w 570"/>
              <a:gd name="T49" fmla="*/ 517 h 610"/>
              <a:gd name="T50" fmla="*/ 541 w 570"/>
              <a:gd name="T51" fmla="*/ 517 h 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0"/>
              <a:gd name="T79" fmla="*/ 0 h 610"/>
              <a:gd name="T80" fmla="*/ 570 w 570"/>
              <a:gd name="T81" fmla="*/ 610 h 6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0" h="610">
                <a:moveTo>
                  <a:pt x="541" y="517"/>
                </a:moveTo>
                <a:lnTo>
                  <a:pt x="570" y="476"/>
                </a:lnTo>
                <a:lnTo>
                  <a:pt x="523" y="384"/>
                </a:lnTo>
                <a:lnTo>
                  <a:pt x="501" y="297"/>
                </a:lnTo>
                <a:lnTo>
                  <a:pt x="408" y="273"/>
                </a:lnTo>
                <a:lnTo>
                  <a:pt x="390" y="209"/>
                </a:lnTo>
                <a:lnTo>
                  <a:pt x="431" y="110"/>
                </a:lnTo>
                <a:lnTo>
                  <a:pt x="361" y="93"/>
                </a:lnTo>
                <a:lnTo>
                  <a:pt x="326" y="70"/>
                </a:lnTo>
                <a:lnTo>
                  <a:pt x="291" y="0"/>
                </a:lnTo>
                <a:lnTo>
                  <a:pt x="233" y="0"/>
                </a:lnTo>
                <a:lnTo>
                  <a:pt x="129" y="41"/>
                </a:lnTo>
                <a:lnTo>
                  <a:pt x="140" y="87"/>
                </a:lnTo>
                <a:lnTo>
                  <a:pt x="105" y="185"/>
                </a:lnTo>
                <a:lnTo>
                  <a:pt x="24" y="250"/>
                </a:lnTo>
                <a:lnTo>
                  <a:pt x="0" y="314"/>
                </a:lnTo>
                <a:lnTo>
                  <a:pt x="30" y="389"/>
                </a:lnTo>
                <a:lnTo>
                  <a:pt x="134" y="384"/>
                </a:lnTo>
                <a:lnTo>
                  <a:pt x="251" y="494"/>
                </a:lnTo>
                <a:lnTo>
                  <a:pt x="251" y="523"/>
                </a:lnTo>
                <a:lnTo>
                  <a:pt x="321" y="610"/>
                </a:lnTo>
                <a:lnTo>
                  <a:pt x="425" y="564"/>
                </a:lnTo>
                <a:lnTo>
                  <a:pt x="454" y="564"/>
                </a:lnTo>
                <a:lnTo>
                  <a:pt x="478" y="523"/>
                </a:lnTo>
                <a:lnTo>
                  <a:pt x="523" y="517"/>
                </a:lnTo>
                <a:lnTo>
                  <a:pt x="541" y="517"/>
                </a:lnTo>
                <a:close/>
              </a:path>
            </a:pathLst>
          </a:custGeom>
          <a:solidFill>
            <a:srgbClr val="FFFFFF"/>
          </a:solidFill>
          <a:ln w="9525">
            <a:solidFill>
              <a:schemeClr val="tx1"/>
            </a:solidFill>
            <a:round/>
            <a:headEnd/>
            <a:tailEnd/>
          </a:ln>
        </p:spPr>
        <p:txBody>
          <a:bodyPr/>
          <a:lstStyle/>
          <a:p>
            <a:endParaRPr lang="en-US"/>
          </a:p>
        </p:txBody>
      </p:sp>
      <p:sp>
        <p:nvSpPr>
          <p:cNvPr id="377" name="Freeform 210"/>
          <p:cNvSpPr>
            <a:spLocks/>
          </p:cNvSpPr>
          <p:nvPr/>
        </p:nvSpPr>
        <p:spPr bwMode="auto">
          <a:xfrm>
            <a:off x="4070385" y="3793257"/>
            <a:ext cx="123346" cy="93575"/>
          </a:xfrm>
          <a:custGeom>
            <a:avLst/>
            <a:gdLst>
              <a:gd name="T0" fmla="*/ 267 w 302"/>
              <a:gd name="T1" fmla="*/ 12 h 257"/>
              <a:gd name="T2" fmla="*/ 215 w 302"/>
              <a:gd name="T3" fmla="*/ 12 h 257"/>
              <a:gd name="T4" fmla="*/ 187 w 302"/>
              <a:gd name="T5" fmla="*/ 30 h 257"/>
              <a:gd name="T6" fmla="*/ 117 w 302"/>
              <a:gd name="T7" fmla="*/ 30 h 257"/>
              <a:gd name="T8" fmla="*/ 35 w 302"/>
              <a:gd name="T9" fmla="*/ 0 h 257"/>
              <a:gd name="T10" fmla="*/ 23 w 302"/>
              <a:gd name="T11" fmla="*/ 59 h 257"/>
              <a:gd name="T12" fmla="*/ 47 w 302"/>
              <a:gd name="T13" fmla="*/ 140 h 257"/>
              <a:gd name="T14" fmla="*/ 18 w 302"/>
              <a:gd name="T15" fmla="*/ 169 h 257"/>
              <a:gd name="T16" fmla="*/ 0 w 302"/>
              <a:gd name="T17" fmla="*/ 187 h 257"/>
              <a:gd name="T18" fmla="*/ 18 w 302"/>
              <a:gd name="T19" fmla="*/ 234 h 257"/>
              <a:gd name="T20" fmla="*/ 75 w 302"/>
              <a:gd name="T21" fmla="*/ 251 h 257"/>
              <a:gd name="T22" fmla="*/ 134 w 302"/>
              <a:gd name="T23" fmla="*/ 257 h 257"/>
              <a:gd name="T24" fmla="*/ 175 w 302"/>
              <a:gd name="T25" fmla="*/ 234 h 257"/>
              <a:gd name="T26" fmla="*/ 244 w 302"/>
              <a:gd name="T27" fmla="*/ 234 h 257"/>
              <a:gd name="T28" fmla="*/ 267 w 302"/>
              <a:gd name="T29" fmla="*/ 169 h 257"/>
              <a:gd name="T30" fmla="*/ 180 w 302"/>
              <a:gd name="T31" fmla="*/ 146 h 257"/>
              <a:gd name="T32" fmla="*/ 180 w 302"/>
              <a:gd name="T33" fmla="*/ 100 h 257"/>
              <a:gd name="T34" fmla="*/ 250 w 302"/>
              <a:gd name="T35" fmla="*/ 88 h 257"/>
              <a:gd name="T36" fmla="*/ 302 w 302"/>
              <a:gd name="T37" fmla="*/ 82 h 257"/>
              <a:gd name="T38" fmla="*/ 267 w 302"/>
              <a:gd name="T39" fmla="*/ 12 h 2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2"/>
              <a:gd name="T61" fmla="*/ 0 h 257"/>
              <a:gd name="T62" fmla="*/ 302 w 302"/>
              <a:gd name="T63" fmla="*/ 257 h 2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2" h="257">
                <a:moveTo>
                  <a:pt x="267" y="12"/>
                </a:moveTo>
                <a:lnTo>
                  <a:pt x="215" y="12"/>
                </a:lnTo>
                <a:lnTo>
                  <a:pt x="187" y="30"/>
                </a:lnTo>
                <a:lnTo>
                  <a:pt x="117" y="30"/>
                </a:lnTo>
                <a:lnTo>
                  <a:pt x="35" y="0"/>
                </a:lnTo>
                <a:lnTo>
                  <a:pt x="23" y="59"/>
                </a:lnTo>
                <a:lnTo>
                  <a:pt x="47" y="140"/>
                </a:lnTo>
                <a:lnTo>
                  <a:pt x="18" y="169"/>
                </a:lnTo>
                <a:lnTo>
                  <a:pt x="0" y="187"/>
                </a:lnTo>
                <a:lnTo>
                  <a:pt x="18" y="234"/>
                </a:lnTo>
                <a:lnTo>
                  <a:pt x="75" y="251"/>
                </a:lnTo>
                <a:lnTo>
                  <a:pt x="134" y="257"/>
                </a:lnTo>
                <a:lnTo>
                  <a:pt x="175" y="234"/>
                </a:lnTo>
                <a:lnTo>
                  <a:pt x="244" y="234"/>
                </a:lnTo>
                <a:lnTo>
                  <a:pt x="267" y="169"/>
                </a:lnTo>
                <a:lnTo>
                  <a:pt x="180" y="146"/>
                </a:lnTo>
                <a:lnTo>
                  <a:pt x="180" y="100"/>
                </a:lnTo>
                <a:lnTo>
                  <a:pt x="250" y="88"/>
                </a:lnTo>
                <a:lnTo>
                  <a:pt x="302" y="82"/>
                </a:lnTo>
                <a:lnTo>
                  <a:pt x="267" y="12"/>
                </a:lnTo>
                <a:close/>
              </a:path>
            </a:pathLst>
          </a:custGeom>
          <a:solidFill>
            <a:srgbClr val="FFFFFF"/>
          </a:solidFill>
          <a:ln w="9525">
            <a:solidFill>
              <a:schemeClr val="tx1"/>
            </a:solidFill>
            <a:round/>
            <a:headEnd/>
            <a:tailEnd/>
          </a:ln>
        </p:spPr>
        <p:txBody>
          <a:bodyPr/>
          <a:lstStyle/>
          <a:p>
            <a:endParaRPr lang="en-US"/>
          </a:p>
        </p:txBody>
      </p:sp>
      <p:sp>
        <p:nvSpPr>
          <p:cNvPr id="378" name="Freeform 211"/>
          <p:cNvSpPr>
            <a:spLocks/>
          </p:cNvSpPr>
          <p:nvPr/>
        </p:nvSpPr>
        <p:spPr bwMode="auto">
          <a:xfrm>
            <a:off x="4057400" y="3784484"/>
            <a:ext cx="35706" cy="76030"/>
          </a:xfrm>
          <a:custGeom>
            <a:avLst/>
            <a:gdLst>
              <a:gd name="T0" fmla="*/ 87 w 87"/>
              <a:gd name="T1" fmla="*/ 29 h 209"/>
              <a:gd name="T2" fmla="*/ 47 w 87"/>
              <a:gd name="T3" fmla="*/ 0 h 209"/>
              <a:gd name="T4" fmla="*/ 17 w 87"/>
              <a:gd name="T5" fmla="*/ 104 h 209"/>
              <a:gd name="T6" fmla="*/ 24 w 87"/>
              <a:gd name="T7" fmla="*/ 144 h 209"/>
              <a:gd name="T8" fmla="*/ 0 w 87"/>
              <a:gd name="T9" fmla="*/ 174 h 209"/>
              <a:gd name="T10" fmla="*/ 29 w 87"/>
              <a:gd name="T11" fmla="*/ 209 h 209"/>
              <a:gd name="T12" fmla="*/ 76 w 87"/>
              <a:gd name="T13" fmla="*/ 168 h 209"/>
              <a:gd name="T14" fmla="*/ 76 w 87"/>
              <a:gd name="T15" fmla="*/ 144 h 209"/>
              <a:gd name="T16" fmla="*/ 59 w 87"/>
              <a:gd name="T17" fmla="*/ 81 h 209"/>
              <a:gd name="T18" fmla="*/ 69 w 87"/>
              <a:gd name="T19" fmla="*/ 40 h 209"/>
              <a:gd name="T20" fmla="*/ 87 w 87"/>
              <a:gd name="T21" fmla="*/ 29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209"/>
              <a:gd name="T35" fmla="*/ 87 w 87"/>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209">
                <a:moveTo>
                  <a:pt x="87" y="29"/>
                </a:moveTo>
                <a:lnTo>
                  <a:pt x="47" y="0"/>
                </a:lnTo>
                <a:lnTo>
                  <a:pt x="17" y="104"/>
                </a:lnTo>
                <a:lnTo>
                  <a:pt x="24" y="144"/>
                </a:lnTo>
                <a:lnTo>
                  <a:pt x="0" y="174"/>
                </a:lnTo>
                <a:lnTo>
                  <a:pt x="29" y="209"/>
                </a:lnTo>
                <a:lnTo>
                  <a:pt x="76" y="168"/>
                </a:lnTo>
                <a:lnTo>
                  <a:pt x="76" y="144"/>
                </a:lnTo>
                <a:lnTo>
                  <a:pt x="59" y="81"/>
                </a:lnTo>
                <a:lnTo>
                  <a:pt x="69" y="40"/>
                </a:lnTo>
                <a:lnTo>
                  <a:pt x="87" y="29"/>
                </a:lnTo>
                <a:close/>
              </a:path>
            </a:pathLst>
          </a:custGeom>
          <a:solidFill>
            <a:srgbClr val="FFFFFF"/>
          </a:solidFill>
          <a:ln w="9525">
            <a:solidFill>
              <a:schemeClr val="tx1"/>
            </a:solidFill>
            <a:round/>
            <a:headEnd/>
            <a:tailEnd/>
          </a:ln>
        </p:spPr>
        <p:txBody>
          <a:bodyPr/>
          <a:lstStyle/>
          <a:p>
            <a:endParaRPr lang="en-US"/>
          </a:p>
        </p:txBody>
      </p:sp>
      <p:sp>
        <p:nvSpPr>
          <p:cNvPr id="379" name="Freeform 212"/>
          <p:cNvSpPr>
            <a:spLocks/>
          </p:cNvSpPr>
          <p:nvPr/>
        </p:nvSpPr>
        <p:spPr bwMode="auto">
          <a:xfrm>
            <a:off x="4076876" y="3746470"/>
            <a:ext cx="38951" cy="49711"/>
          </a:xfrm>
          <a:custGeom>
            <a:avLst/>
            <a:gdLst>
              <a:gd name="T0" fmla="*/ 0 w 92"/>
              <a:gd name="T1" fmla="*/ 117 h 139"/>
              <a:gd name="T2" fmla="*/ 29 w 92"/>
              <a:gd name="T3" fmla="*/ 70 h 139"/>
              <a:gd name="T4" fmla="*/ 46 w 92"/>
              <a:gd name="T5" fmla="*/ 0 h 139"/>
              <a:gd name="T6" fmla="*/ 92 w 92"/>
              <a:gd name="T7" fmla="*/ 23 h 139"/>
              <a:gd name="T8" fmla="*/ 69 w 92"/>
              <a:gd name="T9" fmla="*/ 70 h 139"/>
              <a:gd name="T10" fmla="*/ 46 w 92"/>
              <a:gd name="T11" fmla="*/ 139 h 139"/>
              <a:gd name="T12" fmla="*/ 0 w 92"/>
              <a:gd name="T13" fmla="*/ 117 h 139"/>
              <a:gd name="T14" fmla="*/ 0 60000 65536"/>
              <a:gd name="T15" fmla="*/ 0 60000 65536"/>
              <a:gd name="T16" fmla="*/ 0 60000 65536"/>
              <a:gd name="T17" fmla="*/ 0 60000 65536"/>
              <a:gd name="T18" fmla="*/ 0 60000 65536"/>
              <a:gd name="T19" fmla="*/ 0 60000 65536"/>
              <a:gd name="T20" fmla="*/ 0 60000 65536"/>
              <a:gd name="T21" fmla="*/ 0 w 92"/>
              <a:gd name="T22" fmla="*/ 0 h 139"/>
              <a:gd name="T23" fmla="*/ 92 w 92"/>
              <a:gd name="T24" fmla="*/ 139 h 1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139">
                <a:moveTo>
                  <a:pt x="0" y="117"/>
                </a:moveTo>
                <a:lnTo>
                  <a:pt x="29" y="70"/>
                </a:lnTo>
                <a:lnTo>
                  <a:pt x="46" y="0"/>
                </a:lnTo>
                <a:lnTo>
                  <a:pt x="92" y="23"/>
                </a:lnTo>
                <a:lnTo>
                  <a:pt x="69" y="70"/>
                </a:lnTo>
                <a:lnTo>
                  <a:pt x="46" y="139"/>
                </a:lnTo>
                <a:lnTo>
                  <a:pt x="0" y="117"/>
                </a:lnTo>
                <a:close/>
              </a:path>
            </a:pathLst>
          </a:custGeom>
          <a:solidFill>
            <a:srgbClr val="FFFFFF"/>
          </a:solidFill>
          <a:ln w="9525">
            <a:solidFill>
              <a:schemeClr val="tx1"/>
            </a:solidFill>
            <a:round/>
            <a:headEnd/>
            <a:tailEnd/>
          </a:ln>
        </p:spPr>
        <p:txBody>
          <a:bodyPr/>
          <a:lstStyle/>
          <a:p>
            <a:endParaRPr lang="en-US"/>
          </a:p>
        </p:txBody>
      </p:sp>
      <p:sp>
        <p:nvSpPr>
          <p:cNvPr id="380" name="Freeform 213"/>
          <p:cNvSpPr>
            <a:spLocks/>
          </p:cNvSpPr>
          <p:nvPr/>
        </p:nvSpPr>
        <p:spPr bwMode="auto">
          <a:xfrm>
            <a:off x="4089860" y="3687986"/>
            <a:ext cx="142822" cy="114045"/>
          </a:xfrm>
          <a:custGeom>
            <a:avLst/>
            <a:gdLst>
              <a:gd name="T0" fmla="*/ 0 w 354"/>
              <a:gd name="T1" fmla="*/ 291 h 314"/>
              <a:gd name="T2" fmla="*/ 63 w 354"/>
              <a:gd name="T3" fmla="*/ 314 h 314"/>
              <a:gd name="T4" fmla="*/ 133 w 354"/>
              <a:gd name="T5" fmla="*/ 314 h 314"/>
              <a:gd name="T6" fmla="*/ 168 w 354"/>
              <a:gd name="T7" fmla="*/ 302 h 314"/>
              <a:gd name="T8" fmla="*/ 220 w 354"/>
              <a:gd name="T9" fmla="*/ 296 h 314"/>
              <a:gd name="T10" fmla="*/ 244 w 354"/>
              <a:gd name="T11" fmla="*/ 227 h 314"/>
              <a:gd name="T12" fmla="*/ 337 w 354"/>
              <a:gd name="T13" fmla="*/ 157 h 314"/>
              <a:gd name="T14" fmla="*/ 354 w 354"/>
              <a:gd name="T15" fmla="*/ 70 h 314"/>
              <a:gd name="T16" fmla="*/ 354 w 354"/>
              <a:gd name="T17" fmla="*/ 23 h 314"/>
              <a:gd name="T18" fmla="*/ 337 w 354"/>
              <a:gd name="T19" fmla="*/ 18 h 314"/>
              <a:gd name="T20" fmla="*/ 290 w 354"/>
              <a:gd name="T21" fmla="*/ 6 h 314"/>
              <a:gd name="T22" fmla="*/ 255 w 354"/>
              <a:gd name="T23" fmla="*/ 23 h 314"/>
              <a:gd name="T24" fmla="*/ 203 w 354"/>
              <a:gd name="T25" fmla="*/ 18 h 314"/>
              <a:gd name="T26" fmla="*/ 174 w 354"/>
              <a:gd name="T27" fmla="*/ 0 h 314"/>
              <a:gd name="T28" fmla="*/ 133 w 354"/>
              <a:gd name="T29" fmla="*/ 6 h 314"/>
              <a:gd name="T30" fmla="*/ 81 w 354"/>
              <a:gd name="T31" fmla="*/ 23 h 314"/>
              <a:gd name="T32" fmla="*/ 40 w 354"/>
              <a:gd name="T33" fmla="*/ 70 h 314"/>
              <a:gd name="T34" fmla="*/ 17 w 354"/>
              <a:gd name="T35" fmla="*/ 157 h 314"/>
              <a:gd name="T36" fmla="*/ 46 w 354"/>
              <a:gd name="T37" fmla="*/ 169 h 314"/>
              <a:gd name="T38" fmla="*/ 63 w 354"/>
              <a:gd name="T39" fmla="*/ 186 h 314"/>
              <a:gd name="T40" fmla="*/ 40 w 354"/>
              <a:gd name="T41" fmla="*/ 221 h 314"/>
              <a:gd name="T42" fmla="*/ 0 w 354"/>
              <a:gd name="T43" fmla="*/ 291 h 3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4"/>
              <a:gd name="T67" fmla="*/ 0 h 314"/>
              <a:gd name="T68" fmla="*/ 354 w 354"/>
              <a:gd name="T69" fmla="*/ 314 h 3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4" h="314">
                <a:moveTo>
                  <a:pt x="0" y="291"/>
                </a:moveTo>
                <a:lnTo>
                  <a:pt x="63" y="314"/>
                </a:lnTo>
                <a:lnTo>
                  <a:pt x="133" y="314"/>
                </a:lnTo>
                <a:lnTo>
                  <a:pt x="168" y="302"/>
                </a:lnTo>
                <a:lnTo>
                  <a:pt x="220" y="296"/>
                </a:lnTo>
                <a:lnTo>
                  <a:pt x="244" y="227"/>
                </a:lnTo>
                <a:lnTo>
                  <a:pt x="337" y="157"/>
                </a:lnTo>
                <a:lnTo>
                  <a:pt x="354" y="70"/>
                </a:lnTo>
                <a:lnTo>
                  <a:pt x="354" y="23"/>
                </a:lnTo>
                <a:lnTo>
                  <a:pt x="337" y="18"/>
                </a:lnTo>
                <a:lnTo>
                  <a:pt x="290" y="6"/>
                </a:lnTo>
                <a:lnTo>
                  <a:pt x="255" y="23"/>
                </a:lnTo>
                <a:lnTo>
                  <a:pt x="203" y="18"/>
                </a:lnTo>
                <a:lnTo>
                  <a:pt x="174" y="0"/>
                </a:lnTo>
                <a:lnTo>
                  <a:pt x="133" y="6"/>
                </a:lnTo>
                <a:lnTo>
                  <a:pt x="81" y="23"/>
                </a:lnTo>
                <a:lnTo>
                  <a:pt x="40" y="70"/>
                </a:lnTo>
                <a:lnTo>
                  <a:pt x="17" y="157"/>
                </a:lnTo>
                <a:lnTo>
                  <a:pt x="46" y="169"/>
                </a:lnTo>
                <a:lnTo>
                  <a:pt x="63" y="186"/>
                </a:lnTo>
                <a:lnTo>
                  <a:pt x="40" y="221"/>
                </a:lnTo>
                <a:lnTo>
                  <a:pt x="0" y="291"/>
                </a:lnTo>
                <a:close/>
              </a:path>
            </a:pathLst>
          </a:custGeom>
          <a:solidFill>
            <a:srgbClr val="FFFFFF"/>
          </a:solidFill>
          <a:ln w="9525">
            <a:solidFill>
              <a:schemeClr val="tx1"/>
            </a:solidFill>
            <a:round/>
            <a:headEnd/>
            <a:tailEnd/>
          </a:ln>
        </p:spPr>
        <p:txBody>
          <a:bodyPr/>
          <a:lstStyle/>
          <a:p>
            <a:endParaRPr lang="en-US"/>
          </a:p>
        </p:txBody>
      </p:sp>
      <p:sp>
        <p:nvSpPr>
          <p:cNvPr id="381" name="Freeform 214"/>
          <p:cNvSpPr>
            <a:spLocks/>
          </p:cNvSpPr>
          <p:nvPr/>
        </p:nvSpPr>
        <p:spPr bwMode="auto">
          <a:xfrm>
            <a:off x="3878872" y="3547622"/>
            <a:ext cx="421975" cy="166681"/>
          </a:xfrm>
          <a:custGeom>
            <a:avLst/>
            <a:gdLst>
              <a:gd name="T0" fmla="*/ 24 w 1035"/>
              <a:gd name="T1" fmla="*/ 116 h 453"/>
              <a:gd name="T2" fmla="*/ 24 w 1035"/>
              <a:gd name="T3" fmla="*/ 179 h 453"/>
              <a:gd name="T4" fmla="*/ 0 w 1035"/>
              <a:gd name="T5" fmla="*/ 273 h 453"/>
              <a:gd name="T6" fmla="*/ 47 w 1035"/>
              <a:gd name="T7" fmla="*/ 291 h 453"/>
              <a:gd name="T8" fmla="*/ 93 w 1035"/>
              <a:gd name="T9" fmla="*/ 336 h 453"/>
              <a:gd name="T10" fmla="*/ 128 w 1035"/>
              <a:gd name="T11" fmla="*/ 383 h 453"/>
              <a:gd name="T12" fmla="*/ 198 w 1035"/>
              <a:gd name="T13" fmla="*/ 406 h 453"/>
              <a:gd name="T14" fmla="*/ 314 w 1035"/>
              <a:gd name="T15" fmla="*/ 383 h 453"/>
              <a:gd name="T16" fmla="*/ 355 w 1035"/>
              <a:gd name="T17" fmla="*/ 430 h 453"/>
              <a:gd name="T18" fmla="*/ 378 w 1035"/>
              <a:gd name="T19" fmla="*/ 430 h 453"/>
              <a:gd name="T20" fmla="*/ 471 w 1035"/>
              <a:gd name="T21" fmla="*/ 406 h 453"/>
              <a:gd name="T22" fmla="*/ 518 w 1035"/>
              <a:gd name="T23" fmla="*/ 406 h 453"/>
              <a:gd name="T24" fmla="*/ 535 w 1035"/>
              <a:gd name="T25" fmla="*/ 406 h 453"/>
              <a:gd name="T26" fmla="*/ 558 w 1035"/>
              <a:gd name="T27" fmla="*/ 453 h 453"/>
              <a:gd name="T28" fmla="*/ 605 w 1035"/>
              <a:gd name="T29" fmla="*/ 406 h 453"/>
              <a:gd name="T30" fmla="*/ 675 w 1035"/>
              <a:gd name="T31" fmla="*/ 383 h 453"/>
              <a:gd name="T32" fmla="*/ 698 w 1035"/>
              <a:gd name="T33" fmla="*/ 383 h 453"/>
              <a:gd name="T34" fmla="*/ 715 w 1035"/>
              <a:gd name="T35" fmla="*/ 406 h 453"/>
              <a:gd name="T36" fmla="*/ 762 w 1035"/>
              <a:gd name="T37" fmla="*/ 406 h 453"/>
              <a:gd name="T38" fmla="*/ 808 w 1035"/>
              <a:gd name="T39" fmla="*/ 383 h 453"/>
              <a:gd name="T40" fmla="*/ 855 w 1035"/>
              <a:gd name="T41" fmla="*/ 406 h 453"/>
              <a:gd name="T42" fmla="*/ 895 w 1035"/>
              <a:gd name="T43" fmla="*/ 383 h 453"/>
              <a:gd name="T44" fmla="*/ 965 w 1035"/>
              <a:gd name="T45" fmla="*/ 360 h 453"/>
              <a:gd name="T46" fmla="*/ 1012 w 1035"/>
              <a:gd name="T47" fmla="*/ 360 h 453"/>
              <a:gd name="T48" fmla="*/ 1012 w 1035"/>
              <a:gd name="T49" fmla="*/ 291 h 453"/>
              <a:gd name="T50" fmla="*/ 1035 w 1035"/>
              <a:gd name="T51" fmla="*/ 203 h 453"/>
              <a:gd name="T52" fmla="*/ 1012 w 1035"/>
              <a:gd name="T53" fmla="*/ 156 h 453"/>
              <a:gd name="T54" fmla="*/ 965 w 1035"/>
              <a:gd name="T55" fmla="*/ 46 h 453"/>
              <a:gd name="T56" fmla="*/ 919 w 1035"/>
              <a:gd name="T57" fmla="*/ 22 h 453"/>
              <a:gd name="T58" fmla="*/ 855 w 1035"/>
              <a:gd name="T59" fmla="*/ 22 h 453"/>
              <a:gd name="T60" fmla="*/ 762 w 1035"/>
              <a:gd name="T61" fmla="*/ 46 h 453"/>
              <a:gd name="T62" fmla="*/ 715 w 1035"/>
              <a:gd name="T63" fmla="*/ 92 h 453"/>
              <a:gd name="T64" fmla="*/ 651 w 1035"/>
              <a:gd name="T65" fmla="*/ 69 h 453"/>
              <a:gd name="T66" fmla="*/ 448 w 1035"/>
              <a:gd name="T67" fmla="*/ 0 h 453"/>
              <a:gd name="T68" fmla="*/ 332 w 1035"/>
              <a:gd name="T69" fmla="*/ 0 h 453"/>
              <a:gd name="T70" fmla="*/ 222 w 1035"/>
              <a:gd name="T71" fmla="*/ 46 h 453"/>
              <a:gd name="T72" fmla="*/ 128 w 1035"/>
              <a:gd name="T73" fmla="*/ 69 h 453"/>
              <a:gd name="T74" fmla="*/ 117 w 1035"/>
              <a:gd name="T75" fmla="*/ 87 h 453"/>
              <a:gd name="T76" fmla="*/ 122 w 1035"/>
              <a:gd name="T77" fmla="*/ 116 h 453"/>
              <a:gd name="T78" fmla="*/ 58 w 1035"/>
              <a:gd name="T79" fmla="*/ 104 h 453"/>
              <a:gd name="T80" fmla="*/ 24 w 1035"/>
              <a:gd name="T81" fmla="*/ 116 h 4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5"/>
              <a:gd name="T124" fmla="*/ 0 h 453"/>
              <a:gd name="T125" fmla="*/ 1035 w 1035"/>
              <a:gd name="T126" fmla="*/ 453 h 4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5" h="453">
                <a:moveTo>
                  <a:pt x="24" y="116"/>
                </a:moveTo>
                <a:lnTo>
                  <a:pt x="24" y="179"/>
                </a:lnTo>
                <a:lnTo>
                  <a:pt x="0" y="273"/>
                </a:lnTo>
                <a:lnTo>
                  <a:pt x="47" y="291"/>
                </a:lnTo>
                <a:lnTo>
                  <a:pt x="93" y="336"/>
                </a:lnTo>
                <a:lnTo>
                  <a:pt x="128" y="383"/>
                </a:lnTo>
                <a:lnTo>
                  <a:pt x="198" y="406"/>
                </a:lnTo>
                <a:lnTo>
                  <a:pt x="314" y="383"/>
                </a:lnTo>
                <a:lnTo>
                  <a:pt x="355" y="430"/>
                </a:lnTo>
                <a:lnTo>
                  <a:pt x="378" y="430"/>
                </a:lnTo>
                <a:lnTo>
                  <a:pt x="471" y="406"/>
                </a:lnTo>
                <a:lnTo>
                  <a:pt x="518" y="406"/>
                </a:lnTo>
                <a:lnTo>
                  <a:pt x="535" y="406"/>
                </a:lnTo>
                <a:lnTo>
                  <a:pt x="558" y="453"/>
                </a:lnTo>
                <a:lnTo>
                  <a:pt x="605" y="406"/>
                </a:lnTo>
                <a:lnTo>
                  <a:pt x="675" y="383"/>
                </a:lnTo>
                <a:lnTo>
                  <a:pt x="698" y="383"/>
                </a:lnTo>
                <a:lnTo>
                  <a:pt x="715" y="406"/>
                </a:lnTo>
                <a:lnTo>
                  <a:pt x="762" y="406"/>
                </a:lnTo>
                <a:lnTo>
                  <a:pt x="808" y="383"/>
                </a:lnTo>
                <a:lnTo>
                  <a:pt x="855" y="406"/>
                </a:lnTo>
                <a:lnTo>
                  <a:pt x="895" y="383"/>
                </a:lnTo>
                <a:lnTo>
                  <a:pt x="965" y="360"/>
                </a:lnTo>
                <a:lnTo>
                  <a:pt x="1012" y="360"/>
                </a:lnTo>
                <a:lnTo>
                  <a:pt x="1012" y="291"/>
                </a:lnTo>
                <a:lnTo>
                  <a:pt x="1035" y="203"/>
                </a:lnTo>
                <a:lnTo>
                  <a:pt x="1012" y="156"/>
                </a:lnTo>
                <a:lnTo>
                  <a:pt x="965" y="46"/>
                </a:lnTo>
                <a:lnTo>
                  <a:pt x="919" y="22"/>
                </a:lnTo>
                <a:lnTo>
                  <a:pt x="855" y="22"/>
                </a:lnTo>
                <a:lnTo>
                  <a:pt x="762" y="46"/>
                </a:lnTo>
                <a:lnTo>
                  <a:pt x="715" y="92"/>
                </a:lnTo>
                <a:lnTo>
                  <a:pt x="651" y="69"/>
                </a:lnTo>
                <a:lnTo>
                  <a:pt x="448" y="0"/>
                </a:lnTo>
                <a:lnTo>
                  <a:pt x="332" y="0"/>
                </a:lnTo>
                <a:lnTo>
                  <a:pt x="222" y="46"/>
                </a:lnTo>
                <a:lnTo>
                  <a:pt x="128" y="69"/>
                </a:lnTo>
                <a:lnTo>
                  <a:pt x="117" y="87"/>
                </a:lnTo>
                <a:lnTo>
                  <a:pt x="122" y="116"/>
                </a:lnTo>
                <a:lnTo>
                  <a:pt x="58" y="104"/>
                </a:lnTo>
                <a:lnTo>
                  <a:pt x="24" y="116"/>
                </a:lnTo>
                <a:close/>
              </a:path>
            </a:pathLst>
          </a:custGeom>
          <a:solidFill>
            <a:srgbClr val="FFFFFF"/>
          </a:solidFill>
          <a:ln w="9525">
            <a:solidFill>
              <a:schemeClr val="tx1"/>
            </a:solidFill>
            <a:round/>
            <a:headEnd/>
            <a:tailEnd/>
          </a:ln>
        </p:spPr>
        <p:txBody>
          <a:bodyPr/>
          <a:lstStyle/>
          <a:p>
            <a:endParaRPr lang="en-US"/>
          </a:p>
        </p:txBody>
      </p:sp>
      <p:sp>
        <p:nvSpPr>
          <p:cNvPr id="382" name="Freeform 215"/>
          <p:cNvSpPr>
            <a:spLocks/>
          </p:cNvSpPr>
          <p:nvPr/>
        </p:nvSpPr>
        <p:spPr bwMode="auto">
          <a:xfrm>
            <a:off x="4015203" y="3728924"/>
            <a:ext cx="35706" cy="26318"/>
          </a:xfrm>
          <a:custGeom>
            <a:avLst/>
            <a:gdLst>
              <a:gd name="T0" fmla="*/ 92 w 92"/>
              <a:gd name="T1" fmla="*/ 0 h 70"/>
              <a:gd name="T2" fmla="*/ 46 w 92"/>
              <a:gd name="T3" fmla="*/ 0 h 70"/>
              <a:gd name="T4" fmla="*/ 0 w 92"/>
              <a:gd name="T5" fmla="*/ 24 h 70"/>
              <a:gd name="T6" fmla="*/ 0 w 92"/>
              <a:gd name="T7" fmla="*/ 70 h 70"/>
              <a:gd name="T8" fmla="*/ 23 w 92"/>
              <a:gd name="T9" fmla="*/ 70 h 70"/>
              <a:gd name="T10" fmla="*/ 46 w 92"/>
              <a:gd name="T11" fmla="*/ 47 h 70"/>
              <a:gd name="T12" fmla="*/ 69 w 92"/>
              <a:gd name="T13" fmla="*/ 47 h 70"/>
              <a:gd name="T14" fmla="*/ 92 w 92"/>
              <a:gd name="T15" fmla="*/ 24 h 70"/>
              <a:gd name="T16" fmla="*/ 92 w 92"/>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0"/>
              <a:gd name="T29" fmla="*/ 92 w 9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0">
                <a:moveTo>
                  <a:pt x="92" y="0"/>
                </a:moveTo>
                <a:lnTo>
                  <a:pt x="46" y="0"/>
                </a:lnTo>
                <a:lnTo>
                  <a:pt x="0" y="24"/>
                </a:lnTo>
                <a:lnTo>
                  <a:pt x="0" y="70"/>
                </a:lnTo>
                <a:lnTo>
                  <a:pt x="23" y="70"/>
                </a:lnTo>
                <a:lnTo>
                  <a:pt x="46" y="47"/>
                </a:lnTo>
                <a:lnTo>
                  <a:pt x="69" y="47"/>
                </a:lnTo>
                <a:lnTo>
                  <a:pt x="92" y="24"/>
                </a:lnTo>
                <a:lnTo>
                  <a:pt x="92" y="0"/>
                </a:lnTo>
                <a:close/>
              </a:path>
            </a:pathLst>
          </a:custGeom>
          <a:solidFill>
            <a:srgbClr val="FFFFFF"/>
          </a:solidFill>
          <a:ln w="9525">
            <a:solidFill>
              <a:schemeClr val="tx1"/>
            </a:solidFill>
            <a:round/>
            <a:headEnd/>
            <a:tailEnd/>
          </a:ln>
        </p:spPr>
        <p:txBody>
          <a:bodyPr/>
          <a:lstStyle/>
          <a:p>
            <a:endParaRPr lang="en-US"/>
          </a:p>
        </p:txBody>
      </p:sp>
      <p:sp>
        <p:nvSpPr>
          <p:cNvPr id="383" name="Freeform 216"/>
          <p:cNvSpPr>
            <a:spLocks/>
          </p:cNvSpPr>
          <p:nvPr/>
        </p:nvSpPr>
        <p:spPr bwMode="auto">
          <a:xfrm>
            <a:off x="3778248" y="3261046"/>
            <a:ext cx="376531" cy="201772"/>
          </a:xfrm>
          <a:custGeom>
            <a:avLst/>
            <a:gdLst>
              <a:gd name="T0" fmla="*/ 877 w 924"/>
              <a:gd name="T1" fmla="*/ 360 h 558"/>
              <a:gd name="T2" fmla="*/ 830 w 924"/>
              <a:gd name="T3" fmla="*/ 383 h 558"/>
              <a:gd name="T4" fmla="*/ 784 w 924"/>
              <a:gd name="T5" fmla="*/ 430 h 558"/>
              <a:gd name="T6" fmla="*/ 697 w 924"/>
              <a:gd name="T7" fmla="*/ 453 h 558"/>
              <a:gd name="T8" fmla="*/ 650 w 924"/>
              <a:gd name="T9" fmla="*/ 453 h 558"/>
              <a:gd name="T10" fmla="*/ 650 w 924"/>
              <a:gd name="T11" fmla="*/ 493 h 558"/>
              <a:gd name="T12" fmla="*/ 697 w 924"/>
              <a:gd name="T13" fmla="*/ 516 h 558"/>
              <a:gd name="T14" fmla="*/ 650 w 924"/>
              <a:gd name="T15" fmla="*/ 540 h 558"/>
              <a:gd name="T16" fmla="*/ 627 w 924"/>
              <a:gd name="T17" fmla="*/ 540 h 558"/>
              <a:gd name="T18" fmla="*/ 581 w 924"/>
              <a:gd name="T19" fmla="*/ 476 h 558"/>
              <a:gd name="T20" fmla="*/ 563 w 924"/>
              <a:gd name="T21" fmla="*/ 453 h 558"/>
              <a:gd name="T22" fmla="*/ 516 w 924"/>
              <a:gd name="T23" fmla="*/ 453 h 558"/>
              <a:gd name="T24" fmla="*/ 471 w 924"/>
              <a:gd name="T25" fmla="*/ 453 h 558"/>
              <a:gd name="T26" fmla="*/ 447 w 924"/>
              <a:gd name="T27" fmla="*/ 516 h 558"/>
              <a:gd name="T28" fmla="*/ 401 w 924"/>
              <a:gd name="T29" fmla="*/ 540 h 558"/>
              <a:gd name="T30" fmla="*/ 377 w 924"/>
              <a:gd name="T31" fmla="*/ 540 h 558"/>
              <a:gd name="T32" fmla="*/ 359 w 924"/>
              <a:gd name="T33" fmla="*/ 558 h 558"/>
              <a:gd name="T34" fmla="*/ 359 w 924"/>
              <a:gd name="T35" fmla="*/ 441 h 558"/>
              <a:gd name="T36" fmla="*/ 412 w 924"/>
              <a:gd name="T37" fmla="*/ 395 h 558"/>
              <a:gd name="T38" fmla="*/ 447 w 924"/>
              <a:gd name="T39" fmla="*/ 383 h 558"/>
              <a:gd name="T40" fmla="*/ 424 w 924"/>
              <a:gd name="T41" fmla="*/ 336 h 558"/>
              <a:gd name="T42" fmla="*/ 377 w 924"/>
              <a:gd name="T43" fmla="*/ 273 h 558"/>
              <a:gd name="T44" fmla="*/ 342 w 924"/>
              <a:gd name="T45" fmla="*/ 273 h 558"/>
              <a:gd name="T46" fmla="*/ 273 w 924"/>
              <a:gd name="T47" fmla="*/ 296 h 558"/>
              <a:gd name="T48" fmla="*/ 249 w 924"/>
              <a:gd name="T49" fmla="*/ 343 h 558"/>
              <a:gd name="T50" fmla="*/ 162 w 924"/>
              <a:gd name="T51" fmla="*/ 336 h 558"/>
              <a:gd name="T52" fmla="*/ 57 w 924"/>
              <a:gd name="T53" fmla="*/ 343 h 558"/>
              <a:gd name="T54" fmla="*/ 17 w 924"/>
              <a:gd name="T55" fmla="*/ 308 h 558"/>
              <a:gd name="T56" fmla="*/ 0 w 924"/>
              <a:gd name="T57" fmla="*/ 249 h 558"/>
              <a:gd name="T58" fmla="*/ 92 w 924"/>
              <a:gd name="T59" fmla="*/ 116 h 558"/>
              <a:gd name="T60" fmla="*/ 69 w 924"/>
              <a:gd name="T61" fmla="*/ 69 h 558"/>
              <a:gd name="T62" fmla="*/ 116 w 924"/>
              <a:gd name="T63" fmla="*/ 40 h 558"/>
              <a:gd name="T64" fmla="*/ 162 w 924"/>
              <a:gd name="T65" fmla="*/ 40 h 558"/>
              <a:gd name="T66" fmla="*/ 180 w 924"/>
              <a:gd name="T67" fmla="*/ 40 h 558"/>
              <a:gd name="T68" fmla="*/ 249 w 924"/>
              <a:gd name="T69" fmla="*/ 87 h 558"/>
              <a:gd name="T70" fmla="*/ 359 w 924"/>
              <a:gd name="T71" fmla="*/ 40 h 558"/>
              <a:gd name="T72" fmla="*/ 377 w 924"/>
              <a:gd name="T73" fmla="*/ 69 h 558"/>
              <a:gd name="T74" fmla="*/ 401 w 924"/>
              <a:gd name="T75" fmla="*/ 40 h 558"/>
              <a:gd name="T76" fmla="*/ 447 w 924"/>
              <a:gd name="T77" fmla="*/ 23 h 558"/>
              <a:gd name="T78" fmla="*/ 493 w 924"/>
              <a:gd name="T79" fmla="*/ 23 h 558"/>
              <a:gd name="T80" fmla="*/ 581 w 924"/>
              <a:gd name="T81" fmla="*/ 0 h 558"/>
              <a:gd name="T82" fmla="*/ 697 w 924"/>
              <a:gd name="T83" fmla="*/ 0 h 558"/>
              <a:gd name="T84" fmla="*/ 738 w 924"/>
              <a:gd name="T85" fmla="*/ 69 h 558"/>
              <a:gd name="T86" fmla="*/ 784 w 924"/>
              <a:gd name="T87" fmla="*/ 116 h 558"/>
              <a:gd name="T88" fmla="*/ 854 w 924"/>
              <a:gd name="T89" fmla="*/ 116 h 558"/>
              <a:gd name="T90" fmla="*/ 900 w 924"/>
              <a:gd name="T91" fmla="*/ 226 h 558"/>
              <a:gd name="T92" fmla="*/ 900 w 924"/>
              <a:gd name="T93" fmla="*/ 249 h 558"/>
              <a:gd name="T94" fmla="*/ 924 w 924"/>
              <a:gd name="T95" fmla="*/ 319 h 558"/>
              <a:gd name="T96" fmla="*/ 854 w 924"/>
              <a:gd name="T97" fmla="*/ 336 h 558"/>
              <a:gd name="T98" fmla="*/ 877 w 924"/>
              <a:gd name="T99" fmla="*/ 360 h 5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4"/>
              <a:gd name="T151" fmla="*/ 0 h 558"/>
              <a:gd name="T152" fmla="*/ 924 w 924"/>
              <a:gd name="T153" fmla="*/ 558 h 5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4" h="558">
                <a:moveTo>
                  <a:pt x="877" y="360"/>
                </a:moveTo>
                <a:lnTo>
                  <a:pt x="830" y="383"/>
                </a:lnTo>
                <a:lnTo>
                  <a:pt x="784" y="430"/>
                </a:lnTo>
                <a:lnTo>
                  <a:pt x="697" y="453"/>
                </a:lnTo>
                <a:lnTo>
                  <a:pt x="650" y="453"/>
                </a:lnTo>
                <a:lnTo>
                  <a:pt x="650" y="493"/>
                </a:lnTo>
                <a:lnTo>
                  <a:pt x="697" y="516"/>
                </a:lnTo>
                <a:lnTo>
                  <a:pt x="650" y="540"/>
                </a:lnTo>
                <a:lnTo>
                  <a:pt x="627" y="540"/>
                </a:lnTo>
                <a:lnTo>
                  <a:pt x="581" y="476"/>
                </a:lnTo>
                <a:lnTo>
                  <a:pt x="563" y="453"/>
                </a:lnTo>
                <a:lnTo>
                  <a:pt x="516" y="453"/>
                </a:lnTo>
                <a:lnTo>
                  <a:pt x="471" y="453"/>
                </a:lnTo>
                <a:lnTo>
                  <a:pt x="447" y="516"/>
                </a:lnTo>
                <a:lnTo>
                  <a:pt x="401" y="540"/>
                </a:lnTo>
                <a:lnTo>
                  <a:pt x="377" y="540"/>
                </a:lnTo>
                <a:lnTo>
                  <a:pt x="359" y="558"/>
                </a:lnTo>
                <a:lnTo>
                  <a:pt x="359" y="441"/>
                </a:lnTo>
                <a:lnTo>
                  <a:pt x="412" y="395"/>
                </a:lnTo>
                <a:lnTo>
                  <a:pt x="447" y="383"/>
                </a:lnTo>
                <a:lnTo>
                  <a:pt x="424" y="336"/>
                </a:lnTo>
                <a:lnTo>
                  <a:pt x="377" y="273"/>
                </a:lnTo>
                <a:lnTo>
                  <a:pt x="342" y="273"/>
                </a:lnTo>
                <a:lnTo>
                  <a:pt x="273" y="296"/>
                </a:lnTo>
                <a:lnTo>
                  <a:pt x="249" y="343"/>
                </a:lnTo>
                <a:lnTo>
                  <a:pt x="162" y="336"/>
                </a:lnTo>
                <a:lnTo>
                  <a:pt x="57" y="343"/>
                </a:lnTo>
                <a:lnTo>
                  <a:pt x="17" y="308"/>
                </a:lnTo>
                <a:lnTo>
                  <a:pt x="0" y="249"/>
                </a:lnTo>
                <a:lnTo>
                  <a:pt x="92" y="116"/>
                </a:lnTo>
                <a:lnTo>
                  <a:pt x="69" y="69"/>
                </a:lnTo>
                <a:lnTo>
                  <a:pt x="116" y="40"/>
                </a:lnTo>
                <a:lnTo>
                  <a:pt x="162" y="40"/>
                </a:lnTo>
                <a:lnTo>
                  <a:pt x="180" y="40"/>
                </a:lnTo>
                <a:lnTo>
                  <a:pt x="249" y="87"/>
                </a:lnTo>
                <a:lnTo>
                  <a:pt x="359" y="40"/>
                </a:lnTo>
                <a:lnTo>
                  <a:pt x="377" y="69"/>
                </a:lnTo>
                <a:lnTo>
                  <a:pt x="401" y="40"/>
                </a:lnTo>
                <a:lnTo>
                  <a:pt x="447" y="23"/>
                </a:lnTo>
                <a:lnTo>
                  <a:pt x="493" y="23"/>
                </a:lnTo>
                <a:lnTo>
                  <a:pt x="581" y="0"/>
                </a:lnTo>
                <a:lnTo>
                  <a:pt x="697" y="0"/>
                </a:lnTo>
                <a:lnTo>
                  <a:pt x="738" y="69"/>
                </a:lnTo>
                <a:lnTo>
                  <a:pt x="784" y="116"/>
                </a:lnTo>
                <a:lnTo>
                  <a:pt x="854" y="116"/>
                </a:lnTo>
                <a:lnTo>
                  <a:pt x="900" y="226"/>
                </a:lnTo>
                <a:lnTo>
                  <a:pt x="900" y="249"/>
                </a:lnTo>
                <a:lnTo>
                  <a:pt x="924" y="319"/>
                </a:lnTo>
                <a:lnTo>
                  <a:pt x="854" y="336"/>
                </a:lnTo>
                <a:lnTo>
                  <a:pt x="877" y="360"/>
                </a:lnTo>
                <a:close/>
              </a:path>
            </a:pathLst>
          </a:custGeom>
          <a:solidFill>
            <a:srgbClr val="FFFFFF"/>
          </a:solidFill>
          <a:ln w="9525">
            <a:solidFill>
              <a:schemeClr val="tx1"/>
            </a:solidFill>
            <a:round/>
            <a:headEnd/>
            <a:tailEnd/>
          </a:ln>
        </p:spPr>
        <p:txBody>
          <a:bodyPr/>
          <a:lstStyle/>
          <a:p>
            <a:endParaRPr lang="en-US"/>
          </a:p>
        </p:txBody>
      </p:sp>
      <p:sp>
        <p:nvSpPr>
          <p:cNvPr id="384" name="Freeform 217"/>
          <p:cNvSpPr>
            <a:spLocks/>
          </p:cNvSpPr>
          <p:nvPr/>
        </p:nvSpPr>
        <p:spPr bwMode="auto">
          <a:xfrm>
            <a:off x="3891857" y="3360472"/>
            <a:ext cx="71411" cy="61409"/>
          </a:xfrm>
          <a:custGeom>
            <a:avLst/>
            <a:gdLst>
              <a:gd name="T0" fmla="*/ 0 w 174"/>
              <a:gd name="T1" fmla="*/ 18 h 168"/>
              <a:gd name="T2" fmla="*/ 75 w 174"/>
              <a:gd name="T3" fmla="*/ 133 h 168"/>
              <a:gd name="T4" fmla="*/ 80 w 174"/>
              <a:gd name="T5" fmla="*/ 168 h 168"/>
              <a:gd name="T6" fmla="*/ 133 w 174"/>
              <a:gd name="T7" fmla="*/ 122 h 168"/>
              <a:gd name="T8" fmla="*/ 174 w 174"/>
              <a:gd name="T9" fmla="*/ 110 h 168"/>
              <a:gd name="T10" fmla="*/ 127 w 174"/>
              <a:gd name="T11" fmla="*/ 35 h 168"/>
              <a:gd name="T12" fmla="*/ 98 w 174"/>
              <a:gd name="T13" fmla="*/ 0 h 168"/>
              <a:gd name="T14" fmla="*/ 63 w 174"/>
              <a:gd name="T15" fmla="*/ 0 h 168"/>
              <a:gd name="T16" fmla="*/ 23 w 174"/>
              <a:gd name="T17" fmla="*/ 11 h 168"/>
              <a:gd name="T18" fmla="*/ 0 w 174"/>
              <a:gd name="T19" fmla="*/ 18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68"/>
              <a:gd name="T32" fmla="*/ 174 w 174"/>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68">
                <a:moveTo>
                  <a:pt x="0" y="18"/>
                </a:moveTo>
                <a:lnTo>
                  <a:pt x="75" y="133"/>
                </a:lnTo>
                <a:lnTo>
                  <a:pt x="80" y="168"/>
                </a:lnTo>
                <a:lnTo>
                  <a:pt x="133" y="122"/>
                </a:lnTo>
                <a:lnTo>
                  <a:pt x="174" y="110"/>
                </a:lnTo>
                <a:lnTo>
                  <a:pt x="127" y="35"/>
                </a:lnTo>
                <a:lnTo>
                  <a:pt x="98" y="0"/>
                </a:lnTo>
                <a:lnTo>
                  <a:pt x="63" y="0"/>
                </a:lnTo>
                <a:lnTo>
                  <a:pt x="23" y="11"/>
                </a:lnTo>
                <a:lnTo>
                  <a:pt x="0" y="18"/>
                </a:lnTo>
                <a:close/>
              </a:path>
            </a:pathLst>
          </a:custGeom>
          <a:solidFill>
            <a:srgbClr val="FFFFFF"/>
          </a:solidFill>
          <a:ln w="9525">
            <a:solidFill>
              <a:schemeClr val="tx1"/>
            </a:solidFill>
            <a:round/>
            <a:headEnd/>
            <a:tailEnd/>
          </a:ln>
        </p:spPr>
        <p:txBody>
          <a:bodyPr/>
          <a:lstStyle/>
          <a:p>
            <a:endParaRPr lang="en-US"/>
          </a:p>
        </p:txBody>
      </p:sp>
      <p:sp>
        <p:nvSpPr>
          <p:cNvPr id="385" name="Freeform 218"/>
          <p:cNvSpPr>
            <a:spLocks/>
          </p:cNvSpPr>
          <p:nvPr/>
        </p:nvSpPr>
        <p:spPr bwMode="auto">
          <a:xfrm>
            <a:off x="3797724" y="3138228"/>
            <a:ext cx="223972" cy="152060"/>
          </a:xfrm>
          <a:custGeom>
            <a:avLst/>
            <a:gdLst>
              <a:gd name="T0" fmla="*/ 40 w 551"/>
              <a:gd name="T1" fmla="*/ 401 h 424"/>
              <a:gd name="T2" fmla="*/ 0 w 551"/>
              <a:gd name="T3" fmla="*/ 337 h 424"/>
              <a:gd name="T4" fmla="*/ 22 w 551"/>
              <a:gd name="T5" fmla="*/ 290 h 424"/>
              <a:gd name="T6" fmla="*/ 22 w 551"/>
              <a:gd name="T7" fmla="*/ 232 h 424"/>
              <a:gd name="T8" fmla="*/ 87 w 551"/>
              <a:gd name="T9" fmla="*/ 209 h 424"/>
              <a:gd name="T10" fmla="*/ 133 w 551"/>
              <a:gd name="T11" fmla="*/ 157 h 424"/>
              <a:gd name="T12" fmla="*/ 162 w 551"/>
              <a:gd name="T13" fmla="*/ 87 h 424"/>
              <a:gd name="T14" fmla="*/ 272 w 551"/>
              <a:gd name="T15" fmla="*/ 0 h 424"/>
              <a:gd name="T16" fmla="*/ 371 w 551"/>
              <a:gd name="T17" fmla="*/ 46 h 424"/>
              <a:gd name="T18" fmla="*/ 458 w 551"/>
              <a:gd name="T19" fmla="*/ 58 h 424"/>
              <a:gd name="T20" fmla="*/ 476 w 551"/>
              <a:gd name="T21" fmla="*/ 105 h 424"/>
              <a:gd name="T22" fmla="*/ 528 w 551"/>
              <a:gd name="T23" fmla="*/ 140 h 424"/>
              <a:gd name="T24" fmla="*/ 551 w 551"/>
              <a:gd name="T25" fmla="*/ 197 h 424"/>
              <a:gd name="T26" fmla="*/ 516 w 551"/>
              <a:gd name="T27" fmla="*/ 284 h 424"/>
              <a:gd name="T28" fmla="*/ 528 w 551"/>
              <a:gd name="T29" fmla="*/ 342 h 424"/>
              <a:gd name="T30" fmla="*/ 464 w 551"/>
              <a:gd name="T31" fmla="*/ 366 h 424"/>
              <a:gd name="T32" fmla="*/ 400 w 551"/>
              <a:gd name="T33" fmla="*/ 360 h 424"/>
              <a:gd name="T34" fmla="*/ 330 w 551"/>
              <a:gd name="T35" fmla="*/ 406 h 424"/>
              <a:gd name="T36" fmla="*/ 312 w 551"/>
              <a:gd name="T37" fmla="*/ 377 h 424"/>
              <a:gd name="T38" fmla="*/ 272 w 551"/>
              <a:gd name="T39" fmla="*/ 394 h 424"/>
              <a:gd name="T40" fmla="*/ 202 w 551"/>
              <a:gd name="T41" fmla="*/ 424 h 424"/>
              <a:gd name="T42" fmla="*/ 133 w 551"/>
              <a:gd name="T43" fmla="*/ 377 h 424"/>
              <a:gd name="T44" fmla="*/ 69 w 551"/>
              <a:gd name="T45" fmla="*/ 377 h 424"/>
              <a:gd name="T46" fmla="*/ 40 w 551"/>
              <a:gd name="T47" fmla="*/ 401 h 4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1"/>
              <a:gd name="T73" fmla="*/ 0 h 424"/>
              <a:gd name="T74" fmla="*/ 551 w 551"/>
              <a:gd name="T75" fmla="*/ 424 h 4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1" h="424">
                <a:moveTo>
                  <a:pt x="40" y="401"/>
                </a:moveTo>
                <a:lnTo>
                  <a:pt x="0" y="337"/>
                </a:lnTo>
                <a:lnTo>
                  <a:pt x="22" y="290"/>
                </a:lnTo>
                <a:lnTo>
                  <a:pt x="22" y="232"/>
                </a:lnTo>
                <a:lnTo>
                  <a:pt x="87" y="209"/>
                </a:lnTo>
                <a:lnTo>
                  <a:pt x="133" y="157"/>
                </a:lnTo>
                <a:lnTo>
                  <a:pt x="162" y="87"/>
                </a:lnTo>
                <a:lnTo>
                  <a:pt x="272" y="0"/>
                </a:lnTo>
                <a:lnTo>
                  <a:pt x="371" y="46"/>
                </a:lnTo>
                <a:lnTo>
                  <a:pt x="458" y="58"/>
                </a:lnTo>
                <a:lnTo>
                  <a:pt x="476" y="105"/>
                </a:lnTo>
                <a:lnTo>
                  <a:pt x="528" y="140"/>
                </a:lnTo>
                <a:lnTo>
                  <a:pt x="551" y="197"/>
                </a:lnTo>
                <a:lnTo>
                  <a:pt x="516" y="284"/>
                </a:lnTo>
                <a:lnTo>
                  <a:pt x="528" y="342"/>
                </a:lnTo>
                <a:lnTo>
                  <a:pt x="464" y="366"/>
                </a:lnTo>
                <a:lnTo>
                  <a:pt x="400" y="360"/>
                </a:lnTo>
                <a:lnTo>
                  <a:pt x="330" y="406"/>
                </a:lnTo>
                <a:lnTo>
                  <a:pt x="312" y="377"/>
                </a:lnTo>
                <a:lnTo>
                  <a:pt x="272" y="394"/>
                </a:lnTo>
                <a:lnTo>
                  <a:pt x="202" y="424"/>
                </a:lnTo>
                <a:lnTo>
                  <a:pt x="133" y="377"/>
                </a:lnTo>
                <a:lnTo>
                  <a:pt x="69" y="377"/>
                </a:lnTo>
                <a:lnTo>
                  <a:pt x="40" y="401"/>
                </a:lnTo>
                <a:close/>
              </a:path>
            </a:pathLst>
          </a:custGeom>
          <a:solidFill>
            <a:srgbClr val="FFFFFF"/>
          </a:solidFill>
          <a:ln w="9525">
            <a:solidFill>
              <a:schemeClr val="tx1"/>
            </a:solidFill>
            <a:round/>
            <a:headEnd/>
            <a:tailEnd/>
          </a:ln>
        </p:spPr>
        <p:txBody>
          <a:bodyPr/>
          <a:lstStyle/>
          <a:p>
            <a:endParaRPr lang="en-US"/>
          </a:p>
        </p:txBody>
      </p:sp>
      <p:sp>
        <p:nvSpPr>
          <p:cNvPr id="386" name="Freeform 219"/>
          <p:cNvSpPr>
            <a:spLocks/>
          </p:cNvSpPr>
          <p:nvPr/>
        </p:nvSpPr>
        <p:spPr bwMode="auto">
          <a:xfrm>
            <a:off x="3742543" y="3366320"/>
            <a:ext cx="181774" cy="131591"/>
          </a:xfrm>
          <a:custGeom>
            <a:avLst/>
            <a:gdLst>
              <a:gd name="T0" fmla="*/ 111 w 447"/>
              <a:gd name="T1" fmla="*/ 28 h 359"/>
              <a:gd name="T2" fmla="*/ 65 w 447"/>
              <a:gd name="T3" fmla="*/ 115 h 359"/>
              <a:gd name="T4" fmla="*/ 0 w 447"/>
              <a:gd name="T5" fmla="*/ 185 h 359"/>
              <a:gd name="T6" fmla="*/ 0 w 447"/>
              <a:gd name="T7" fmla="*/ 225 h 359"/>
              <a:gd name="T8" fmla="*/ 41 w 447"/>
              <a:gd name="T9" fmla="*/ 272 h 359"/>
              <a:gd name="T10" fmla="*/ 111 w 447"/>
              <a:gd name="T11" fmla="*/ 295 h 359"/>
              <a:gd name="T12" fmla="*/ 135 w 447"/>
              <a:gd name="T13" fmla="*/ 312 h 359"/>
              <a:gd name="T14" fmla="*/ 227 w 447"/>
              <a:gd name="T15" fmla="*/ 359 h 359"/>
              <a:gd name="T16" fmla="*/ 314 w 447"/>
              <a:gd name="T17" fmla="*/ 295 h 359"/>
              <a:gd name="T18" fmla="*/ 361 w 447"/>
              <a:gd name="T19" fmla="*/ 336 h 359"/>
              <a:gd name="T20" fmla="*/ 430 w 447"/>
              <a:gd name="T21" fmla="*/ 312 h 359"/>
              <a:gd name="T22" fmla="*/ 436 w 447"/>
              <a:gd name="T23" fmla="*/ 295 h 359"/>
              <a:gd name="T24" fmla="*/ 442 w 447"/>
              <a:gd name="T25" fmla="*/ 272 h 359"/>
              <a:gd name="T26" fmla="*/ 447 w 447"/>
              <a:gd name="T27" fmla="*/ 202 h 359"/>
              <a:gd name="T28" fmla="*/ 447 w 447"/>
              <a:gd name="T29" fmla="*/ 115 h 359"/>
              <a:gd name="T30" fmla="*/ 407 w 447"/>
              <a:gd name="T31" fmla="*/ 45 h 359"/>
              <a:gd name="T32" fmla="*/ 361 w 447"/>
              <a:gd name="T33" fmla="*/ 0 h 359"/>
              <a:gd name="T34" fmla="*/ 337 w 447"/>
              <a:gd name="T35" fmla="*/ 45 h 359"/>
              <a:gd name="T36" fmla="*/ 157 w 447"/>
              <a:gd name="T37" fmla="*/ 45 h 359"/>
              <a:gd name="T38" fmla="*/ 111 w 447"/>
              <a:gd name="T39" fmla="*/ 28 h 3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7"/>
              <a:gd name="T61" fmla="*/ 0 h 359"/>
              <a:gd name="T62" fmla="*/ 447 w 447"/>
              <a:gd name="T63" fmla="*/ 359 h 3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7" h="359">
                <a:moveTo>
                  <a:pt x="111" y="28"/>
                </a:moveTo>
                <a:lnTo>
                  <a:pt x="65" y="115"/>
                </a:lnTo>
                <a:lnTo>
                  <a:pt x="0" y="185"/>
                </a:lnTo>
                <a:lnTo>
                  <a:pt x="0" y="225"/>
                </a:lnTo>
                <a:lnTo>
                  <a:pt x="41" y="272"/>
                </a:lnTo>
                <a:lnTo>
                  <a:pt x="111" y="295"/>
                </a:lnTo>
                <a:lnTo>
                  <a:pt x="135" y="312"/>
                </a:lnTo>
                <a:lnTo>
                  <a:pt x="227" y="359"/>
                </a:lnTo>
                <a:lnTo>
                  <a:pt x="314" y="295"/>
                </a:lnTo>
                <a:lnTo>
                  <a:pt x="361" y="336"/>
                </a:lnTo>
                <a:lnTo>
                  <a:pt x="430" y="312"/>
                </a:lnTo>
                <a:lnTo>
                  <a:pt x="436" y="295"/>
                </a:lnTo>
                <a:lnTo>
                  <a:pt x="442" y="272"/>
                </a:lnTo>
                <a:lnTo>
                  <a:pt x="447" y="202"/>
                </a:lnTo>
                <a:lnTo>
                  <a:pt x="447" y="115"/>
                </a:lnTo>
                <a:lnTo>
                  <a:pt x="407" y="45"/>
                </a:lnTo>
                <a:lnTo>
                  <a:pt x="361" y="0"/>
                </a:lnTo>
                <a:lnTo>
                  <a:pt x="337" y="45"/>
                </a:lnTo>
                <a:lnTo>
                  <a:pt x="157" y="45"/>
                </a:lnTo>
                <a:lnTo>
                  <a:pt x="111" y="28"/>
                </a:lnTo>
                <a:close/>
              </a:path>
            </a:pathLst>
          </a:custGeom>
          <a:solidFill>
            <a:schemeClr val="bg2"/>
          </a:solidFill>
          <a:ln w="9525">
            <a:solidFill>
              <a:schemeClr val="tx1"/>
            </a:solidFill>
            <a:round/>
            <a:headEnd/>
            <a:tailEnd/>
          </a:ln>
        </p:spPr>
        <p:txBody>
          <a:bodyPr/>
          <a:lstStyle/>
          <a:p>
            <a:endParaRPr lang="en-US"/>
          </a:p>
        </p:txBody>
      </p:sp>
      <p:sp>
        <p:nvSpPr>
          <p:cNvPr id="387" name="Freeform 220"/>
          <p:cNvSpPr>
            <a:spLocks/>
          </p:cNvSpPr>
          <p:nvPr/>
        </p:nvSpPr>
        <p:spPr bwMode="auto">
          <a:xfrm>
            <a:off x="3567261" y="3290290"/>
            <a:ext cx="217479" cy="93575"/>
          </a:xfrm>
          <a:custGeom>
            <a:avLst/>
            <a:gdLst>
              <a:gd name="T0" fmla="*/ 518 w 535"/>
              <a:gd name="T1" fmla="*/ 174 h 249"/>
              <a:gd name="T2" fmla="*/ 453 w 535"/>
              <a:gd name="T3" fmla="*/ 139 h 249"/>
              <a:gd name="T4" fmla="*/ 384 w 535"/>
              <a:gd name="T5" fmla="*/ 139 h 249"/>
              <a:gd name="T6" fmla="*/ 343 w 535"/>
              <a:gd name="T7" fmla="*/ 139 h 249"/>
              <a:gd name="T8" fmla="*/ 273 w 535"/>
              <a:gd name="T9" fmla="*/ 70 h 249"/>
              <a:gd name="T10" fmla="*/ 117 w 535"/>
              <a:gd name="T11" fmla="*/ 0 h 249"/>
              <a:gd name="T12" fmla="*/ 0 w 535"/>
              <a:gd name="T13" fmla="*/ 92 h 249"/>
              <a:gd name="T14" fmla="*/ 47 w 535"/>
              <a:gd name="T15" fmla="*/ 139 h 249"/>
              <a:gd name="T16" fmla="*/ 47 w 535"/>
              <a:gd name="T17" fmla="*/ 186 h 249"/>
              <a:gd name="T18" fmla="*/ 117 w 535"/>
              <a:gd name="T19" fmla="*/ 186 h 249"/>
              <a:gd name="T20" fmla="*/ 157 w 535"/>
              <a:gd name="T21" fmla="*/ 162 h 249"/>
              <a:gd name="T22" fmla="*/ 181 w 535"/>
              <a:gd name="T23" fmla="*/ 186 h 249"/>
              <a:gd name="T24" fmla="*/ 227 w 535"/>
              <a:gd name="T25" fmla="*/ 186 h 249"/>
              <a:gd name="T26" fmla="*/ 251 w 535"/>
              <a:gd name="T27" fmla="*/ 249 h 249"/>
              <a:gd name="T28" fmla="*/ 366 w 535"/>
              <a:gd name="T29" fmla="*/ 249 h 249"/>
              <a:gd name="T30" fmla="*/ 408 w 535"/>
              <a:gd name="T31" fmla="*/ 232 h 249"/>
              <a:gd name="T32" fmla="*/ 477 w 535"/>
              <a:gd name="T33" fmla="*/ 232 h 249"/>
              <a:gd name="T34" fmla="*/ 535 w 535"/>
              <a:gd name="T35" fmla="*/ 221 h 249"/>
              <a:gd name="T36" fmla="*/ 518 w 535"/>
              <a:gd name="T37" fmla="*/ 174 h 2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5"/>
              <a:gd name="T58" fmla="*/ 0 h 249"/>
              <a:gd name="T59" fmla="*/ 535 w 535"/>
              <a:gd name="T60" fmla="*/ 249 h 2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5" h="249">
                <a:moveTo>
                  <a:pt x="518" y="174"/>
                </a:moveTo>
                <a:lnTo>
                  <a:pt x="453" y="139"/>
                </a:lnTo>
                <a:lnTo>
                  <a:pt x="384" y="139"/>
                </a:lnTo>
                <a:lnTo>
                  <a:pt x="343" y="139"/>
                </a:lnTo>
                <a:lnTo>
                  <a:pt x="273" y="70"/>
                </a:lnTo>
                <a:lnTo>
                  <a:pt x="117" y="0"/>
                </a:lnTo>
                <a:lnTo>
                  <a:pt x="0" y="92"/>
                </a:lnTo>
                <a:lnTo>
                  <a:pt x="47" y="139"/>
                </a:lnTo>
                <a:lnTo>
                  <a:pt x="47" y="186"/>
                </a:lnTo>
                <a:lnTo>
                  <a:pt x="117" y="186"/>
                </a:lnTo>
                <a:lnTo>
                  <a:pt x="157" y="162"/>
                </a:lnTo>
                <a:lnTo>
                  <a:pt x="181" y="186"/>
                </a:lnTo>
                <a:lnTo>
                  <a:pt x="227" y="186"/>
                </a:lnTo>
                <a:lnTo>
                  <a:pt x="251" y="249"/>
                </a:lnTo>
                <a:lnTo>
                  <a:pt x="366" y="249"/>
                </a:lnTo>
                <a:lnTo>
                  <a:pt x="408" y="232"/>
                </a:lnTo>
                <a:lnTo>
                  <a:pt x="477" y="232"/>
                </a:lnTo>
                <a:lnTo>
                  <a:pt x="535" y="221"/>
                </a:lnTo>
                <a:lnTo>
                  <a:pt x="518" y="174"/>
                </a:lnTo>
                <a:close/>
              </a:path>
            </a:pathLst>
          </a:custGeom>
          <a:solidFill>
            <a:srgbClr val="FFFFFF"/>
          </a:solidFill>
          <a:ln w="9525">
            <a:solidFill>
              <a:schemeClr val="tx1"/>
            </a:solidFill>
            <a:round/>
            <a:headEnd/>
            <a:tailEnd/>
          </a:ln>
        </p:spPr>
        <p:txBody>
          <a:bodyPr/>
          <a:lstStyle/>
          <a:p>
            <a:endParaRPr lang="en-US"/>
          </a:p>
        </p:txBody>
      </p:sp>
      <p:sp>
        <p:nvSpPr>
          <p:cNvPr id="388" name="Freeform 221"/>
          <p:cNvSpPr>
            <a:spLocks/>
          </p:cNvSpPr>
          <p:nvPr/>
        </p:nvSpPr>
        <p:spPr bwMode="auto">
          <a:xfrm>
            <a:off x="3596474" y="3185017"/>
            <a:ext cx="220725" cy="169606"/>
          </a:xfrm>
          <a:custGeom>
            <a:avLst/>
            <a:gdLst>
              <a:gd name="T0" fmla="*/ 47 w 540"/>
              <a:gd name="T1" fmla="*/ 296 h 465"/>
              <a:gd name="T2" fmla="*/ 47 w 540"/>
              <a:gd name="T3" fmla="*/ 244 h 465"/>
              <a:gd name="T4" fmla="*/ 47 w 540"/>
              <a:gd name="T5" fmla="*/ 204 h 465"/>
              <a:gd name="T6" fmla="*/ 0 w 540"/>
              <a:gd name="T7" fmla="*/ 181 h 465"/>
              <a:gd name="T8" fmla="*/ 17 w 540"/>
              <a:gd name="T9" fmla="*/ 111 h 465"/>
              <a:gd name="T10" fmla="*/ 17 w 540"/>
              <a:gd name="T11" fmla="*/ 70 h 465"/>
              <a:gd name="T12" fmla="*/ 157 w 540"/>
              <a:gd name="T13" fmla="*/ 0 h 465"/>
              <a:gd name="T14" fmla="*/ 273 w 540"/>
              <a:gd name="T15" fmla="*/ 0 h 465"/>
              <a:gd name="T16" fmla="*/ 296 w 540"/>
              <a:gd name="T17" fmla="*/ 0 h 465"/>
              <a:gd name="T18" fmla="*/ 407 w 540"/>
              <a:gd name="T19" fmla="*/ 47 h 465"/>
              <a:gd name="T20" fmla="*/ 448 w 540"/>
              <a:gd name="T21" fmla="*/ 70 h 465"/>
              <a:gd name="T22" fmla="*/ 517 w 540"/>
              <a:gd name="T23" fmla="*/ 87 h 465"/>
              <a:gd name="T24" fmla="*/ 517 w 540"/>
              <a:gd name="T25" fmla="*/ 157 h 465"/>
              <a:gd name="T26" fmla="*/ 495 w 540"/>
              <a:gd name="T27" fmla="*/ 204 h 465"/>
              <a:gd name="T28" fmla="*/ 517 w 540"/>
              <a:gd name="T29" fmla="*/ 244 h 465"/>
              <a:gd name="T30" fmla="*/ 540 w 540"/>
              <a:gd name="T31" fmla="*/ 291 h 465"/>
              <a:gd name="T32" fmla="*/ 523 w 540"/>
              <a:gd name="T33" fmla="*/ 355 h 465"/>
              <a:gd name="T34" fmla="*/ 465 w 540"/>
              <a:gd name="T35" fmla="*/ 430 h 465"/>
              <a:gd name="T36" fmla="*/ 448 w 540"/>
              <a:gd name="T37" fmla="*/ 465 h 465"/>
              <a:gd name="T38" fmla="*/ 366 w 540"/>
              <a:gd name="T39" fmla="*/ 430 h 465"/>
              <a:gd name="T40" fmla="*/ 268 w 540"/>
              <a:gd name="T41" fmla="*/ 430 h 465"/>
              <a:gd name="T42" fmla="*/ 198 w 540"/>
              <a:gd name="T43" fmla="*/ 355 h 465"/>
              <a:gd name="T44" fmla="*/ 139 w 540"/>
              <a:gd name="T45" fmla="*/ 326 h 465"/>
              <a:gd name="T46" fmla="*/ 47 w 540"/>
              <a:gd name="T47" fmla="*/ 296 h 4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0"/>
              <a:gd name="T73" fmla="*/ 0 h 465"/>
              <a:gd name="T74" fmla="*/ 540 w 540"/>
              <a:gd name="T75" fmla="*/ 465 h 4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0" h="465">
                <a:moveTo>
                  <a:pt x="47" y="296"/>
                </a:moveTo>
                <a:lnTo>
                  <a:pt x="47" y="244"/>
                </a:lnTo>
                <a:lnTo>
                  <a:pt x="47" y="204"/>
                </a:lnTo>
                <a:lnTo>
                  <a:pt x="0" y="181"/>
                </a:lnTo>
                <a:lnTo>
                  <a:pt x="17" y="111"/>
                </a:lnTo>
                <a:lnTo>
                  <a:pt x="17" y="70"/>
                </a:lnTo>
                <a:lnTo>
                  <a:pt x="157" y="0"/>
                </a:lnTo>
                <a:lnTo>
                  <a:pt x="273" y="0"/>
                </a:lnTo>
                <a:lnTo>
                  <a:pt x="296" y="0"/>
                </a:lnTo>
                <a:lnTo>
                  <a:pt x="407" y="47"/>
                </a:lnTo>
                <a:lnTo>
                  <a:pt x="448" y="70"/>
                </a:lnTo>
                <a:lnTo>
                  <a:pt x="517" y="87"/>
                </a:lnTo>
                <a:lnTo>
                  <a:pt x="517" y="157"/>
                </a:lnTo>
                <a:lnTo>
                  <a:pt x="495" y="204"/>
                </a:lnTo>
                <a:lnTo>
                  <a:pt x="517" y="244"/>
                </a:lnTo>
                <a:lnTo>
                  <a:pt x="540" y="291"/>
                </a:lnTo>
                <a:lnTo>
                  <a:pt x="523" y="355"/>
                </a:lnTo>
                <a:lnTo>
                  <a:pt x="465" y="430"/>
                </a:lnTo>
                <a:lnTo>
                  <a:pt x="448" y="465"/>
                </a:lnTo>
                <a:lnTo>
                  <a:pt x="366" y="430"/>
                </a:lnTo>
                <a:lnTo>
                  <a:pt x="268" y="430"/>
                </a:lnTo>
                <a:lnTo>
                  <a:pt x="198" y="355"/>
                </a:lnTo>
                <a:lnTo>
                  <a:pt x="139" y="326"/>
                </a:lnTo>
                <a:lnTo>
                  <a:pt x="47" y="296"/>
                </a:lnTo>
                <a:close/>
              </a:path>
            </a:pathLst>
          </a:custGeom>
          <a:solidFill>
            <a:srgbClr val="FFFFFF"/>
          </a:solidFill>
          <a:ln w="9525">
            <a:solidFill>
              <a:schemeClr val="tx1"/>
            </a:solidFill>
            <a:round/>
            <a:headEnd/>
            <a:tailEnd/>
          </a:ln>
        </p:spPr>
        <p:txBody>
          <a:bodyPr/>
          <a:lstStyle/>
          <a:p>
            <a:endParaRPr lang="en-US"/>
          </a:p>
        </p:txBody>
      </p:sp>
      <p:sp>
        <p:nvSpPr>
          <p:cNvPr id="389" name="Freeform 222"/>
          <p:cNvSpPr>
            <a:spLocks/>
          </p:cNvSpPr>
          <p:nvPr/>
        </p:nvSpPr>
        <p:spPr bwMode="auto">
          <a:xfrm>
            <a:off x="3716574" y="3132381"/>
            <a:ext cx="146068" cy="87727"/>
          </a:xfrm>
          <a:custGeom>
            <a:avLst/>
            <a:gdLst>
              <a:gd name="T0" fmla="*/ 0 w 361"/>
              <a:gd name="T1" fmla="*/ 145 h 239"/>
              <a:gd name="T2" fmla="*/ 42 w 361"/>
              <a:gd name="T3" fmla="*/ 117 h 239"/>
              <a:gd name="T4" fmla="*/ 42 w 361"/>
              <a:gd name="T5" fmla="*/ 87 h 239"/>
              <a:gd name="T6" fmla="*/ 52 w 361"/>
              <a:gd name="T7" fmla="*/ 29 h 239"/>
              <a:gd name="T8" fmla="*/ 87 w 361"/>
              <a:gd name="T9" fmla="*/ 18 h 239"/>
              <a:gd name="T10" fmla="*/ 111 w 361"/>
              <a:gd name="T11" fmla="*/ 0 h 239"/>
              <a:gd name="T12" fmla="*/ 129 w 361"/>
              <a:gd name="T13" fmla="*/ 29 h 239"/>
              <a:gd name="T14" fmla="*/ 152 w 361"/>
              <a:gd name="T15" fmla="*/ 58 h 239"/>
              <a:gd name="T16" fmla="*/ 221 w 361"/>
              <a:gd name="T17" fmla="*/ 75 h 239"/>
              <a:gd name="T18" fmla="*/ 286 w 361"/>
              <a:gd name="T19" fmla="*/ 58 h 239"/>
              <a:gd name="T20" fmla="*/ 314 w 361"/>
              <a:gd name="T21" fmla="*/ 75 h 239"/>
              <a:gd name="T22" fmla="*/ 361 w 361"/>
              <a:gd name="T23" fmla="*/ 105 h 239"/>
              <a:gd name="T24" fmla="*/ 332 w 361"/>
              <a:gd name="T25" fmla="*/ 169 h 239"/>
              <a:gd name="T26" fmla="*/ 279 w 361"/>
              <a:gd name="T27" fmla="*/ 221 h 239"/>
              <a:gd name="T28" fmla="*/ 221 w 361"/>
              <a:gd name="T29" fmla="*/ 239 h 239"/>
              <a:gd name="T30" fmla="*/ 152 w 361"/>
              <a:gd name="T31" fmla="*/ 215 h 239"/>
              <a:gd name="T32" fmla="*/ 42 w 361"/>
              <a:gd name="T33" fmla="*/ 169 h 239"/>
              <a:gd name="T34" fmla="*/ 0 w 361"/>
              <a:gd name="T35" fmla="*/ 145 h 2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1"/>
              <a:gd name="T55" fmla="*/ 0 h 239"/>
              <a:gd name="T56" fmla="*/ 361 w 361"/>
              <a:gd name="T57" fmla="*/ 239 h 2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1" h="239">
                <a:moveTo>
                  <a:pt x="0" y="145"/>
                </a:moveTo>
                <a:lnTo>
                  <a:pt x="42" y="117"/>
                </a:lnTo>
                <a:lnTo>
                  <a:pt x="42" y="87"/>
                </a:lnTo>
                <a:lnTo>
                  <a:pt x="52" y="29"/>
                </a:lnTo>
                <a:lnTo>
                  <a:pt x="87" y="18"/>
                </a:lnTo>
                <a:lnTo>
                  <a:pt x="111" y="0"/>
                </a:lnTo>
                <a:lnTo>
                  <a:pt x="129" y="29"/>
                </a:lnTo>
                <a:lnTo>
                  <a:pt x="152" y="58"/>
                </a:lnTo>
                <a:lnTo>
                  <a:pt x="221" y="75"/>
                </a:lnTo>
                <a:lnTo>
                  <a:pt x="286" y="58"/>
                </a:lnTo>
                <a:lnTo>
                  <a:pt x="314" y="75"/>
                </a:lnTo>
                <a:lnTo>
                  <a:pt x="361" y="105"/>
                </a:lnTo>
                <a:lnTo>
                  <a:pt x="332" y="169"/>
                </a:lnTo>
                <a:lnTo>
                  <a:pt x="279" y="221"/>
                </a:lnTo>
                <a:lnTo>
                  <a:pt x="221" y="239"/>
                </a:lnTo>
                <a:lnTo>
                  <a:pt x="152" y="215"/>
                </a:lnTo>
                <a:lnTo>
                  <a:pt x="42" y="169"/>
                </a:lnTo>
                <a:lnTo>
                  <a:pt x="0" y="145"/>
                </a:lnTo>
                <a:close/>
              </a:path>
            </a:pathLst>
          </a:custGeom>
          <a:solidFill>
            <a:srgbClr val="FFFFFF"/>
          </a:solidFill>
          <a:ln w="9525">
            <a:solidFill>
              <a:schemeClr val="tx1"/>
            </a:solidFill>
            <a:round/>
            <a:headEnd/>
            <a:tailEnd/>
          </a:ln>
        </p:spPr>
        <p:txBody>
          <a:bodyPr/>
          <a:lstStyle/>
          <a:p>
            <a:endParaRPr lang="en-US"/>
          </a:p>
        </p:txBody>
      </p:sp>
      <p:sp>
        <p:nvSpPr>
          <p:cNvPr id="390" name="Freeform 223"/>
          <p:cNvSpPr>
            <a:spLocks/>
          </p:cNvSpPr>
          <p:nvPr/>
        </p:nvSpPr>
        <p:spPr bwMode="auto">
          <a:xfrm>
            <a:off x="3742544" y="3079744"/>
            <a:ext cx="165543" cy="87727"/>
          </a:xfrm>
          <a:custGeom>
            <a:avLst/>
            <a:gdLst>
              <a:gd name="T0" fmla="*/ 0 w 407"/>
              <a:gd name="T1" fmla="*/ 174 h 244"/>
              <a:gd name="T2" fmla="*/ 0 w 407"/>
              <a:gd name="T3" fmla="*/ 110 h 244"/>
              <a:gd name="T4" fmla="*/ 47 w 407"/>
              <a:gd name="T5" fmla="*/ 63 h 244"/>
              <a:gd name="T6" fmla="*/ 135 w 407"/>
              <a:gd name="T7" fmla="*/ 87 h 244"/>
              <a:gd name="T8" fmla="*/ 157 w 407"/>
              <a:gd name="T9" fmla="*/ 87 h 244"/>
              <a:gd name="T10" fmla="*/ 135 w 407"/>
              <a:gd name="T11" fmla="*/ 0 h 244"/>
              <a:gd name="T12" fmla="*/ 204 w 407"/>
              <a:gd name="T13" fmla="*/ 63 h 244"/>
              <a:gd name="T14" fmla="*/ 250 w 407"/>
              <a:gd name="T15" fmla="*/ 63 h 244"/>
              <a:gd name="T16" fmla="*/ 297 w 407"/>
              <a:gd name="T17" fmla="*/ 70 h 244"/>
              <a:gd name="T18" fmla="*/ 407 w 407"/>
              <a:gd name="T19" fmla="*/ 151 h 244"/>
              <a:gd name="T20" fmla="*/ 378 w 407"/>
              <a:gd name="T21" fmla="*/ 180 h 244"/>
              <a:gd name="T22" fmla="*/ 297 w 407"/>
              <a:gd name="T23" fmla="*/ 244 h 244"/>
              <a:gd name="T24" fmla="*/ 222 w 407"/>
              <a:gd name="T25" fmla="*/ 203 h 244"/>
              <a:gd name="T26" fmla="*/ 145 w 407"/>
              <a:gd name="T27" fmla="*/ 220 h 244"/>
              <a:gd name="T28" fmla="*/ 88 w 407"/>
              <a:gd name="T29" fmla="*/ 203 h 244"/>
              <a:gd name="T30" fmla="*/ 65 w 407"/>
              <a:gd name="T31" fmla="*/ 174 h 244"/>
              <a:gd name="T32" fmla="*/ 47 w 407"/>
              <a:gd name="T33" fmla="*/ 133 h 244"/>
              <a:gd name="T34" fmla="*/ 23 w 407"/>
              <a:gd name="T35" fmla="*/ 163 h 244"/>
              <a:gd name="T36" fmla="*/ 0 w 407"/>
              <a:gd name="T37" fmla="*/ 174 h 2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7"/>
              <a:gd name="T58" fmla="*/ 0 h 244"/>
              <a:gd name="T59" fmla="*/ 407 w 407"/>
              <a:gd name="T60" fmla="*/ 244 h 2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7" h="244">
                <a:moveTo>
                  <a:pt x="0" y="174"/>
                </a:moveTo>
                <a:lnTo>
                  <a:pt x="0" y="110"/>
                </a:lnTo>
                <a:lnTo>
                  <a:pt x="47" y="63"/>
                </a:lnTo>
                <a:lnTo>
                  <a:pt x="135" y="87"/>
                </a:lnTo>
                <a:lnTo>
                  <a:pt x="157" y="87"/>
                </a:lnTo>
                <a:lnTo>
                  <a:pt x="135" y="0"/>
                </a:lnTo>
                <a:lnTo>
                  <a:pt x="204" y="63"/>
                </a:lnTo>
                <a:lnTo>
                  <a:pt x="250" y="63"/>
                </a:lnTo>
                <a:lnTo>
                  <a:pt x="297" y="70"/>
                </a:lnTo>
                <a:lnTo>
                  <a:pt x="407" y="151"/>
                </a:lnTo>
                <a:lnTo>
                  <a:pt x="378" y="180"/>
                </a:lnTo>
                <a:lnTo>
                  <a:pt x="297" y="244"/>
                </a:lnTo>
                <a:lnTo>
                  <a:pt x="222" y="203"/>
                </a:lnTo>
                <a:lnTo>
                  <a:pt x="145" y="220"/>
                </a:lnTo>
                <a:lnTo>
                  <a:pt x="88" y="203"/>
                </a:lnTo>
                <a:lnTo>
                  <a:pt x="65" y="174"/>
                </a:lnTo>
                <a:lnTo>
                  <a:pt x="47" y="133"/>
                </a:lnTo>
                <a:lnTo>
                  <a:pt x="23" y="163"/>
                </a:lnTo>
                <a:lnTo>
                  <a:pt x="0" y="174"/>
                </a:lnTo>
                <a:close/>
              </a:path>
            </a:pathLst>
          </a:custGeom>
          <a:solidFill>
            <a:srgbClr val="FFFFFF"/>
          </a:solidFill>
          <a:ln w="9525">
            <a:solidFill>
              <a:schemeClr val="tx1"/>
            </a:solidFill>
            <a:round/>
            <a:headEnd/>
            <a:tailEnd/>
          </a:ln>
        </p:spPr>
        <p:txBody>
          <a:bodyPr/>
          <a:lstStyle/>
          <a:p>
            <a:endParaRPr lang="en-US"/>
          </a:p>
        </p:txBody>
      </p:sp>
      <p:sp>
        <p:nvSpPr>
          <p:cNvPr id="391" name="Freeform 224"/>
          <p:cNvSpPr>
            <a:spLocks/>
          </p:cNvSpPr>
          <p:nvPr/>
        </p:nvSpPr>
        <p:spPr bwMode="auto">
          <a:xfrm>
            <a:off x="3797723" y="3027108"/>
            <a:ext cx="120101" cy="102348"/>
          </a:xfrm>
          <a:custGeom>
            <a:avLst/>
            <a:gdLst>
              <a:gd name="T0" fmla="*/ 0 w 295"/>
              <a:gd name="T1" fmla="*/ 139 h 272"/>
              <a:gd name="T2" fmla="*/ 0 w 295"/>
              <a:gd name="T3" fmla="*/ 69 h 272"/>
              <a:gd name="T4" fmla="*/ 45 w 295"/>
              <a:gd name="T5" fmla="*/ 45 h 272"/>
              <a:gd name="T6" fmla="*/ 133 w 295"/>
              <a:gd name="T7" fmla="*/ 23 h 272"/>
              <a:gd name="T8" fmla="*/ 162 w 295"/>
              <a:gd name="T9" fmla="*/ 0 h 272"/>
              <a:gd name="T10" fmla="*/ 202 w 295"/>
              <a:gd name="T11" fmla="*/ 0 h 272"/>
              <a:gd name="T12" fmla="*/ 295 w 295"/>
              <a:gd name="T13" fmla="*/ 23 h 272"/>
              <a:gd name="T14" fmla="*/ 249 w 295"/>
              <a:gd name="T15" fmla="*/ 45 h 272"/>
              <a:gd name="T16" fmla="*/ 272 w 295"/>
              <a:gd name="T17" fmla="*/ 115 h 272"/>
              <a:gd name="T18" fmla="*/ 295 w 295"/>
              <a:gd name="T19" fmla="*/ 157 h 272"/>
              <a:gd name="T20" fmla="*/ 272 w 295"/>
              <a:gd name="T21" fmla="*/ 220 h 272"/>
              <a:gd name="T22" fmla="*/ 249 w 295"/>
              <a:gd name="T23" fmla="*/ 272 h 272"/>
              <a:gd name="T24" fmla="*/ 162 w 295"/>
              <a:gd name="T25" fmla="*/ 202 h 272"/>
              <a:gd name="T26" fmla="*/ 69 w 295"/>
              <a:gd name="T27" fmla="*/ 202 h 272"/>
              <a:gd name="T28" fmla="*/ 22 w 295"/>
              <a:gd name="T29" fmla="*/ 157 h 272"/>
              <a:gd name="T30" fmla="*/ 0 w 295"/>
              <a:gd name="T31" fmla="*/ 139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5"/>
              <a:gd name="T49" fmla="*/ 0 h 272"/>
              <a:gd name="T50" fmla="*/ 295 w 295"/>
              <a:gd name="T51" fmla="*/ 272 h 2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5" h="272">
                <a:moveTo>
                  <a:pt x="0" y="139"/>
                </a:moveTo>
                <a:lnTo>
                  <a:pt x="0" y="69"/>
                </a:lnTo>
                <a:lnTo>
                  <a:pt x="45" y="45"/>
                </a:lnTo>
                <a:lnTo>
                  <a:pt x="133" y="23"/>
                </a:lnTo>
                <a:lnTo>
                  <a:pt x="162" y="0"/>
                </a:lnTo>
                <a:lnTo>
                  <a:pt x="202" y="0"/>
                </a:lnTo>
                <a:lnTo>
                  <a:pt x="295" y="23"/>
                </a:lnTo>
                <a:lnTo>
                  <a:pt x="249" y="45"/>
                </a:lnTo>
                <a:lnTo>
                  <a:pt x="272" y="115"/>
                </a:lnTo>
                <a:lnTo>
                  <a:pt x="295" y="157"/>
                </a:lnTo>
                <a:lnTo>
                  <a:pt x="272" y="220"/>
                </a:lnTo>
                <a:lnTo>
                  <a:pt x="249" y="272"/>
                </a:lnTo>
                <a:lnTo>
                  <a:pt x="162" y="202"/>
                </a:lnTo>
                <a:lnTo>
                  <a:pt x="69" y="202"/>
                </a:lnTo>
                <a:lnTo>
                  <a:pt x="22" y="157"/>
                </a:lnTo>
                <a:lnTo>
                  <a:pt x="0" y="139"/>
                </a:lnTo>
                <a:close/>
              </a:path>
            </a:pathLst>
          </a:custGeom>
          <a:solidFill>
            <a:schemeClr val="bg2"/>
          </a:solidFill>
          <a:ln w="9525">
            <a:solidFill>
              <a:schemeClr val="tx1"/>
            </a:solidFill>
            <a:round/>
            <a:headEnd/>
            <a:tailEnd/>
          </a:ln>
        </p:spPr>
        <p:txBody>
          <a:bodyPr/>
          <a:lstStyle/>
          <a:p>
            <a:endParaRPr lang="en-US"/>
          </a:p>
        </p:txBody>
      </p:sp>
      <p:sp>
        <p:nvSpPr>
          <p:cNvPr id="392" name="Freeform 225"/>
          <p:cNvSpPr>
            <a:spLocks/>
          </p:cNvSpPr>
          <p:nvPr/>
        </p:nvSpPr>
        <p:spPr bwMode="auto">
          <a:xfrm>
            <a:off x="3697099" y="2652805"/>
            <a:ext cx="262923" cy="350908"/>
          </a:xfrm>
          <a:custGeom>
            <a:avLst/>
            <a:gdLst>
              <a:gd name="T0" fmla="*/ 546 w 651"/>
              <a:gd name="T1" fmla="*/ 942 h 959"/>
              <a:gd name="T2" fmla="*/ 523 w 651"/>
              <a:gd name="T3" fmla="*/ 942 h 959"/>
              <a:gd name="T4" fmla="*/ 477 w 651"/>
              <a:gd name="T5" fmla="*/ 918 h 959"/>
              <a:gd name="T6" fmla="*/ 477 w 651"/>
              <a:gd name="T7" fmla="*/ 872 h 959"/>
              <a:gd name="T8" fmla="*/ 453 w 651"/>
              <a:gd name="T9" fmla="*/ 872 h 959"/>
              <a:gd name="T10" fmla="*/ 430 w 651"/>
              <a:gd name="T11" fmla="*/ 918 h 959"/>
              <a:gd name="T12" fmla="*/ 273 w 651"/>
              <a:gd name="T13" fmla="*/ 959 h 959"/>
              <a:gd name="T14" fmla="*/ 181 w 651"/>
              <a:gd name="T15" fmla="*/ 942 h 959"/>
              <a:gd name="T16" fmla="*/ 116 w 651"/>
              <a:gd name="T17" fmla="*/ 942 h 959"/>
              <a:gd name="T18" fmla="*/ 116 w 651"/>
              <a:gd name="T19" fmla="*/ 895 h 959"/>
              <a:gd name="T20" fmla="*/ 139 w 651"/>
              <a:gd name="T21" fmla="*/ 848 h 959"/>
              <a:gd name="T22" fmla="*/ 94 w 651"/>
              <a:gd name="T23" fmla="*/ 802 h 959"/>
              <a:gd name="T24" fmla="*/ 94 w 651"/>
              <a:gd name="T25" fmla="*/ 738 h 959"/>
              <a:gd name="T26" fmla="*/ 116 w 651"/>
              <a:gd name="T27" fmla="*/ 692 h 959"/>
              <a:gd name="T28" fmla="*/ 163 w 651"/>
              <a:gd name="T29" fmla="*/ 692 h 959"/>
              <a:gd name="T30" fmla="*/ 163 w 651"/>
              <a:gd name="T31" fmla="*/ 645 h 959"/>
              <a:gd name="T32" fmla="*/ 273 w 651"/>
              <a:gd name="T33" fmla="*/ 558 h 959"/>
              <a:gd name="T34" fmla="*/ 296 w 651"/>
              <a:gd name="T35" fmla="*/ 511 h 959"/>
              <a:gd name="T36" fmla="*/ 273 w 651"/>
              <a:gd name="T37" fmla="*/ 465 h 959"/>
              <a:gd name="T38" fmla="*/ 227 w 651"/>
              <a:gd name="T39" fmla="*/ 424 h 959"/>
              <a:gd name="T40" fmla="*/ 181 w 651"/>
              <a:gd name="T41" fmla="*/ 424 h 959"/>
              <a:gd name="T42" fmla="*/ 181 w 651"/>
              <a:gd name="T43" fmla="*/ 331 h 959"/>
              <a:gd name="T44" fmla="*/ 139 w 651"/>
              <a:gd name="T45" fmla="*/ 215 h 959"/>
              <a:gd name="T46" fmla="*/ 0 w 651"/>
              <a:gd name="T47" fmla="*/ 75 h 959"/>
              <a:gd name="T48" fmla="*/ 41 w 651"/>
              <a:gd name="T49" fmla="*/ 64 h 959"/>
              <a:gd name="T50" fmla="*/ 163 w 651"/>
              <a:gd name="T51" fmla="*/ 117 h 959"/>
              <a:gd name="T52" fmla="*/ 227 w 651"/>
              <a:gd name="T53" fmla="*/ 99 h 959"/>
              <a:gd name="T54" fmla="*/ 320 w 651"/>
              <a:gd name="T55" fmla="*/ 18 h 959"/>
              <a:gd name="T56" fmla="*/ 401 w 651"/>
              <a:gd name="T57" fmla="*/ 0 h 959"/>
              <a:gd name="T58" fmla="*/ 390 w 651"/>
              <a:gd name="T59" fmla="*/ 41 h 959"/>
              <a:gd name="T60" fmla="*/ 430 w 651"/>
              <a:gd name="T61" fmla="*/ 128 h 959"/>
              <a:gd name="T62" fmla="*/ 430 w 651"/>
              <a:gd name="T63" fmla="*/ 221 h 959"/>
              <a:gd name="T64" fmla="*/ 453 w 651"/>
              <a:gd name="T65" fmla="*/ 267 h 959"/>
              <a:gd name="T66" fmla="*/ 500 w 651"/>
              <a:gd name="T67" fmla="*/ 331 h 959"/>
              <a:gd name="T68" fmla="*/ 500 w 651"/>
              <a:gd name="T69" fmla="*/ 424 h 959"/>
              <a:gd name="T70" fmla="*/ 546 w 651"/>
              <a:gd name="T71" fmla="*/ 488 h 959"/>
              <a:gd name="T72" fmla="*/ 546 w 651"/>
              <a:gd name="T73" fmla="*/ 581 h 959"/>
              <a:gd name="T74" fmla="*/ 605 w 651"/>
              <a:gd name="T75" fmla="*/ 692 h 959"/>
              <a:gd name="T76" fmla="*/ 651 w 651"/>
              <a:gd name="T77" fmla="*/ 761 h 959"/>
              <a:gd name="T78" fmla="*/ 605 w 651"/>
              <a:gd name="T79" fmla="*/ 872 h 959"/>
              <a:gd name="T80" fmla="*/ 523 w 651"/>
              <a:gd name="T81" fmla="*/ 895 h 959"/>
              <a:gd name="T82" fmla="*/ 546 w 651"/>
              <a:gd name="T83" fmla="*/ 942 h 9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1"/>
              <a:gd name="T127" fmla="*/ 0 h 959"/>
              <a:gd name="T128" fmla="*/ 651 w 651"/>
              <a:gd name="T129" fmla="*/ 959 h 9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1" h="959">
                <a:moveTo>
                  <a:pt x="546" y="942"/>
                </a:moveTo>
                <a:lnTo>
                  <a:pt x="523" y="942"/>
                </a:lnTo>
                <a:lnTo>
                  <a:pt x="477" y="918"/>
                </a:lnTo>
                <a:lnTo>
                  <a:pt x="477" y="872"/>
                </a:lnTo>
                <a:lnTo>
                  <a:pt x="453" y="872"/>
                </a:lnTo>
                <a:lnTo>
                  <a:pt x="430" y="918"/>
                </a:lnTo>
                <a:lnTo>
                  <a:pt x="273" y="959"/>
                </a:lnTo>
                <a:lnTo>
                  <a:pt x="181" y="942"/>
                </a:lnTo>
                <a:lnTo>
                  <a:pt x="116" y="942"/>
                </a:lnTo>
                <a:lnTo>
                  <a:pt x="116" y="895"/>
                </a:lnTo>
                <a:lnTo>
                  <a:pt x="139" y="848"/>
                </a:lnTo>
                <a:lnTo>
                  <a:pt x="94" y="802"/>
                </a:lnTo>
                <a:lnTo>
                  <a:pt x="94" y="738"/>
                </a:lnTo>
                <a:lnTo>
                  <a:pt x="116" y="692"/>
                </a:lnTo>
                <a:lnTo>
                  <a:pt x="163" y="692"/>
                </a:lnTo>
                <a:lnTo>
                  <a:pt x="163" y="645"/>
                </a:lnTo>
                <a:lnTo>
                  <a:pt x="273" y="558"/>
                </a:lnTo>
                <a:lnTo>
                  <a:pt x="296" y="511"/>
                </a:lnTo>
                <a:lnTo>
                  <a:pt x="273" y="465"/>
                </a:lnTo>
                <a:lnTo>
                  <a:pt x="227" y="424"/>
                </a:lnTo>
                <a:lnTo>
                  <a:pt x="181" y="424"/>
                </a:lnTo>
                <a:lnTo>
                  <a:pt x="181" y="331"/>
                </a:lnTo>
                <a:lnTo>
                  <a:pt x="139" y="215"/>
                </a:lnTo>
                <a:lnTo>
                  <a:pt x="0" y="75"/>
                </a:lnTo>
                <a:lnTo>
                  <a:pt x="41" y="64"/>
                </a:lnTo>
                <a:lnTo>
                  <a:pt x="163" y="117"/>
                </a:lnTo>
                <a:lnTo>
                  <a:pt x="227" y="99"/>
                </a:lnTo>
                <a:lnTo>
                  <a:pt x="320" y="18"/>
                </a:lnTo>
                <a:lnTo>
                  <a:pt x="401" y="0"/>
                </a:lnTo>
                <a:lnTo>
                  <a:pt x="390" y="41"/>
                </a:lnTo>
                <a:lnTo>
                  <a:pt x="430" y="128"/>
                </a:lnTo>
                <a:lnTo>
                  <a:pt x="430" y="221"/>
                </a:lnTo>
                <a:lnTo>
                  <a:pt x="453" y="267"/>
                </a:lnTo>
                <a:lnTo>
                  <a:pt x="500" y="331"/>
                </a:lnTo>
                <a:lnTo>
                  <a:pt x="500" y="424"/>
                </a:lnTo>
                <a:lnTo>
                  <a:pt x="546" y="488"/>
                </a:lnTo>
                <a:lnTo>
                  <a:pt x="546" y="581"/>
                </a:lnTo>
                <a:lnTo>
                  <a:pt x="605" y="692"/>
                </a:lnTo>
                <a:lnTo>
                  <a:pt x="651" y="761"/>
                </a:lnTo>
                <a:lnTo>
                  <a:pt x="605" y="872"/>
                </a:lnTo>
                <a:lnTo>
                  <a:pt x="523" y="895"/>
                </a:lnTo>
                <a:lnTo>
                  <a:pt x="546" y="942"/>
                </a:lnTo>
                <a:close/>
              </a:path>
            </a:pathLst>
          </a:custGeom>
          <a:solidFill>
            <a:srgbClr val="FFFFFF"/>
          </a:solidFill>
          <a:ln w="9525">
            <a:solidFill>
              <a:schemeClr val="tx1"/>
            </a:solidFill>
            <a:round/>
            <a:headEnd/>
            <a:tailEnd/>
          </a:ln>
        </p:spPr>
        <p:txBody>
          <a:bodyPr/>
          <a:lstStyle/>
          <a:p>
            <a:endParaRPr lang="en-US"/>
          </a:p>
        </p:txBody>
      </p:sp>
      <p:sp>
        <p:nvSpPr>
          <p:cNvPr id="393" name="Freeform 226"/>
          <p:cNvSpPr>
            <a:spLocks/>
          </p:cNvSpPr>
          <p:nvPr/>
        </p:nvSpPr>
        <p:spPr bwMode="auto">
          <a:xfrm>
            <a:off x="3541292" y="2708367"/>
            <a:ext cx="233709" cy="444483"/>
          </a:xfrm>
          <a:custGeom>
            <a:avLst/>
            <a:gdLst>
              <a:gd name="T0" fmla="*/ 576 w 576"/>
              <a:gd name="T1" fmla="*/ 272 h 1219"/>
              <a:gd name="T2" fmla="*/ 500 w 576"/>
              <a:gd name="T3" fmla="*/ 336 h 1219"/>
              <a:gd name="T4" fmla="*/ 478 w 576"/>
              <a:gd name="T5" fmla="*/ 446 h 1219"/>
              <a:gd name="T6" fmla="*/ 454 w 576"/>
              <a:gd name="T7" fmla="*/ 516 h 1219"/>
              <a:gd name="T8" fmla="*/ 390 w 576"/>
              <a:gd name="T9" fmla="*/ 586 h 1219"/>
              <a:gd name="T10" fmla="*/ 321 w 576"/>
              <a:gd name="T11" fmla="*/ 609 h 1219"/>
              <a:gd name="T12" fmla="*/ 274 w 576"/>
              <a:gd name="T13" fmla="*/ 720 h 1219"/>
              <a:gd name="T14" fmla="*/ 274 w 576"/>
              <a:gd name="T15" fmla="*/ 766 h 1219"/>
              <a:gd name="T16" fmla="*/ 343 w 576"/>
              <a:gd name="T17" fmla="*/ 853 h 1219"/>
              <a:gd name="T18" fmla="*/ 343 w 576"/>
              <a:gd name="T19" fmla="*/ 877 h 1219"/>
              <a:gd name="T20" fmla="*/ 297 w 576"/>
              <a:gd name="T21" fmla="*/ 900 h 1219"/>
              <a:gd name="T22" fmla="*/ 274 w 576"/>
              <a:gd name="T23" fmla="*/ 877 h 1219"/>
              <a:gd name="T24" fmla="*/ 251 w 576"/>
              <a:gd name="T25" fmla="*/ 900 h 1219"/>
              <a:gd name="T26" fmla="*/ 274 w 576"/>
              <a:gd name="T27" fmla="*/ 922 h 1219"/>
              <a:gd name="T28" fmla="*/ 274 w 576"/>
              <a:gd name="T29" fmla="*/ 969 h 1219"/>
              <a:gd name="T30" fmla="*/ 274 w 576"/>
              <a:gd name="T31" fmla="*/ 992 h 1219"/>
              <a:gd name="T32" fmla="*/ 274 w 576"/>
              <a:gd name="T33" fmla="*/ 1079 h 1219"/>
              <a:gd name="T34" fmla="*/ 227 w 576"/>
              <a:gd name="T35" fmla="*/ 1126 h 1219"/>
              <a:gd name="T36" fmla="*/ 157 w 576"/>
              <a:gd name="T37" fmla="*/ 1149 h 1219"/>
              <a:gd name="T38" fmla="*/ 140 w 576"/>
              <a:gd name="T39" fmla="*/ 1219 h 1219"/>
              <a:gd name="T40" fmla="*/ 94 w 576"/>
              <a:gd name="T41" fmla="*/ 1219 h 1219"/>
              <a:gd name="T42" fmla="*/ 70 w 576"/>
              <a:gd name="T43" fmla="*/ 1149 h 1219"/>
              <a:gd name="T44" fmla="*/ 47 w 576"/>
              <a:gd name="T45" fmla="*/ 1079 h 1219"/>
              <a:gd name="T46" fmla="*/ 7 w 576"/>
              <a:gd name="T47" fmla="*/ 1044 h 1219"/>
              <a:gd name="T48" fmla="*/ 0 w 576"/>
              <a:gd name="T49" fmla="*/ 969 h 1219"/>
              <a:gd name="T50" fmla="*/ 0 w 576"/>
              <a:gd name="T51" fmla="*/ 900 h 1219"/>
              <a:gd name="T52" fmla="*/ 0 w 576"/>
              <a:gd name="T53" fmla="*/ 877 h 1219"/>
              <a:gd name="T54" fmla="*/ 47 w 576"/>
              <a:gd name="T55" fmla="*/ 807 h 1219"/>
              <a:gd name="T56" fmla="*/ 70 w 576"/>
              <a:gd name="T57" fmla="*/ 673 h 1219"/>
              <a:gd name="T58" fmla="*/ 47 w 576"/>
              <a:gd name="T59" fmla="*/ 540 h 1219"/>
              <a:gd name="T60" fmla="*/ 70 w 576"/>
              <a:gd name="T61" fmla="*/ 476 h 1219"/>
              <a:gd name="T62" fmla="*/ 175 w 576"/>
              <a:gd name="T63" fmla="*/ 366 h 1219"/>
              <a:gd name="T64" fmla="*/ 187 w 576"/>
              <a:gd name="T65" fmla="*/ 296 h 1219"/>
              <a:gd name="T66" fmla="*/ 274 w 576"/>
              <a:gd name="T67" fmla="*/ 139 h 1219"/>
              <a:gd name="T68" fmla="*/ 303 w 576"/>
              <a:gd name="T69" fmla="*/ 57 h 1219"/>
              <a:gd name="T70" fmla="*/ 378 w 576"/>
              <a:gd name="T71" fmla="*/ 35 h 1219"/>
              <a:gd name="T72" fmla="*/ 413 w 576"/>
              <a:gd name="T73" fmla="*/ 0 h 1219"/>
              <a:gd name="T74" fmla="*/ 483 w 576"/>
              <a:gd name="T75" fmla="*/ 0 h 1219"/>
              <a:gd name="T76" fmla="*/ 518 w 576"/>
              <a:gd name="T77" fmla="*/ 57 h 1219"/>
              <a:gd name="T78" fmla="*/ 565 w 576"/>
              <a:gd name="T79" fmla="*/ 157 h 1219"/>
              <a:gd name="T80" fmla="*/ 565 w 576"/>
              <a:gd name="T81" fmla="*/ 202 h 1219"/>
              <a:gd name="T82" fmla="*/ 576 w 576"/>
              <a:gd name="T83" fmla="*/ 272 h 1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6"/>
              <a:gd name="T127" fmla="*/ 0 h 1219"/>
              <a:gd name="T128" fmla="*/ 576 w 576"/>
              <a:gd name="T129" fmla="*/ 1219 h 12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6" h="1219">
                <a:moveTo>
                  <a:pt x="576" y="272"/>
                </a:moveTo>
                <a:lnTo>
                  <a:pt x="500" y="336"/>
                </a:lnTo>
                <a:lnTo>
                  <a:pt x="478" y="446"/>
                </a:lnTo>
                <a:lnTo>
                  <a:pt x="454" y="516"/>
                </a:lnTo>
                <a:lnTo>
                  <a:pt x="390" y="586"/>
                </a:lnTo>
                <a:lnTo>
                  <a:pt x="321" y="609"/>
                </a:lnTo>
                <a:lnTo>
                  <a:pt x="274" y="720"/>
                </a:lnTo>
                <a:lnTo>
                  <a:pt x="274" y="766"/>
                </a:lnTo>
                <a:lnTo>
                  <a:pt x="343" y="853"/>
                </a:lnTo>
                <a:lnTo>
                  <a:pt x="343" y="877"/>
                </a:lnTo>
                <a:lnTo>
                  <a:pt x="297" y="900"/>
                </a:lnTo>
                <a:lnTo>
                  <a:pt x="274" y="877"/>
                </a:lnTo>
                <a:lnTo>
                  <a:pt x="251" y="900"/>
                </a:lnTo>
                <a:lnTo>
                  <a:pt x="274" y="922"/>
                </a:lnTo>
                <a:lnTo>
                  <a:pt x="274" y="969"/>
                </a:lnTo>
                <a:lnTo>
                  <a:pt x="274" y="992"/>
                </a:lnTo>
                <a:lnTo>
                  <a:pt x="274" y="1079"/>
                </a:lnTo>
                <a:lnTo>
                  <a:pt x="227" y="1126"/>
                </a:lnTo>
                <a:lnTo>
                  <a:pt x="157" y="1149"/>
                </a:lnTo>
                <a:lnTo>
                  <a:pt x="140" y="1219"/>
                </a:lnTo>
                <a:lnTo>
                  <a:pt x="94" y="1219"/>
                </a:lnTo>
                <a:lnTo>
                  <a:pt x="70" y="1149"/>
                </a:lnTo>
                <a:lnTo>
                  <a:pt x="47" y="1079"/>
                </a:lnTo>
                <a:lnTo>
                  <a:pt x="7" y="1044"/>
                </a:lnTo>
                <a:lnTo>
                  <a:pt x="0" y="969"/>
                </a:lnTo>
                <a:lnTo>
                  <a:pt x="0" y="900"/>
                </a:lnTo>
                <a:lnTo>
                  <a:pt x="0" y="877"/>
                </a:lnTo>
                <a:lnTo>
                  <a:pt x="47" y="807"/>
                </a:lnTo>
                <a:lnTo>
                  <a:pt x="70" y="673"/>
                </a:lnTo>
                <a:lnTo>
                  <a:pt x="47" y="540"/>
                </a:lnTo>
                <a:lnTo>
                  <a:pt x="70" y="476"/>
                </a:lnTo>
                <a:lnTo>
                  <a:pt x="175" y="366"/>
                </a:lnTo>
                <a:lnTo>
                  <a:pt x="187" y="296"/>
                </a:lnTo>
                <a:lnTo>
                  <a:pt x="274" y="139"/>
                </a:lnTo>
                <a:lnTo>
                  <a:pt x="303" y="57"/>
                </a:lnTo>
                <a:lnTo>
                  <a:pt x="378" y="35"/>
                </a:lnTo>
                <a:lnTo>
                  <a:pt x="413" y="0"/>
                </a:lnTo>
                <a:lnTo>
                  <a:pt x="483" y="0"/>
                </a:lnTo>
                <a:lnTo>
                  <a:pt x="518" y="57"/>
                </a:lnTo>
                <a:lnTo>
                  <a:pt x="565" y="157"/>
                </a:lnTo>
                <a:lnTo>
                  <a:pt x="565" y="202"/>
                </a:lnTo>
                <a:lnTo>
                  <a:pt x="576" y="272"/>
                </a:lnTo>
                <a:close/>
              </a:path>
            </a:pathLst>
          </a:custGeom>
          <a:solidFill>
            <a:srgbClr val="FFFFFF"/>
          </a:solidFill>
          <a:ln w="9525">
            <a:solidFill>
              <a:schemeClr val="tx1"/>
            </a:solidFill>
            <a:round/>
            <a:headEnd/>
            <a:tailEnd/>
          </a:ln>
        </p:spPr>
        <p:txBody>
          <a:bodyPr/>
          <a:lstStyle/>
          <a:p>
            <a:endParaRPr lang="en-US"/>
          </a:p>
        </p:txBody>
      </p:sp>
      <p:sp>
        <p:nvSpPr>
          <p:cNvPr id="394" name="Freeform 227"/>
          <p:cNvSpPr>
            <a:spLocks/>
          </p:cNvSpPr>
          <p:nvPr/>
        </p:nvSpPr>
        <p:spPr bwMode="auto">
          <a:xfrm>
            <a:off x="3421193" y="2617715"/>
            <a:ext cx="467417" cy="462028"/>
          </a:xfrm>
          <a:custGeom>
            <a:avLst/>
            <a:gdLst>
              <a:gd name="T0" fmla="*/ 1012 w 1151"/>
              <a:gd name="T1" fmla="*/ 0 h 1267"/>
              <a:gd name="T2" fmla="*/ 947 w 1151"/>
              <a:gd name="T3" fmla="*/ 0 h 1267"/>
              <a:gd name="T4" fmla="*/ 878 w 1151"/>
              <a:gd name="T5" fmla="*/ 24 h 1267"/>
              <a:gd name="T6" fmla="*/ 768 w 1151"/>
              <a:gd name="T7" fmla="*/ 47 h 1267"/>
              <a:gd name="T8" fmla="*/ 680 w 1151"/>
              <a:gd name="T9" fmla="*/ 117 h 1267"/>
              <a:gd name="T10" fmla="*/ 517 w 1151"/>
              <a:gd name="T11" fmla="*/ 251 h 1267"/>
              <a:gd name="T12" fmla="*/ 494 w 1151"/>
              <a:gd name="T13" fmla="*/ 296 h 1267"/>
              <a:gd name="T14" fmla="*/ 477 w 1151"/>
              <a:gd name="T15" fmla="*/ 366 h 1267"/>
              <a:gd name="T16" fmla="*/ 384 w 1151"/>
              <a:gd name="T17" fmla="*/ 430 h 1267"/>
              <a:gd name="T18" fmla="*/ 290 w 1151"/>
              <a:gd name="T19" fmla="*/ 610 h 1267"/>
              <a:gd name="T20" fmla="*/ 203 w 1151"/>
              <a:gd name="T21" fmla="*/ 744 h 1267"/>
              <a:gd name="T22" fmla="*/ 244 w 1151"/>
              <a:gd name="T23" fmla="*/ 767 h 1267"/>
              <a:gd name="T24" fmla="*/ 157 w 1151"/>
              <a:gd name="T25" fmla="*/ 814 h 1267"/>
              <a:gd name="T26" fmla="*/ 0 w 1151"/>
              <a:gd name="T27" fmla="*/ 924 h 1267"/>
              <a:gd name="T28" fmla="*/ 63 w 1151"/>
              <a:gd name="T29" fmla="*/ 971 h 1267"/>
              <a:gd name="T30" fmla="*/ 63 w 1151"/>
              <a:gd name="T31" fmla="*/ 1017 h 1267"/>
              <a:gd name="T32" fmla="*/ 23 w 1151"/>
              <a:gd name="T33" fmla="*/ 1058 h 1267"/>
              <a:gd name="T34" fmla="*/ 23 w 1151"/>
              <a:gd name="T35" fmla="*/ 1128 h 1267"/>
              <a:gd name="T36" fmla="*/ 23 w 1151"/>
              <a:gd name="T37" fmla="*/ 1197 h 1267"/>
              <a:gd name="T38" fmla="*/ 46 w 1151"/>
              <a:gd name="T39" fmla="*/ 1267 h 1267"/>
              <a:gd name="T40" fmla="*/ 227 w 1151"/>
              <a:gd name="T41" fmla="*/ 1197 h 1267"/>
              <a:gd name="T42" fmla="*/ 337 w 1151"/>
              <a:gd name="T43" fmla="*/ 1058 h 1267"/>
              <a:gd name="T44" fmla="*/ 360 w 1151"/>
              <a:gd name="T45" fmla="*/ 884 h 1267"/>
              <a:gd name="T46" fmla="*/ 384 w 1151"/>
              <a:gd name="T47" fmla="*/ 697 h 1267"/>
              <a:gd name="T48" fmla="*/ 477 w 1151"/>
              <a:gd name="T49" fmla="*/ 610 h 1267"/>
              <a:gd name="T50" fmla="*/ 517 w 1151"/>
              <a:gd name="T51" fmla="*/ 477 h 1267"/>
              <a:gd name="T52" fmla="*/ 656 w 1151"/>
              <a:gd name="T53" fmla="*/ 296 h 1267"/>
              <a:gd name="T54" fmla="*/ 680 w 1151"/>
              <a:gd name="T55" fmla="*/ 163 h 1267"/>
              <a:gd name="T56" fmla="*/ 831 w 1151"/>
              <a:gd name="T57" fmla="*/ 221 h 1267"/>
              <a:gd name="T58" fmla="*/ 965 w 1151"/>
              <a:gd name="T59" fmla="*/ 140 h 1267"/>
              <a:gd name="T60" fmla="*/ 1087 w 1151"/>
              <a:gd name="T61" fmla="*/ 94 h 1267"/>
              <a:gd name="T62" fmla="*/ 1151 w 1151"/>
              <a:gd name="T63" fmla="*/ 47 h 12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51"/>
              <a:gd name="T97" fmla="*/ 0 h 1267"/>
              <a:gd name="T98" fmla="*/ 1151 w 1151"/>
              <a:gd name="T99" fmla="*/ 1267 h 12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51" h="1267">
                <a:moveTo>
                  <a:pt x="1127" y="0"/>
                </a:moveTo>
                <a:lnTo>
                  <a:pt x="1012" y="0"/>
                </a:lnTo>
                <a:lnTo>
                  <a:pt x="970" y="47"/>
                </a:lnTo>
                <a:lnTo>
                  <a:pt x="947" y="0"/>
                </a:lnTo>
                <a:lnTo>
                  <a:pt x="878" y="0"/>
                </a:lnTo>
                <a:lnTo>
                  <a:pt x="878" y="24"/>
                </a:lnTo>
                <a:lnTo>
                  <a:pt x="837" y="24"/>
                </a:lnTo>
                <a:lnTo>
                  <a:pt x="768" y="47"/>
                </a:lnTo>
                <a:lnTo>
                  <a:pt x="761" y="117"/>
                </a:lnTo>
                <a:lnTo>
                  <a:pt x="680" y="117"/>
                </a:lnTo>
                <a:lnTo>
                  <a:pt x="611" y="140"/>
                </a:lnTo>
                <a:lnTo>
                  <a:pt x="517" y="251"/>
                </a:lnTo>
                <a:lnTo>
                  <a:pt x="564" y="274"/>
                </a:lnTo>
                <a:lnTo>
                  <a:pt x="494" y="296"/>
                </a:lnTo>
                <a:lnTo>
                  <a:pt x="494" y="338"/>
                </a:lnTo>
                <a:lnTo>
                  <a:pt x="477" y="366"/>
                </a:lnTo>
                <a:lnTo>
                  <a:pt x="430" y="338"/>
                </a:lnTo>
                <a:lnTo>
                  <a:pt x="384" y="430"/>
                </a:lnTo>
                <a:lnTo>
                  <a:pt x="384" y="477"/>
                </a:lnTo>
                <a:lnTo>
                  <a:pt x="290" y="610"/>
                </a:lnTo>
                <a:lnTo>
                  <a:pt x="203" y="727"/>
                </a:lnTo>
                <a:lnTo>
                  <a:pt x="203" y="744"/>
                </a:lnTo>
                <a:lnTo>
                  <a:pt x="267" y="744"/>
                </a:lnTo>
                <a:lnTo>
                  <a:pt x="244" y="767"/>
                </a:lnTo>
                <a:lnTo>
                  <a:pt x="180" y="767"/>
                </a:lnTo>
                <a:lnTo>
                  <a:pt x="157" y="814"/>
                </a:lnTo>
                <a:lnTo>
                  <a:pt x="46" y="884"/>
                </a:lnTo>
                <a:lnTo>
                  <a:pt x="0" y="924"/>
                </a:lnTo>
                <a:lnTo>
                  <a:pt x="0" y="994"/>
                </a:lnTo>
                <a:lnTo>
                  <a:pt x="63" y="971"/>
                </a:lnTo>
                <a:lnTo>
                  <a:pt x="93" y="971"/>
                </a:lnTo>
                <a:lnTo>
                  <a:pt x="63" y="1017"/>
                </a:lnTo>
                <a:lnTo>
                  <a:pt x="23" y="1017"/>
                </a:lnTo>
                <a:lnTo>
                  <a:pt x="23" y="1058"/>
                </a:lnTo>
                <a:lnTo>
                  <a:pt x="6" y="1104"/>
                </a:lnTo>
                <a:lnTo>
                  <a:pt x="23" y="1128"/>
                </a:lnTo>
                <a:lnTo>
                  <a:pt x="6" y="1145"/>
                </a:lnTo>
                <a:lnTo>
                  <a:pt x="23" y="1197"/>
                </a:lnTo>
                <a:lnTo>
                  <a:pt x="0" y="1220"/>
                </a:lnTo>
                <a:lnTo>
                  <a:pt x="46" y="1267"/>
                </a:lnTo>
                <a:lnTo>
                  <a:pt x="157" y="1243"/>
                </a:lnTo>
                <a:lnTo>
                  <a:pt x="227" y="1197"/>
                </a:lnTo>
                <a:lnTo>
                  <a:pt x="290" y="1151"/>
                </a:lnTo>
                <a:lnTo>
                  <a:pt x="337" y="1058"/>
                </a:lnTo>
                <a:lnTo>
                  <a:pt x="360" y="924"/>
                </a:lnTo>
                <a:lnTo>
                  <a:pt x="360" y="884"/>
                </a:lnTo>
                <a:lnTo>
                  <a:pt x="337" y="791"/>
                </a:lnTo>
                <a:lnTo>
                  <a:pt x="384" y="697"/>
                </a:lnTo>
                <a:lnTo>
                  <a:pt x="430" y="657"/>
                </a:lnTo>
                <a:lnTo>
                  <a:pt x="477" y="610"/>
                </a:lnTo>
                <a:lnTo>
                  <a:pt x="477" y="564"/>
                </a:lnTo>
                <a:lnTo>
                  <a:pt x="517" y="477"/>
                </a:lnTo>
                <a:lnTo>
                  <a:pt x="587" y="320"/>
                </a:lnTo>
                <a:lnTo>
                  <a:pt x="656" y="296"/>
                </a:lnTo>
                <a:lnTo>
                  <a:pt x="778" y="256"/>
                </a:lnTo>
                <a:lnTo>
                  <a:pt x="680" y="163"/>
                </a:lnTo>
                <a:lnTo>
                  <a:pt x="715" y="157"/>
                </a:lnTo>
                <a:lnTo>
                  <a:pt x="831" y="221"/>
                </a:lnTo>
                <a:lnTo>
                  <a:pt x="883" y="216"/>
                </a:lnTo>
                <a:lnTo>
                  <a:pt x="965" y="140"/>
                </a:lnTo>
                <a:lnTo>
                  <a:pt x="994" y="117"/>
                </a:lnTo>
                <a:lnTo>
                  <a:pt x="1087" y="94"/>
                </a:lnTo>
                <a:lnTo>
                  <a:pt x="1087" y="70"/>
                </a:lnTo>
                <a:lnTo>
                  <a:pt x="1151" y="47"/>
                </a:lnTo>
                <a:lnTo>
                  <a:pt x="1127" y="0"/>
                </a:lnTo>
                <a:close/>
              </a:path>
            </a:pathLst>
          </a:custGeom>
          <a:solidFill>
            <a:srgbClr val="FFFFFF"/>
          </a:solidFill>
          <a:ln w="9525">
            <a:solidFill>
              <a:schemeClr val="tx1"/>
            </a:solidFill>
            <a:round/>
            <a:headEnd/>
            <a:tailEnd/>
          </a:ln>
        </p:spPr>
        <p:txBody>
          <a:bodyPr/>
          <a:lstStyle/>
          <a:p>
            <a:endParaRPr lang="en-US"/>
          </a:p>
        </p:txBody>
      </p:sp>
      <p:sp>
        <p:nvSpPr>
          <p:cNvPr id="395" name="Freeform 228"/>
          <p:cNvSpPr>
            <a:spLocks/>
          </p:cNvSpPr>
          <p:nvPr/>
        </p:nvSpPr>
        <p:spPr bwMode="auto">
          <a:xfrm>
            <a:off x="3661393" y="3079743"/>
            <a:ext cx="25968" cy="32166"/>
          </a:xfrm>
          <a:custGeom>
            <a:avLst/>
            <a:gdLst>
              <a:gd name="T0" fmla="*/ 46 w 69"/>
              <a:gd name="T1" fmla="*/ 0 h 87"/>
              <a:gd name="T2" fmla="*/ 0 w 69"/>
              <a:gd name="T3" fmla="*/ 18 h 87"/>
              <a:gd name="T4" fmla="*/ 24 w 69"/>
              <a:gd name="T5" fmla="*/ 87 h 87"/>
              <a:gd name="T6" fmla="*/ 46 w 69"/>
              <a:gd name="T7" fmla="*/ 63 h 87"/>
              <a:gd name="T8" fmla="*/ 69 w 69"/>
              <a:gd name="T9" fmla="*/ 40 h 87"/>
              <a:gd name="T10" fmla="*/ 46 w 69"/>
              <a:gd name="T11" fmla="*/ 0 h 87"/>
              <a:gd name="T12" fmla="*/ 0 60000 65536"/>
              <a:gd name="T13" fmla="*/ 0 60000 65536"/>
              <a:gd name="T14" fmla="*/ 0 60000 65536"/>
              <a:gd name="T15" fmla="*/ 0 60000 65536"/>
              <a:gd name="T16" fmla="*/ 0 60000 65536"/>
              <a:gd name="T17" fmla="*/ 0 60000 65536"/>
              <a:gd name="T18" fmla="*/ 0 w 69"/>
              <a:gd name="T19" fmla="*/ 0 h 87"/>
              <a:gd name="T20" fmla="*/ 69 w 69"/>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69" h="87">
                <a:moveTo>
                  <a:pt x="46" y="0"/>
                </a:moveTo>
                <a:lnTo>
                  <a:pt x="0" y="18"/>
                </a:lnTo>
                <a:lnTo>
                  <a:pt x="24" y="87"/>
                </a:lnTo>
                <a:lnTo>
                  <a:pt x="46" y="63"/>
                </a:lnTo>
                <a:lnTo>
                  <a:pt x="69" y="40"/>
                </a:lnTo>
                <a:lnTo>
                  <a:pt x="46" y="0"/>
                </a:lnTo>
                <a:close/>
              </a:path>
            </a:pathLst>
          </a:custGeom>
          <a:solidFill>
            <a:srgbClr val="FFFFFF"/>
          </a:solidFill>
          <a:ln w="9525">
            <a:solidFill>
              <a:schemeClr val="tx1"/>
            </a:solidFill>
            <a:round/>
            <a:headEnd/>
            <a:tailEnd/>
          </a:ln>
        </p:spPr>
        <p:txBody>
          <a:bodyPr/>
          <a:lstStyle/>
          <a:p>
            <a:endParaRPr lang="en-US"/>
          </a:p>
        </p:txBody>
      </p:sp>
      <p:sp>
        <p:nvSpPr>
          <p:cNvPr id="396" name="Freeform 229"/>
          <p:cNvSpPr>
            <a:spLocks/>
          </p:cNvSpPr>
          <p:nvPr/>
        </p:nvSpPr>
        <p:spPr bwMode="auto">
          <a:xfrm>
            <a:off x="3531556" y="3161622"/>
            <a:ext cx="29214" cy="23394"/>
          </a:xfrm>
          <a:custGeom>
            <a:avLst/>
            <a:gdLst>
              <a:gd name="T0" fmla="*/ 47 w 70"/>
              <a:gd name="T1" fmla="*/ 0 h 63"/>
              <a:gd name="T2" fmla="*/ 0 w 70"/>
              <a:gd name="T3" fmla="*/ 40 h 63"/>
              <a:gd name="T4" fmla="*/ 23 w 70"/>
              <a:gd name="T5" fmla="*/ 63 h 63"/>
              <a:gd name="T6" fmla="*/ 70 w 70"/>
              <a:gd name="T7" fmla="*/ 40 h 63"/>
              <a:gd name="T8" fmla="*/ 47 w 70"/>
              <a:gd name="T9" fmla="*/ 0 h 63"/>
              <a:gd name="T10" fmla="*/ 0 60000 65536"/>
              <a:gd name="T11" fmla="*/ 0 60000 65536"/>
              <a:gd name="T12" fmla="*/ 0 60000 65536"/>
              <a:gd name="T13" fmla="*/ 0 60000 65536"/>
              <a:gd name="T14" fmla="*/ 0 60000 65536"/>
              <a:gd name="T15" fmla="*/ 0 w 70"/>
              <a:gd name="T16" fmla="*/ 0 h 63"/>
              <a:gd name="T17" fmla="*/ 70 w 70"/>
              <a:gd name="T18" fmla="*/ 63 h 63"/>
            </a:gdLst>
            <a:ahLst/>
            <a:cxnLst>
              <a:cxn ang="T10">
                <a:pos x="T0" y="T1"/>
              </a:cxn>
              <a:cxn ang="T11">
                <a:pos x="T2" y="T3"/>
              </a:cxn>
              <a:cxn ang="T12">
                <a:pos x="T4" y="T5"/>
              </a:cxn>
              <a:cxn ang="T13">
                <a:pos x="T6" y="T7"/>
              </a:cxn>
              <a:cxn ang="T14">
                <a:pos x="T8" y="T9"/>
              </a:cxn>
            </a:cxnLst>
            <a:rect l="T15" t="T16" r="T17" b="T18"/>
            <a:pathLst>
              <a:path w="70" h="63">
                <a:moveTo>
                  <a:pt x="47" y="0"/>
                </a:moveTo>
                <a:lnTo>
                  <a:pt x="0" y="40"/>
                </a:lnTo>
                <a:lnTo>
                  <a:pt x="23" y="63"/>
                </a:lnTo>
                <a:lnTo>
                  <a:pt x="70" y="40"/>
                </a:lnTo>
                <a:lnTo>
                  <a:pt x="47" y="0"/>
                </a:lnTo>
                <a:close/>
              </a:path>
            </a:pathLst>
          </a:custGeom>
          <a:solidFill>
            <a:srgbClr val="FFFFFF"/>
          </a:solidFill>
          <a:ln w="9525">
            <a:solidFill>
              <a:schemeClr val="tx1"/>
            </a:solidFill>
            <a:round/>
            <a:headEnd/>
            <a:tailEnd/>
          </a:ln>
        </p:spPr>
        <p:txBody>
          <a:bodyPr/>
          <a:lstStyle/>
          <a:p>
            <a:endParaRPr lang="en-US"/>
          </a:p>
        </p:txBody>
      </p:sp>
      <p:sp>
        <p:nvSpPr>
          <p:cNvPr id="397" name="Freeform 230"/>
          <p:cNvSpPr>
            <a:spLocks/>
          </p:cNvSpPr>
          <p:nvPr/>
        </p:nvSpPr>
        <p:spPr bwMode="auto">
          <a:xfrm>
            <a:off x="3781494" y="3474515"/>
            <a:ext cx="136331" cy="78954"/>
          </a:xfrm>
          <a:custGeom>
            <a:avLst/>
            <a:gdLst>
              <a:gd name="T0" fmla="*/ 337 w 337"/>
              <a:gd name="T1" fmla="*/ 24 h 216"/>
              <a:gd name="T2" fmla="*/ 314 w 337"/>
              <a:gd name="T3" fmla="*/ 64 h 216"/>
              <a:gd name="T4" fmla="*/ 268 w 337"/>
              <a:gd name="T5" fmla="*/ 111 h 216"/>
              <a:gd name="T6" fmla="*/ 314 w 337"/>
              <a:gd name="T7" fmla="*/ 157 h 216"/>
              <a:gd name="T8" fmla="*/ 268 w 337"/>
              <a:gd name="T9" fmla="*/ 204 h 216"/>
              <a:gd name="T10" fmla="*/ 221 w 337"/>
              <a:gd name="T11" fmla="*/ 204 h 216"/>
              <a:gd name="T12" fmla="*/ 111 w 337"/>
              <a:gd name="T13" fmla="*/ 204 h 216"/>
              <a:gd name="T14" fmla="*/ 42 w 337"/>
              <a:gd name="T15" fmla="*/ 216 h 216"/>
              <a:gd name="T16" fmla="*/ 18 w 337"/>
              <a:gd name="T17" fmla="*/ 181 h 216"/>
              <a:gd name="T18" fmla="*/ 35 w 337"/>
              <a:gd name="T19" fmla="*/ 157 h 216"/>
              <a:gd name="T20" fmla="*/ 0 w 337"/>
              <a:gd name="T21" fmla="*/ 99 h 216"/>
              <a:gd name="T22" fmla="*/ 18 w 337"/>
              <a:gd name="T23" fmla="*/ 87 h 216"/>
              <a:gd name="T24" fmla="*/ 24 w 337"/>
              <a:gd name="T25" fmla="*/ 35 h 216"/>
              <a:gd name="T26" fmla="*/ 42 w 337"/>
              <a:gd name="T27" fmla="*/ 24 h 216"/>
              <a:gd name="T28" fmla="*/ 129 w 337"/>
              <a:gd name="T29" fmla="*/ 64 h 216"/>
              <a:gd name="T30" fmla="*/ 221 w 337"/>
              <a:gd name="T31" fmla="*/ 0 h 216"/>
              <a:gd name="T32" fmla="*/ 268 w 337"/>
              <a:gd name="T33" fmla="*/ 47 h 216"/>
              <a:gd name="T34" fmla="*/ 337 w 337"/>
              <a:gd name="T35" fmla="*/ 24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7"/>
              <a:gd name="T55" fmla="*/ 0 h 216"/>
              <a:gd name="T56" fmla="*/ 337 w 337"/>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7" h="216">
                <a:moveTo>
                  <a:pt x="337" y="24"/>
                </a:moveTo>
                <a:lnTo>
                  <a:pt x="314" y="64"/>
                </a:lnTo>
                <a:lnTo>
                  <a:pt x="268" y="111"/>
                </a:lnTo>
                <a:lnTo>
                  <a:pt x="314" y="157"/>
                </a:lnTo>
                <a:lnTo>
                  <a:pt x="268" y="204"/>
                </a:lnTo>
                <a:lnTo>
                  <a:pt x="221" y="204"/>
                </a:lnTo>
                <a:lnTo>
                  <a:pt x="111" y="204"/>
                </a:lnTo>
                <a:lnTo>
                  <a:pt x="42" y="216"/>
                </a:lnTo>
                <a:lnTo>
                  <a:pt x="18" y="181"/>
                </a:lnTo>
                <a:lnTo>
                  <a:pt x="35" y="157"/>
                </a:lnTo>
                <a:lnTo>
                  <a:pt x="0" y="99"/>
                </a:lnTo>
                <a:lnTo>
                  <a:pt x="18" y="87"/>
                </a:lnTo>
                <a:lnTo>
                  <a:pt x="24" y="35"/>
                </a:lnTo>
                <a:lnTo>
                  <a:pt x="42" y="24"/>
                </a:lnTo>
                <a:lnTo>
                  <a:pt x="129" y="64"/>
                </a:lnTo>
                <a:lnTo>
                  <a:pt x="221" y="0"/>
                </a:lnTo>
                <a:lnTo>
                  <a:pt x="268" y="47"/>
                </a:lnTo>
                <a:lnTo>
                  <a:pt x="337" y="24"/>
                </a:lnTo>
                <a:close/>
              </a:path>
            </a:pathLst>
          </a:custGeom>
          <a:solidFill>
            <a:srgbClr val="FFFFFF"/>
          </a:solidFill>
          <a:ln w="9525">
            <a:solidFill>
              <a:schemeClr val="tx1"/>
            </a:solidFill>
            <a:round/>
            <a:headEnd/>
            <a:tailEnd/>
          </a:ln>
        </p:spPr>
        <p:txBody>
          <a:bodyPr/>
          <a:lstStyle/>
          <a:p>
            <a:endParaRPr lang="en-US"/>
          </a:p>
        </p:txBody>
      </p:sp>
      <p:sp>
        <p:nvSpPr>
          <p:cNvPr id="398" name="Freeform 231"/>
          <p:cNvSpPr>
            <a:spLocks/>
          </p:cNvSpPr>
          <p:nvPr/>
        </p:nvSpPr>
        <p:spPr bwMode="auto">
          <a:xfrm>
            <a:off x="3862642" y="3535925"/>
            <a:ext cx="58426" cy="52637"/>
          </a:xfrm>
          <a:custGeom>
            <a:avLst/>
            <a:gdLst>
              <a:gd name="T0" fmla="*/ 110 w 139"/>
              <a:gd name="T1" fmla="*/ 0 h 145"/>
              <a:gd name="T2" fmla="*/ 35 w 139"/>
              <a:gd name="T3" fmla="*/ 64 h 145"/>
              <a:gd name="T4" fmla="*/ 0 w 139"/>
              <a:gd name="T5" fmla="*/ 104 h 145"/>
              <a:gd name="T6" fmla="*/ 52 w 139"/>
              <a:gd name="T7" fmla="*/ 145 h 145"/>
              <a:gd name="T8" fmla="*/ 93 w 139"/>
              <a:gd name="T9" fmla="*/ 104 h 145"/>
              <a:gd name="T10" fmla="*/ 139 w 139"/>
              <a:gd name="T11" fmla="*/ 64 h 145"/>
              <a:gd name="T12" fmla="*/ 127 w 139"/>
              <a:gd name="T13" fmla="*/ 5 h 145"/>
              <a:gd name="T14" fmla="*/ 110 w 139"/>
              <a:gd name="T15" fmla="*/ 0 h 145"/>
              <a:gd name="T16" fmla="*/ 0 60000 65536"/>
              <a:gd name="T17" fmla="*/ 0 60000 65536"/>
              <a:gd name="T18" fmla="*/ 0 60000 65536"/>
              <a:gd name="T19" fmla="*/ 0 60000 65536"/>
              <a:gd name="T20" fmla="*/ 0 60000 65536"/>
              <a:gd name="T21" fmla="*/ 0 60000 65536"/>
              <a:gd name="T22" fmla="*/ 0 60000 65536"/>
              <a:gd name="T23" fmla="*/ 0 60000 65536"/>
              <a:gd name="T24" fmla="*/ 0 w 139"/>
              <a:gd name="T25" fmla="*/ 0 h 145"/>
              <a:gd name="T26" fmla="*/ 139 w 139"/>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9" h="145">
                <a:moveTo>
                  <a:pt x="110" y="0"/>
                </a:moveTo>
                <a:lnTo>
                  <a:pt x="35" y="64"/>
                </a:lnTo>
                <a:lnTo>
                  <a:pt x="0" y="104"/>
                </a:lnTo>
                <a:lnTo>
                  <a:pt x="52" y="145"/>
                </a:lnTo>
                <a:lnTo>
                  <a:pt x="93" y="104"/>
                </a:lnTo>
                <a:lnTo>
                  <a:pt x="139" y="64"/>
                </a:lnTo>
                <a:lnTo>
                  <a:pt x="127" y="5"/>
                </a:lnTo>
                <a:lnTo>
                  <a:pt x="110" y="0"/>
                </a:lnTo>
                <a:close/>
              </a:path>
            </a:pathLst>
          </a:custGeom>
          <a:solidFill>
            <a:srgbClr val="FFFFFF"/>
          </a:solidFill>
          <a:ln w="9525">
            <a:solidFill>
              <a:schemeClr val="tx1"/>
            </a:solidFill>
            <a:round/>
            <a:headEnd/>
            <a:tailEnd/>
          </a:ln>
        </p:spPr>
        <p:txBody>
          <a:bodyPr/>
          <a:lstStyle/>
          <a:p>
            <a:endParaRPr lang="en-US"/>
          </a:p>
        </p:txBody>
      </p:sp>
      <p:sp>
        <p:nvSpPr>
          <p:cNvPr id="399" name="Freeform 232"/>
          <p:cNvSpPr>
            <a:spLocks/>
          </p:cNvSpPr>
          <p:nvPr/>
        </p:nvSpPr>
        <p:spPr bwMode="auto">
          <a:xfrm>
            <a:off x="3752280" y="3547622"/>
            <a:ext cx="126592" cy="131591"/>
          </a:xfrm>
          <a:custGeom>
            <a:avLst/>
            <a:gdLst>
              <a:gd name="T0" fmla="*/ 274 w 314"/>
              <a:gd name="T1" fmla="*/ 69 h 360"/>
              <a:gd name="T2" fmla="*/ 245 w 314"/>
              <a:gd name="T3" fmla="*/ 69 h 360"/>
              <a:gd name="T4" fmla="*/ 199 w 314"/>
              <a:gd name="T5" fmla="*/ 92 h 360"/>
              <a:gd name="T6" fmla="*/ 157 w 314"/>
              <a:gd name="T7" fmla="*/ 69 h 360"/>
              <a:gd name="T8" fmla="*/ 157 w 314"/>
              <a:gd name="T9" fmla="*/ 116 h 360"/>
              <a:gd name="T10" fmla="*/ 112 w 314"/>
              <a:gd name="T11" fmla="*/ 92 h 360"/>
              <a:gd name="T12" fmla="*/ 77 w 314"/>
              <a:gd name="T13" fmla="*/ 87 h 360"/>
              <a:gd name="T14" fmla="*/ 157 w 314"/>
              <a:gd name="T15" fmla="*/ 156 h 360"/>
              <a:gd name="T16" fmla="*/ 88 w 314"/>
              <a:gd name="T17" fmla="*/ 134 h 360"/>
              <a:gd name="T18" fmla="*/ 88 w 314"/>
              <a:gd name="T19" fmla="*/ 179 h 360"/>
              <a:gd name="T20" fmla="*/ 134 w 314"/>
              <a:gd name="T21" fmla="*/ 226 h 360"/>
              <a:gd name="T22" fmla="*/ 157 w 314"/>
              <a:gd name="T23" fmla="*/ 273 h 360"/>
              <a:gd name="T24" fmla="*/ 122 w 314"/>
              <a:gd name="T25" fmla="*/ 256 h 360"/>
              <a:gd name="T26" fmla="*/ 181 w 314"/>
              <a:gd name="T27" fmla="*/ 319 h 360"/>
              <a:gd name="T28" fmla="*/ 134 w 314"/>
              <a:gd name="T29" fmla="*/ 291 h 360"/>
              <a:gd name="T30" fmla="*/ 100 w 314"/>
              <a:gd name="T31" fmla="*/ 279 h 360"/>
              <a:gd name="T32" fmla="*/ 152 w 314"/>
              <a:gd name="T33" fmla="*/ 331 h 360"/>
              <a:gd name="T34" fmla="*/ 157 w 314"/>
              <a:gd name="T35" fmla="*/ 360 h 360"/>
              <a:gd name="T36" fmla="*/ 88 w 314"/>
              <a:gd name="T37" fmla="*/ 354 h 360"/>
              <a:gd name="T38" fmla="*/ 42 w 314"/>
              <a:gd name="T39" fmla="*/ 336 h 360"/>
              <a:gd name="T40" fmla="*/ 24 w 314"/>
              <a:gd name="T41" fmla="*/ 249 h 360"/>
              <a:gd name="T42" fmla="*/ 12 w 314"/>
              <a:gd name="T43" fmla="*/ 209 h 360"/>
              <a:gd name="T44" fmla="*/ 100 w 314"/>
              <a:gd name="T45" fmla="*/ 267 h 360"/>
              <a:gd name="T46" fmla="*/ 42 w 314"/>
              <a:gd name="T47" fmla="*/ 191 h 360"/>
              <a:gd name="T48" fmla="*/ 12 w 314"/>
              <a:gd name="T49" fmla="*/ 156 h 360"/>
              <a:gd name="T50" fmla="*/ 0 w 314"/>
              <a:gd name="T51" fmla="*/ 87 h 360"/>
              <a:gd name="T52" fmla="*/ 42 w 314"/>
              <a:gd name="T53" fmla="*/ 69 h 360"/>
              <a:gd name="T54" fmla="*/ 88 w 314"/>
              <a:gd name="T55" fmla="*/ 22 h 360"/>
              <a:gd name="T56" fmla="*/ 157 w 314"/>
              <a:gd name="T57" fmla="*/ 0 h 360"/>
              <a:gd name="T58" fmla="*/ 274 w 314"/>
              <a:gd name="T59" fmla="*/ 0 h 360"/>
              <a:gd name="T60" fmla="*/ 314 w 314"/>
              <a:gd name="T61" fmla="*/ 0 h 360"/>
              <a:gd name="T62" fmla="*/ 314 w 314"/>
              <a:gd name="T63" fmla="*/ 22 h 360"/>
              <a:gd name="T64" fmla="*/ 274 w 314"/>
              <a:gd name="T65" fmla="*/ 69 h 3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360"/>
              <a:gd name="T101" fmla="*/ 314 w 314"/>
              <a:gd name="T102" fmla="*/ 360 h 3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360">
                <a:moveTo>
                  <a:pt x="274" y="69"/>
                </a:moveTo>
                <a:lnTo>
                  <a:pt x="245" y="69"/>
                </a:lnTo>
                <a:lnTo>
                  <a:pt x="199" y="92"/>
                </a:lnTo>
                <a:lnTo>
                  <a:pt x="157" y="69"/>
                </a:lnTo>
                <a:lnTo>
                  <a:pt x="157" y="116"/>
                </a:lnTo>
                <a:lnTo>
                  <a:pt x="112" y="92"/>
                </a:lnTo>
                <a:lnTo>
                  <a:pt x="77" y="87"/>
                </a:lnTo>
                <a:lnTo>
                  <a:pt x="157" y="156"/>
                </a:lnTo>
                <a:lnTo>
                  <a:pt x="88" y="134"/>
                </a:lnTo>
                <a:lnTo>
                  <a:pt x="88" y="179"/>
                </a:lnTo>
                <a:lnTo>
                  <a:pt x="134" y="226"/>
                </a:lnTo>
                <a:lnTo>
                  <a:pt x="157" y="273"/>
                </a:lnTo>
                <a:lnTo>
                  <a:pt x="122" y="256"/>
                </a:lnTo>
                <a:lnTo>
                  <a:pt x="181" y="319"/>
                </a:lnTo>
                <a:lnTo>
                  <a:pt x="134" y="291"/>
                </a:lnTo>
                <a:lnTo>
                  <a:pt x="100" y="279"/>
                </a:lnTo>
                <a:lnTo>
                  <a:pt x="152" y="331"/>
                </a:lnTo>
                <a:lnTo>
                  <a:pt x="157" y="360"/>
                </a:lnTo>
                <a:lnTo>
                  <a:pt x="88" y="354"/>
                </a:lnTo>
                <a:lnTo>
                  <a:pt x="42" y="336"/>
                </a:lnTo>
                <a:lnTo>
                  <a:pt x="24" y="249"/>
                </a:lnTo>
                <a:lnTo>
                  <a:pt x="12" y="209"/>
                </a:lnTo>
                <a:lnTo>
                  <a:pt x="100" y="267"/>
                </a:lnTo>
                <a:lnTo>
                  <a:pt x="42" y="191"/>
                </a:lnTo>
                <a:lnTo>
                  <a:pt x="12" y="156"/>
                </a:lnTo>
                <a:lnTo>
                  <a:pt x="0" y="87"/>
                </a:lnTo>
                <a:lnTo>
                  <a:pt x="42" y="69"/>
                </a:lnTo>
                <a:lnTo>
                  <a:pt x="88" y="22"/>
                </a:lnTo>
                <a:lnTo>
                  <a:pt x="157" y="0"/>
                </a:lnTo>
                <a:lnTo>
                  <a:pt x="274" y="0"/>
                </a:lnTo>
                <a:lnTo>
                  <a:pt x="314" y="0"/>
                </a:lnTo>
                <a:lnTo>
                  <a:pt x="314" y="22"/>
                </a:lnTo>
                <a:lnTo>
                  <a:pt x="274" y="69"/>
                </a:lnTo>
                <a:close/>
              </a:path>
            </a:pathLst>
          </a:custGeom>
          <a:solidFill>
            <a:srgbClr val="FFFFFF"/>
          </a:solidFill>
          <a:ln w="9525">
            <a:solidFill>
              <a:schemeClr val="tx1"/>
            </a:solidFill>
            <a:round/>
            <a:headEnd/>
            <a:tailEnd/>
          </a:ln>
        </p:spPr>
        <p:txBody>
          <a:bodyPr/>
          <a:lstStyle/>
          <a:p>
            <a:endParaRPr lang="en-US"/>
          </a:p>
        </p:txBody>
      </p:sp>
      <p:sp>
        <p:nvSpPr>
          <p:cNvPr id="400" name="Freeform 233"/>
          <p:cNvSpPr>
            <a:spLocks/>
          </p:cNvSpPr>
          <p:nvPr/>
        </p:nvSpPr>
        <p:spPr bwMode="auto">
          <a:xfrm>
            <a:off x="3826937" y="3632424"/>
            <a:ext cx="35706" cy="38016"/>
          </a:xfrm>
          <a:custGeom>
            <a:avLst/>
            <a:gdLst>
              <a:gd name="T0" fmla="*/ 0 w 93"/>
              <a:gd name="T1" fmla="*/ 0 h 110"/>
              <a:gd name="T2" fmla="*/ 46 w 93"/>
              <a:gd name="T3" fmla="*/ 47 h 110"/>
              <a:gd name="T4" fmla="*/ 93 w 93"/>
              <a:gd name="T5" fmla="*/ 110 h 110"/>
              <a:gd name="T6" fmla="*/ 64 w 93"/>
              <a:gd name="T7" fmla="*/ 65 h 110"/>
              <a:gd name="T8" fmla="*/ 18 w 93"/>
              <a:gd name="T9" fmla="*/ 23 h 110"/>
              <a:gd name="T10" fmla="*/ 0 w 93"/>
              <a:gd name="T11" fmla="*/ 0 h 110"/>
              <a:gd name="T12" fmla="*/ 0 60000 65536"/>
              <a:gd name="T13" fmla="*/ 0 60000 65536"/>
              <a:gd name="T14" fmla="*/ 0 60000 65536"/>
              <a:gd name="T15" fmla="*/ 0 60000 65536"/>
              <a:gd name="T16" fmla="*/ 0 60000 65536"/>
              <a:gd name="T17" fmla="*/ 0 60000 65536"/>
              <a:gd name="T18" fmla="*/ 0 w 93"/>
              <a:gd name="T19" fmla="*/ 0 h 110"/>
              <a:gd name="T20" fmla="*/ 93 w 93"/>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93" h="110">
                <a:moveTo>
                  <a:pt x="0" y="0"/>
                </a:moveTo>
                <a:lnTo>
                  <a:pt x="46" y="47"/>
                </a:lnTo>
                <a:lnTo>
                  <a:pt x="93" y="110"/>
                </a:lnTo>
                <a:lnTo>
                  <a:pt x="64" y="65"/>
                </a:lnTo>
                <a:lnTo>
                  <a:pt x="18" y="23"/>
                </a:lnTo>
                <a:lnTo>
                  <a:pt x="0" y="0"/>
                </a:lnTo>
                <a:close/>
              </a:path>
            </a:pathLst>
          </a:custGeom>
          <a:solidFill>
            <a:srgbClr val="FFFFFF"/>
          </a:solidFill>
          <a:ln w="9525">
            <a:solidFill>
              <a:schemeClr val="tx1"/>
            </a:solidFill>
            <a:round/>
            <a:headEnd/>
            <a:tailEnd/>
          </a:ln>
        </p:spPr>
        <p:txBody>
          <a:bodyPr/>
          <a:lstStyle/>
          <a:p>
            <a:endParaRPr lang="en-US"/>
          </a:p>
        </p:txBody>
      </p:sp>
      <p:sp>
        <p:nvSpPr>
          <p:cNvPr id="401" name="Freeform 234"/>
          <p:cNvSpPr>
            <a:spLocks/>
          </p:cNvSpPr>
          <p:nvPr/>
        </p:nvSpPr>
        <p:spPr bwMode="auto">
          <a:xfrm>
            <a:off x="3807460" y="3720152"/>
            <a:ext cx="55181" cy="17545"/>
          </a:xfrm>
          <a:custGeom>
            <a:avLst/>
            <a:gdLst>
              <a:gd name="T0" fmla="*/ 0 w 140"/>
              <a:gd name="T1" fmla="*/ 23 h 47"/>
              <a:gd name="T2" fmla="*/ 23 w 140"/>
              <a:gd name="T3" fmla="*/ 47 h 47"/>
              <a:gd name="T4" fmla="*/ 65 w 140"/>
              <a:gd name="T5" fmla="*/ 47 h 47"/>
              <a:gd name="T6" fmla="*/ 140 w 140"/>
              <a:gd name="T7" fmla="*/ 23 h 47"/>
              <a:gd name="T8" fmla="*/ 93 w 140"/>
              <a:gd name="T9" fmla="*/ 23 h 47"/>
              <a:gd name="T10" fmla="*/ 0 w 140"/>
              <a:gd name="T11" fmla="*/ 0 h 47"/>
              <a:gd name="T12" fmla="*/ 0 w 140"/>
              <a:gd name="T13" fmla="*/ 23 h 47"/>
              <a:gd name="T14" fmla="*/ 0 60000 65536"/>
              <a:gd name="T15" fmla="*/ 0 60000 65536"/>
              <a:gd name="T16" fmla="*/ 0 60000 65536"/>
              <a:gd name="T17" fmla="*/ 0 60000 65536"/>
              <a:gd name="T18" fmla="*/ 0 60000 65536"/>
              <a:gd name="T19" fmla="*/ 0 60000 65536"/>
              <a:gd name="T20" fmla="*/ 0 60000 65536"/>
              <a:gd name="T21" fmla="*/ 0 w 140"/>
              <a:gd name="T22" fmla="*/ 0 h 47"/>
              <a:gd name="T23" fmla="*/ 140 w 140"/>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47">
                <a:moveTo>
                  <a:pt x="0" y="23"/>
                </a:moveTo>
                <a:lnTo>
                  <a:pt x="23" y="47"/>
                </a:lnTo>
                <a:lnTo>
                  <a:pt x="65" y="47"/>
                </a:lnTo>
                <a:lnTo>
                  <a:pt x="140" y="23"/>
                </a:lnTo>
                <a:lnTo>
                  <a:pt x="93" y="23"/>
                </a:lnTo>
                <a:lnTo>
                  <a:pt x="0" y="0"/>
                </a:lnTo>
                <a:lnTo>
                  <a:pt x="0" y="23"/>
                </a:lnTo>
                <a:close/>
              </a:path>
            </a:pathLst>
          </a:custGeom>
          <a:solidFill>
            <a:srgbClr val="FFFFFF"/>
          </a:solidFill>
          <a:ln w="9525">
            <a:solidFill>
              <a:schemeClr val="tx1"/>
            </a:solidFill>
            <a:round/>
            <a:headEnd/>
            <a:tailEnd/>
          </a:ln>
        </p:spPr>
        <p:txBody>
          <a:bodyPr/>
          <a:lstStyle/>
          <a:p>
            <a:endParaRPr lang="en-US"/>
          </a:p>
        </p:txBody>
      </p:sp>
      <p:sp>
        <p:nvSpPr>
          <p:cNvPr id="402" name="Rectangle 235"/>
          <p:cNvSpPr>
            <a:spLocks noChangeArrowheads="1"/>
          </p:cNvSpPr>
          <p:nvPr/>
        </p:nvSpPr>
        <p:spPr bwMode="auto">
          <a:xfrm>
            <a:off x="3898348" y="3705531"/>
            <a:ext cx="19475" cy="8773"/>
          </a:xfrm>
          <a:prstGeom prst="rect">
            <a:avLst/>
          </a:prstGeom>
          <a:solidFill>
            <a:srgbClr val="FFFFFF"/>
          </a:solidFill>
          <a:ln w="9525">
            <a:solidFill>
              <a:schemeClr val="tx1"/>
            </a:solidFill>
            <a:miter lim="800000"/>
            <a:headEnd/>
            <a:tailEnd/>
          </a:ln>
        </p:spPr>
        <p:txBody>
          <a:bodyPr/>
          <a:lstStyle/>
          <a:p>
            <a:endParaRPr lang="en-US"/>
          </a:p>
        </p:txBody>
      </p:sp>
      <p:sp>
        <p:nvSpPr>
          <p:cNvPr id="403" name="Freeform 236"/>
          <p:cNvSpPr>
            <a:spLocks/>
          </p:cNvSpPr>
          <p:nvPr/>
        </p:nvSpPr>
        <p:spPr bwMode="auto">
          <a:xfrm>
            <a:off x="3560769" y="3416030"/>
            <a:ext cx="236954" cy="149136"/>
          </a:xfrm>
          <a:custGeom>
            <a:avLst/>
            <a:gdLst>
              <a:gd name="T0" fmla="*/ 23 w 588"/>
              <a:gd name="T1" fmla="*/ 23 h 406"/>
              <a:gd name="T2" fmla="*/ 0 w 588"/>
              <a:gd name="T3" fmla="*/ 63 h 406"/>
              <a:gd name="T4" fmla="*/ 47 w 588"/>
              <a:gd name="T5" fmla="*/ 86 h 406"/>
              <a:gd name="T6" fmla="*/ 180 w 588"/>
              <a:gd name="T7" fmla="*/ 110 h 406"/>
              <a:gd name="T8" fmla="*/ 180 w 588"/>
              <a:gd name="T9" fmla="*/ 133 h 406"/>
              <a:gd name="T10" fmla="*/ 157 w 588"/>
              <a:gd name="T11" fmla="*/ 133 h 406"/>
              <a:gd name="T12" fmla="*/ 204 w 588"/>
              <a:gd name="T13" fmla="*/ 203 h 406"/>
              <a:gd name="T14" fmla="*/ 274 w 588"/>
              <a:gd name="T15" fmla="*/ 250 h 406"/>
              <a:gd name="T16" fmla="*/ 366 w 588"/>
              <a:gd name="T17" fmla="*/ 267 h 406"/>
              <a:gd name="T18" fmla="*/ 389 w 588"/>
              <a:gd name="T19" fmla="*/ 313 h 406"/>
              <a:gd name="T20" fmla="*/ 431 w 588"/>
              <a:gd name="T21" fmla="*/ 313 h 406"/>
              <a:gd name="T22" fmla="*/ 476 w 588"/>
              <a:gd name="T23" fmla="*/ 337 h 406"/>
              <a:gd name="T24" fmla="*/ 518 w 588"/>
              <a:gd name="T25" fmla="*/ 382 h 406"/>
              <a:gd name="T26" fmla="*/ 541 w 588"/>
              <a:gd name="T27" fmla="*/ 406 h 406"/>
              <a:gd name="T28" fmla="*/ 588 w 588"/>
              <a:gd name="T29" fmla="*/ 382 h 406"/>
              <a:gd name="T30" fmla="*/ 564 w 588"/>
              <a:gd name="T31" fmla="*/ 337 h 406"/>
              <a:gd name="T32" fmla="*/ 588 w 588"/>
              <a:gd name="T33" fmla="*/ 313 h 406"/>
              <a:gd name="T34" fmla="*/ 541 w 588"/>
              <a:gd name="T35" fmla="*/ 250 h 406"/>
              <a:gd name="T36" fmla="*/ 570 w 588"/>
              <a:gd name="T37" fmla="*/ 243 h 406"/>
              <a:gd name="T38" fmla="*/ 570 w 588"/>
              <a:gd name="T39" fmla="*/ 203 h 406"/>
              <a:gd name="T40" fmla="*/ 581 w 588"/>
              <a:gd name="T41" fmla="*/ 173 h 406"/>
              <a:gd name="T42" fmla="*/ 570 w 588"/>
              <a:gd name="T43" fmla="*/ 156 h 406"/>
              <a:gd name="T44" fmla="*/ 500 w 588"/>
              <a:gd name="T45" fmla="*/ 133 h 406"/>
              <a:gd name="T46" fmla="*/ 453 w 588"/>
              <a:gd name="T47" fmla="*/ 86 h 406"/>
              <a:gd name="T48" fmla="*/ 453 w 588"/>
              <a:gd name="T49" fmla="*/ 63 h 406"/>
              <a:gd name="T50" fmla="*/ 366 w 588"/>
              <a:gd name="T51" fmla="*/ 86 h 406"/>
              <a:gd name="T52" fmla="*/ 319 w 588"/>
              <a:gd name="T53" fmla="*/ 110 h 406"/>
              <a:gd name="T54" fmla="*/ 274 w 588"/>
              <a:gd name="T55" fmla="*/ 46 h 406"/>
              <a:gd name="T56" fmla="*/ 180 w 588"/>
              <a:gd name="T57" fmla="*/ 0 h 406"/>
              <a:gd name="T58" fmla="*/ 140 w 588"/>
              <a:gd name="T59" fmla="*/ 23 h 406"/>
              <a:gd name="T60" fmla="*/ 110 w 588"/>
              <a:gd name="T61" fmla="*/ 23 h 406"/>
              <a:gd name="T62" fmla="*/ 70 w 588"/>
              <a:gd name="T63" fmla="*/ 23 h 406"/>
              <a:gd name="T64" fmla="*/ 23 w 588"/>
              <a:gd name="T65" fmla="*/ 23 h 4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8"/>
              <a:gd name="T100" fmla="*/ 0 h 406"/>
              <a:gd name="T101" fmla="*/ 588 w 588"/>
              <a:gd name="T102" fmla="*/ 406 h 4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8" h="406">
                <a:moveTo>
                  <a:pt x="23" y="23"/>
                </a:moveTo>
                <a:lnTo>
                  <a:pt x="0" y="63"/>
                </a:lnTo>
                <a:lnTo>
                  <a:pt x="47" y="86"/>
                </a:lnTo>
                <a:lnTo>
                  <a:pt x="180" y="110"/>
                </a:lnTo>
                <a:lnTo>
                  <a:pt x="180" y="133"/>
                </a:lnTo>
                <a:lnTo>
                  <a:pt x="157" y="133"/>
                </a:lnTo>
                <a:lnTo>
                  <a:pt x="204" y="203"/>
                </a:lnTo>
                <a:lnTo>
                  <a:pt x="274" y="250"/>
                </a:lnTo>
                <a:lnTo>
                  <a:pt x="366" y="267"/>
                </a:lnTo>
                <a:lnTo>
                  <a:pt x="389" y="313"/>
                </a:lnTo>
                <a:lnTo>
                  <a:pt x="431" y="313"/>
                </a:lnTo>
                <a:lnTo>
                  <a:pt x="476" y="337"/>
                </a:lnTo>
                <a:lnTo>
                  <a:pt x="518" y="382"/>
                </a:lnTo>
                <a:lnTo>
                  <a:pt x="541" y="406"/>
                </a:lnTo>
                <a:lnTo>
                  <a:pt x="588" y="382"/>
                </a:lnTo>
                <a:lnTo>
                  <a:pt x="564" y="337"/>
                </a:lnTo>
                <a:lnTo>
                  <a:pt x="588" y="313"/>
                </a:lnTo>
                <a:lnTo>
                  <a:pt x="541" y="250"/>
                </a:lnTo>
                <a:lnTo>
                  <a:pt x="570" y="243"/>
                </a:lnTo>
                <a:lnTo>
                  <a:pt x="570" y="203"/>
                </a:lnTo>
                <a:lnTo>
                  <a:pt x="581" y="173"/>
                </a:lnTo>
                <a:lnTo>
                  <a:pt x="570" y="156"/>
                </a:lnTo>
                <a:lnTo>
                  <a:pt x="500" y="133"/>
                </a:lnTo>
                <a:lnTo>
                  <a:pt x="453" y="86"/>
                </a:lnTo>
                <a:lnTo>
                  <a:pt x="453" y="63"/>
                </a:lnTo>
                <a:lnTo>
                  <a:pt x="366" y="86"/>
                </a:lnTo>
                <a:lnTo>
                  <a:pt x="319" y="110"/>
                </a:lnTo>
                <a:lnTo>
                  <a:pt x="274" y="46"/>
                </a:lnTo>
                <a:lnTo>
                  <a:pt x="180" y="0"/>
                </a:lnTo>
                <a:lnTo>
                  <a:pt x="140" y="23"/>
                </a:lnTo>
                <a:lnTo>
                  <a:pt x="110" y="23"/>
                </a:lnTo>
                <a:lnTo>
                  <a:pt x="70" y="23"/>
                </a:lnTo>
                <a:lnTo>
                  <a:pt x="23" y="23"/>
                </a:lnTo>
                <a:close/>
              </a:path>
            </a:pathLst>
          </a:custGeom>
          <a:solidFill>
            <a:srgbClr val="FFFFFF"/>
          </a:solidFill>
          <a:ln w="9525">
            <a:solidFill>
              <a:schemeClr val="tx1"/>
            </a:solidFill>
            <a:round/>
            <a:headEnd/>
            <a:tailEnd/>
          </a:ln>
        </p:spPr>
        <p:txBody>
          <a:bodyPr/>
          <a:lstStyle/>
          <a:p>
            <a:endParaRPr lang="en-US"/>
          </a:p>
        </p:txBody>
      </p:sp>
      <p:sp>
        <p:nvSpPr>
          <p:cNvPr id="404" name="Freeform 237"/>
          <p:cNvSpPr>
            <a:spLocks/>
          </p:cNvSpPr>
          <p:nvPr/>
        </p:nvSpPr>
        <p:spPr bwMode="auto">
          <a:xfrm>
            <a:off x="3502341" y="3351698"/>
            <a:ext cx="172037" cy="73106"/>
          </a:xfrm>
          <a:custGeom>
            <a:avLst/>
            <a:gdLst>
              <a:gd name="T0" fmla="*/ 0 w 425"/>
              <a:gd name="T1" fmla="*/ 134 h 204"/>
              <a:gd name="T2" fmla="*/ 6 w 425"/>
              <a:gd name="T3" fmla="*/ 157 h 204"/>
              <a:gd name="T4" fmla="*/ 70 w 425"/>
              <a:gd name="T5" fmla="*/ 181 h 204"/>
              <a:gd name="T6" fmla="*/ 100 w 425"/>
              <a:gd name="T7" fmla="*/ 134 h 204"/>
              <a:gd name="T8" fmla="*/ 187 w 425"/>
              <a:gd name="T9" fmla="*/ 152 h 204"/>
              <a:gd name="T10" fmla="*/ 187 w 425"/>
              <a:gd name="T11" fmla="*/ 181 h 204"/>
              <a:gd name="T12" fmla="*/ 163 w 425"/>
              <a:gd name="T13" fmla="*/ 204 h 204"/>
              <a:gd name="T14" fmla="*/ 285 w 425"/>
              <a:gd name="T15" fmla="*/ 198 h 204"/>
              <a:gd name="T16" fmla="*/ 320 w 425"/>
              <a:gd name="T17" fmla="*/ 181 h 204"/>
              <a:gd name="T18" fmla="*/ 344 w 425"/>
              <a:gd name="T19" fmla="*/ 181 h 204"/>
              <a:gd name="T20" fmla="*/ 367 w 425"/>
              <a:gd name="T21" fmla="*/ 134 h 204"/>
              <a:gd name="T22" fmla="*/ 425 w 425"/>
              <a:gd name="T23" fmla="*/ 94 h 204"/>
              <a:gd name="T24" fmla="*/ 407 w 425"/>
              <a:gd name="T25" fmla="*/ 47 h 204"/>
              <a:gd name="T26" fmla="*/ 390 w 425"/>
              <a:gd name="T27" fmla="*/ 24 h 204"/>
              <a:gd name="T28" fmla="*/ 372 w 425"/>
              <a:gd name="T29" fmla="*/ 24 h 204"/>
              <a:gd name="T30" fmla="*/ 320 w 425"/>
              <a:gd name="T31" fmla="*/ 0 h 204"/>
              <a:gd name="T32" fmla="*/ 280 w 425"/>
              <a:gd name="T33" fmla="*/ 12 h 204"/>
              <a:gd name="T34" fmla="*/ 210 w 425"/>
              <a:gd name="T35" fmla="*/ 24 h 204"/>
              <a:gd name="T36" fmla="*/ 163 w 425"/>
              <a:gd name="T37" fmla="*/ 42 h 204"/>
              <a:gd name="T38" fmla="*/ 163 w 425"/>
              <a:gd name="T39" fmla="*/ 87 h 204"/>
              <a:gd name="T40" fmla="*/ 140 w 425"/>
              <a:gd name="T41" fmla="*/ 87 h 204"/>
              <a:gd name="T42" fmla="*/ 53 w 425"/>
              <a:gd name="T43" fmla="*/ 87 h 204"/>
              <a:gd name="T44" fmla="*/ 12 w 425"/>
              <a:gd name="T45" fmla="*/ 99 h 204"/>
              <a:gd name="T46" fmla="*/ 0 w 425"/>
              <a:gd name="T47" fmla="*/ 134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5"/>
              <a:gd name="T73" fmla="*/ 0 h 204"/>
              <a:gd name="T74" fmla="*/ 425 w 425"/>
              <a:gd name="T75" fmla="*/ 204 h 2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5" h="204">
                <a:moveTo>
                  <a:pt x="0" y="134"/>
                </a:moveTo>
                <a:lnTo>
                  <a:pt x="6" y="157"/>
                </a:lnTo>
                <a:lnTo>
                  <a:pt x="70" y="181"/>
                </a:lnTo>
                <a:lnTo>
                  <a:pt x="100" y="134"/>
                </a:lnTo>
                <a:lnTo>
                  <a:pt x="187" y="152"/>
                </a:lnTo>
                <a:lnTo>
                  <a:pt x="187" y="181"/>
                </a:lnTo>
                <a:lnTo>
                  <a:pt x="163" y="204"/>
                </a:lnTo>
                <a:lnTo>
                  <a:pt x="285" y="198"/>
                </a:lnTo>
                <a:lnTo>
                  <a:pt x="320" y="181"/>
                </a:lnTo>
                <a:lnTo>
                  <a:pt x="344" y="181"/>
                </a:lnTo>
                <a:lnTo>
                  <a:pt x="367" y="134"/>
                </a:lnTo>
                <a:lnTo>
                  <a:pt x="425" y="94"/>
                </a:lnTo>
                <a:lnTo>
                  <a:pt x="407" y="47"/>
                </a:lnTo>
                <a:lnTo>
                  <a:pt x="390" y="24"/>
                </a:lnTo>
                <a:lnTo>
                  <a:pt x="372" y="24"/>
                </a:lnTo>
                <a:lnTo>
                  <a:pt x="320" y="0"/>
                </a:lnTo>
                <a:lnTo>
                  <a:pt x="280" y="12"/>
                </a:lnTo>
                <a:lnTo>
                  <a:pt x="210" y="24"/>
                </a:lnTo>
                <a:lnTo>
                  <a:pt x="163" y="42"/>
                </a:lnTo>
                <a:lnTo>
                  <a:pt x="163" y="87"/>
                </a:lnTo>
                <a:lnTo>
                  <a:pt x="140" y="87"/>
                </a:lnTo>
                <a:lnTo>
                  <a:pt x="53" y="87"/>
                </a:lnTo>
                <a:lnTo>
                  <a:pt x="12" y="99"/>
                </a:lnTo>
                <a:lnTo>
                  <a:pt x="0" y="134"/>
                </a:lnTo>
                <a:close/>
              </a:path>
            </a:pathLst>
          </a:custGeom>
          <a:solidFill>
            <a:srgbClr val="FFFFFF"/>
          </a:solidFill>
          <a:ln w="9525">
            <a:solidFill>
              <a:schemeClr val="tx1"/>
            </a:solidFill>
            <a:round/>
            <a:headEnd/>
            <a:tailEnd/>
          </a:ln>
        </p:spPr>
        <p:txBody>
          <a:bodyPr/>
          <a:lstStyle/>
          <a:p>
            <a:endParaRPr lang="en-US"/>
          </a:p>
        </p:txBody>
      </p:sp>
      <p:sp>
        <p:nvSpPr>
          <p:cNvPr id="405" name="Freeform 238"/>
          <p:cNvSpPr>
            <a:spLocks/>
          </p:cNvSpPr>
          <p:nvPr/>
        </p:nvSpPr>
        <p:spPr bwMode="auto">
          <a:xfrm>
            <a:off x="3635427" y="3375093"/>
            <a:ext cx="152560" cy="81879"/>
          </a:xfrm>
          <a:custGeom>
            <a:avLst/>
            <a:gdLst>
              <a:gd name="T0" fmla="*/ 104 w 372"/>
              <a:gd name="T1" fmla="*/ 23 h 227"/>
              <a:gd name="T2" fmla="*/ 35 w 372"/>
              <a:gd name="T3" fmla="*/ 70 h 227"/>
              <a:gd name="T4" fmla="*/ 0 w 372"/>
              <a:gd name="T5" fmla="*/ 123 h 227"/>
              <a:gd name="T6" fmla="*/ 70 w 372"/>
              <a:gd name="T7" fmla="*/ 157 h 227"/>
              <a:gd name="T8" fmla="*/ 104 w 372"/>
              <a:gd name="T9" fmla="*/ 203 h 227"/>
              <a:gd name="T10" fmla="*/ 116 w 372"/>
              <a:gd name="T11" fmla="*/ 227 h 227"/>
              <a:gd name="T12" fmla="*/ 174 w 372"/>
              <a:gd name="T13" fmla="*/ 203 h 227"/>
              <a:gd name="T14" fmla="*/ 204 w 372"/>
              <a:gd name="T15" fmla="*/ 198 h 227"/>
              <a:gd name="T16" fmla="*/ 239 w 372"/>
              <a:gd name="T17" fmla="*/ 180 h 227"/>
              <a:gd name="T18" fmla="*/ 261 w 372"/>
              <a:gd name="T19" fmla="*/ 163 h 227"/>
              <a:gd name="T20" fmla="*/ 308 w 372"/>
              <a:gd name="T21" fmla="*/ 117 h 227"/>
              <a:gd name="T22" fmla="*/ 349 w 372"/>
              <a:gd name="T23" fmla="*/ 65 h 227"/>
              <a:gd name="T24" fmla="*/ 372 w 372"/>
              <a:gd name="T25" fmla="*/ 0 h 227"/>
              <a:gd name="T26" fmla="*/ 261 w 372"/>
              <a:gd name="T27" fmla="*/ 6 h 227"/>
              <a:gd name="T28" fmla="*/ 197 w 372"/>
              <a:gd name="T29" fmla="*/ 23 h 227"/>
              <a:gd name="T30" fmla="*/ 104 w 372"/>
              <a:gd name="T31" fmla="*/ 23 h 2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2"/>
              <a:gd name="T49" fmla="*/ 0 h 227"/>
              <a:gd name="T50" fmla="*/ 372 w 372"/>
              <a:gd name="T51" fmla="*/ 227 h 2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2" h="227">
                <a:moveTo>
                  <a:pt x="104" y="23"/>
                </a:moveTo>
                <a:lnTo>
                  <a:pt x="35" y="70"/>
                </a:lnTo>
                <a:lnTo>
                  <a:pt x="0" y="123"/>
                </a:lnTo>
                <a:lnTo>
                  <a:pt x="70" y="157"/>
                </a:lnTo>
                <a:lnTo>
                  <a:pt x="104" y="203"/>
                </a:lnTo>
                <a:lnTo>
                  <a:pt x="116" y="227"/>
                </a:lnTo>
                <a:lnTo>
                  <a:pt x="174" y="203"/>
                </a:lnTo>
                <a:lnTo>
                  <a:pt x="204" y="198"/>
                </a:lnTo>
                <a:lnTo>
                  <a:pt x="239" y="180"/>
                </a:lnTo>
                <a:lnTo>
                  <a:pt x="261" y="163"/>
                </a:lnTo>
                <a:lnTo>
                  <a:pt x="308" y="117"/>
                </a:lnTo>
                <a:lnTo>
                  <a:pt x="349" y="65"/>
                </a:lnTo>
                <a:lnTo>
                  <a:pt x="372" y="0"/>
                </a:lnTo>
                <a:lnTo>
                  <a:pt x="261" y="6"/>
                </a:lnTo>
                <a:lnTo>
                  <a:pt x="197" y="23"/>
                </a:lnTo>
                <a:lnTo>
                  <a:pt x="104" y="23"/>
                </a:lnTo>
                <a:close/>
              </a:path>
            </a:pathLst>
          </a:custGeom>
          <a:solidFill>
            <a:srgbClr val="FFFFFF"/>
          </a:solidFill>
          <a:ln w="9525">
            <a:solidFill>
              <a:schemeClr val="tx1"/>
            </a:solidFill>
            <a:round/>
            <a:headEnd/>
            <a:tailEnd/>
          </a:ln>
        </p:spPr>
        <p:txBody>
          <a:bodyPr/>
          <a:lstStyle/>
          <a:p>
            <a:endParaRPr lang="en-US"/>
          </a:p>
        </p:txBody>
      </p:sp>
      <p:sp>
        <p:nvSpPr>
          <p:cNvPr id="406" name="Freeform 239"/>
          <p:cNvSpPr>
            <a:spLocks/>
          </p:cNvSpPr>
          <p:nvPr/>
        </p:nvSpPr>
        <p:spPr bwMode="auto">
          <a:xfrm>
            <a:off x="3486111" y="3386789"/>
            <a:ext cx="22722" cy="14621"/>
          </a:xfrm>
          <a:custGeom>
            <a:avLst/>
            <a:gdLst>
              <a:gd name="T0" fmla="*/ 52 w 52"/>
              <a:gd name="T1" fmla="*/ 0 h 41"/>
              <a:gd name="T2" fmla="*/ 0 w 52"/>
              <a:gd name="T3" fmla="*/ 0 h 41"/>
              <a:gd name="T4" fmla="*/ 6 w 52"/>
              <a:gd name="T5" fmla="*/ 35 h 41"/>
              <a:gd name="T6" fmla="*/ 35 w 52"/>
              <a:gd name="T7" fmla="*/ 41 h 41"/>
              <a:gd name="T8" fmla="*/ 52 w 52"/>
              <a:gd name="T9" fmla="*/ 0 h 41"/>
              <a:gd name="T10" fmla="*/ 0 60000 65536"/>
              <a:gd name="T11" fmla="*/ 0 60000 65536"/>
              <a:gd name="T12" fmla="*/ 0 60000 65536"/>
              <a:gd name="T13" fmla="*/ 0 60000 65536"/>
              <a:gd name="T14" fmla="*/ 0 60000 65536"/>
              <a:gd name="T15" fmla="*/ 0 w 52"/>
              <a:gd name="T16" fmla="*/ 0 h 41"/>
              <a:gd name="T17" fmla="*/ 52 w 52"/>
              <a:gd name="T18" fmla="*/ 41 h 41"/>
            </a:gdLst>
            <a:ahLst/>
            <a:cxnLst>
              <a:cxn ang="T10">
                <a:pos x="T0" y="T1"/>
              </a:cxn>
              <a:cxn ang="T11">
                <a:pos x="T2" y="T3"/>
              </a:cxn>
              <a:cxn ang="T12">
                <a:pos x="T4" y="T5"/>
              </a:cxn>
              <a:cxn ang="T13">
                <a:pos x="T6" y="T7"/>
              </a:cxn>
              <a:cxn ang="T14">
                <a:pos x="T8" y="T9"/>
              </a:cxn>
            </a:cxnLst>
            <a:rect l="T15" t="T16" r="T17" b="T18"/>
            <a:pathLst>
              <a:path w="52" h="41">
                <a:moveTo>
                  <a:pt x="52" y="0"/>
                </a:moveTo>
                <a:lnTo>
                  <a:pt x="0" y="0"/>
                </a:lnTo>
                <a:lnTo>
                  <a:pt x="6" y="35"/>
                </a:lnTo>
                <a:lnTo>
                  <a:pt x="35" y="41"/>
                </a:lnTo>
                <a:lnTo>
                  <a:pt x="52" y="0"/>
                </a:lnTo>
                <a:close/>
              </a:path>
            </a:pathLst>
          </a:custGeom>
          <a:solidFill>
            <a:srgbClr val="FFFFFF"/>
          </a:solidFill>
          <a:ln w="9525">
            <a:solidFill>
              <a:schemeClr val="tx1"/>
            </a:solidFill>
            <a:round/>
            <a:headEnd/>
            <a:tailEnd/>
          </a:ln>
        </p:spPr>
        <p:txBody>
          <a:bodyPr/>
          <a:lstStyle/>
          <a:p>
            <a:endParaRPr lang="en-US"/>
          </a:p>
        </p:txBody>
      </p:sp>
      <p:sp>
        <p:nvSpPr>
          <p:cNvPr id="407" name="Freeform 240"/>
          <p:cNvSpPr>
            <a:spLocks/>
          </p:cNvSpPr>
          <p:nvPr/>
        </p:nvSpPr>
        <p:spPr bwMode="auto">
          <a:xfrm>
            <a:off x="3411454" y="3380941"/>
            <a:ext cx="77903" cy="58485"/>
          </a:xfrm>
          <a:custGeom>
            <a:avLst/>
            <a:gdLst>
              <a:gd name="T0" fmla="*/ 181 w 192"/>
              <a:gd name="T1" fmla="*/ 23 h 162"/>
              <a:gd name="T2" fmla="*/ 99 w 192"/>
              <a:gd name="T3" fmla="*/ 0 h 162"/>
              <a:gd name="T4" fmla="*/ 47 w 192"/>
              <a:gd name="T5" fmla="*/ 29 h 162"/>
              <a:gd name="T6" fmla="*/ 0 w 192"/>
              <a:gd name="T7" fmla="*/ 75 h 162"/>
              <a:gd name="T8" fmla="*/ 24 w 192"/>
              <a:gd name="T9" fmla="*/ 145 h 162"/>
              <a:gd name="T10" fmla="*/ 70 w 192"/>
              <a:gd name="T11" fmla="*/ 162 h 162"/>
              <a:gd name="T12" fmla="*/ 117 w 192"/>
              <a:gd name="T13" fmla="*/ 145 h 162"/>
              <a:gd name="T14" fmla="*/ 122 w 192"/>
              <a:gd name="T15" fmla="*/ 99 h 162"/>
              <a:gd name="T16" fmla="*/ 140 w 192"/>
              <a:gd name="T17" fmla="*/ 99 h 162"/>
              <a:gd name="T18" fmla="*/ 164 w 192"/>
              <a:gd name="T19" fmla="*/ 87 h 162"/>
              <a:gd name="T20" fmla="*/ 181 w 192"/>
              <a:gd name="T21" fmla="*/ 75 h 162"/>
              <a:gd name="T22" fmla="*/ 192 w 192"/>
              <a:gd name="T23" fmla="*/ 52 h 162"/>
              <a:gd name="T24" fmla="*/ 181 w 192"/>
              <a:gd name="T25" fmla="*/ 23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162"/>
              <a:gd name="T41" fmla="*/ 192 w 192"/>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162">
                <a:moveTo>
                  <a:pt x="181" y="23"/>
                </a:moveTo>
                <a:lnTo>
                  <a:pt x="99" y="0"/>
                </a:lnTo>
                <a:lnTo>
                  <a:pt x="47" y="29"/>
                </a:lnTo>
                <a:lnTo>
                  <a:pt x="0" y="75"/>
                </a:lnTo>
                <a:lnTo>
                  <a:pt x="24" y="145"/>
                </a:lnTo>
                <a:lnTo>
                  <a:pt x="70" y="162"/>
                </a:lnTo>
                <a:lnTo>
                  <a:pt x="117" y="145"/>
                </a:lnTo>
                <a:lnTo>
                  <a:pt x="122" y="99"/>
                </a:lnTo>
                <a:lnTo>
                  <a:pt x="140" y="99"/>
                </a:lnTo>
                <a:lnTo>
                  <a:pt x="164" y="87"/>
                </a:lnTo>
                <a:lnTo>
                  <a:pt x="181" y="75"/>
                </a:lnTo>
                <a:lnTo>
                  <a:pt x="192" y="52"/>
                </a:lnTo>
                <a:lnTo>
                  <a:pt x="181" y="23"/>
                </a:lnTo>
                <a:close/>
              </a:path>
            </a:pathLst>
          </a:custGeom>
          <a:solidFill>
            <a:schemeClr val="bg2"/>
          </a:solidFill>
          <a:ln w="9525">
            <a:solidFill>
              <a:schemeClr val="tx1"/>
            </a:solidFill>
            <a:round/>
            <a:headEnd/>
            <a:tailEnd/>
          </a:ln>
        </p:spPr>
        <p:txBody>
          <a:bodyPr/>
          <a:lstStyle/>
          <a:p>
            <a:endParaRPr lang="en-US"/>
          </a:p>
        </p:txBody>
      </p:sp>
      <p:sp>
        <p:nvSpPr>
          <p:cNvPr id="408" name="Freeform 241"/>
          <p:cNvSpPr>
            <a:spLocks/>
          </p:cNvSpPr>
          <p:nvPr/>
        </p:nvSpPr>
        <p:spPr bwMode="auto">
          <a:xfrm>
            <a:off x="3404963" y="3401410"/>
            <a:ext cx="275906" cy="239787"/>
          </a:xfrm>
          <a:custGeom>
            <a:avLst/>
            <a:gdLst>
              <a:gd name="T0" fmla="*/ 53 w 680"/>
              <a:gd name="T1" fmla="*/ 93 h 656"/>
              <a:gd name="T2" fmla="*/ 41 w 680"/>
              <a:gd name="T3" fmla="*/ 128 h 656"/>
              <a:gd name="T4" fmla="*/ 18 w 680"/>
              <a:gd name="T5" fmla="*/ 140 h 656"/>
              <a:gd name="T6" fmla="*/ 6 w 680"/>
              <a:gd name="T7" fmla="*/ 175 h 656"/>
              <a:gd name="T8" fmla="*/ 0 w 680"/>
              <a:gd name="T9" fmla="*/ 203 h 656"/>
              <a:gd name="T10" fmla="*/ 0 w 680"/>
              <a:gd name="T11" fmla="*/ 255 h 656"/>
              <a:gd name="T12" fmla="*/ 30 w 680"/>
              <a:gd name="T13" fmla="*/ 238 h 656"/>
              <a:gd name="T14" fmla="*/ 65 w 680"/>
              <a:gd name="T15" fmla="*/ 220 h 656"/>
              <a:gd name="T16" fmla="*/ 122 w 680"/>
              <a:gd name="T17" fmla="*/ 203 h 656"/>
              <a:gd name="T18" fmla="*/ 180 w 680"/>
              <a:gd name="T19" fmla="*/ 180 h 656"/>
              <a:gd name="T20" fmla="*/ 274 w 680"/>
              <a:gd name="T21" fmla="*/ 203 h 656"/>
              <a:gd name="T22" fmla="*/ 297 w 680"/>
              <a:gd name="T23" fmla="*/ 250 h 656"/>
              <a:gd name="T24" fmla="*/ 297 w 680"/>
              <a:gd name="T25" fmla="*/ 290 h 656"/>
              <a:gd name="T26" fmla="*/ 431 w 680"/>
              <a:gd name="T27" fmla="*/ 429 h 656"/>
              <a:gd name="T28" fmla="*/ 494 w 680"/>
              <a:gd name="T29" fmla="*/ 441 h 656"/>
              <a:gd name="T30" fmla="*/ 564 w 680"/>
              <a:gd name="T31" fmla="*/ 499 h 656"/>
              <a:gd name="T32" fmla="*/ 588 w 680"/>
              <a:gd name="T33" fmla="*/ 563 h 656"/>
              <a:gd name="T34" fmla="*/ 558 w 680"/>
              <a:gd name="T35" fmla="*/ 610 h 656"/>
              <a:gd name="T36" fmla="*/ 564 w 680"/>
              <a:gd name="T37" fmla="*/ 656 h 656"/>
              <a:gd name="T38" fmla="*/ 628 w 680"/>
              <a:gd name="T39" fmla="*/ 575 h 656"/>
              <a:gd name="T40" fmla="*/ 605 w 680"/>
              <a:gd name="T41" fmla="*/ 511 h 656"/>
              <a:gd name="T42" fmla="*/ 611 w 680"/>
              <a:gd name="T43" fmla="*/ 453 h 656"/>
              <a:gd name="T44" fmla="*/ 651 w 680"/>
              <a:gd name="T45" fmla="*/ 499 h 656"/>
              <a:gd name="T46" fmla="*/ 680 w 680"/>
              <a:gd name="T47" fmla="*/ 523 h 656"/>
              <a:gd name="T48" fmla="*/ 680 w 680"/>
              <a:gd name="T49" fmla="*/ 476 h 656"/>
              <a:gd name="T50" fmla="*/ 611 w 680"/>
              <a:gd name="T51" fmla="*/ 407 h 656"/>
              <a:gd name="T52" fmla="*/ 588 w 680"/>
              <a:gd name="T53" fmla="*/ 407 h 656"/>
              <a:gd name="T54" fmla="*/ 564 w 680"/>
              <a:gd name="T55" fmla="*/ 360 h 656"/>
              <a:gd name="T56" fmla="*/ 524 w 680"/>
              <a:gd name="T57" fmla="*/ 342 h 656"/>
              <a:gd name="T58" fmla="*/ 477 w 680"/>
              <a:gd name="T59" fmla="*/ 314 h 656"/>
              <a:gd name="T60" fmla="*/ 424 w 680"/>
              <a:gd name="T61" fmla="*/ 279 h 656"/>
              <a:gd name="T62" fmla="*/ 384 w 680"/>
              <a:gd name="T63" fmla="*/ 227 h 656"/>
              <a:gd name="T64" fmla="*/ 361 w 680"/>
              <a:gd name="T65" fmla="*/ 180 h 656"/>
              <a:gd name="T66" fmla="*/ 361 w 680"/>
              <a:gd name="T67" fmla="*/ 157 h 656"/>
              <a:gd name="T68" fmla="*/ 361 w 680"/>
              <a:gd name="T69" fmla="*/ 110 h 656"/>
              <a:gd name="T70" fmla="*/ 384 w 680"/>
              <a:gd name="T71" fmla="*/ 110 h 656"/>
              <a:gd name="T72" fmla="*/ 407 w 680"/>
              <a:gd name="T73" fmla="*/ 70 h 656"/>
              <a:gd name="T74" fmla="*/ 431 w 680"/>
              <a:gd name="T75" fmla="*/ 47 h 656"/>
              <a:gd name="T76" fmla="*/ 431 w 680"/>
              <a:gd name="T77" fmla="*/ 23 h 656"/>
              <a:gd name="T78" fmla="*/ 337 w 680"/>
              <a:gd name="T79" fmla="*/ 0 h 656"/>
              <a:gd name="T80" fmla="*/ 314 w 680"/>
              <a:gd name="T81" fmla="*/ 47 h 656"/>
              <a:gd name="T82" fmla="*/ 250 w 680"/>
              <a:gd name="T83" fmla="*/ 23 h 656"/>
              <a:gd name="T84" fmla="*/ 227 w 680"/>
              <a:gd name="T85" fmla="*/ 0 h 656"/>
              <a:gd name="T86" fmla="*/ 180 w 680"/>
              <a:gd name="T87" fmla="*/ 41 h 656"/>
              <a:gd name="T88" fmla="*/ 140 w 680"/>
              <a:gd name="T89" fmla="*/ 47 h 656"/>
              <a:gd name="T90" fmla="*/ 134 w 680"/>
              <a:gd name="T91" fmla="*/ 87 h 656"/>
              <a:gd name="T92" fmla="*/ 100 w 680"/>
              <a:gd name="T93" fmla="*/ 110 h 656"/>
              <a:gd name="T94" fmla="*/ 70 w 680"/>
              <a:gd name="T95" fmla="*/ 110 h 656"/>
              <a:gd name="T96" fmla="*/ 53 w 680"/>
              <a:gd name="T97" fmla="*/ 93 h 6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0"/>
              <a:gd name="T148" fmla="*/ 0 h 656"/>
              <a:gd name="T149" fmla="*/ 680 w 680"/>
              <a:gd name="T150" fmla="*/ 656 h 6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0" h="656">
                <a:moveTo>
                  <a:pt x="53" y="93"/>
                </a:moveTo>
                <a:lnTo>
                  <a:pt x="41" y="128"/>
                </a:lnTo>
                <a:lnTo>
                  <a:pt x="18" y="140"/>
                </a:lnTo>
                <a:lnTo>
                  <a:pt x="6" y="175"/>
                </a:lnTo>
                <a:lnTo>
                  <a:pt x="0" y="203"/>
                </a:lnTo>
                <a:lnTo>
                  <a:pt x="0" y="255"/>
                </a:lnTo>
                <a:lnTo>
                  <a:pt x="30" y="238"/>
                </a:lnTo>
                <a:lnTo>
                  <a:pt x="65" y="220"/>
                </a:lnTo>
                <a:lnTo>
                  <a:pt x="122" y="203"/>
                </a:lnTo>
                <a:lnTo>
                  <a:pt x="180" y="180"/>
                </a:lnTo>
                <a:lnTo>
                  <a:pt x="274" y="203"/>
                </a:lnTo>
                <a:lnTo>
                  <a:pt x="297" y="250"/>
                </a:lnTo>
                <a:lnTo>
                  <a:pt x="297" y="290"/>
                </a:lnTo>
                <a:lnTo>
                  <a:pt x="431" y="429"/>
                </a:lnTo>
                <a:lnTo>
                  <a:pt x="494" y="441"/>
                </a:lnTo>
                <a:lnTo>
                  <a:pt x="564" y="499"/>
                </a:lnTo>
                <a:lnTo>
                  <a:pt x="588" y="563"/>
                </a:lnTo>
                <a:lnTo>
                  <a:pt x="558" y="610"/>
                </a:lnTo>
                <a:lnTo>
                  <a:pt x="564" y="656"/>
                </a:lnTo>
                <a:lnTo>
                  <a:pt x="628" y="575"/>
                </a:lnTo>
                <a:lnTo>
                  <a:pt x="605" y="511"/>
                </a:lnTo>
                <a:lnTo>
                  <a:pt x="611" y="453"/>
                </a:lnTo>
                <a:lnTo>
                  <a:pt x="651" y="499"/>
                </a:lnTo>
                <a:lnTo>
                  <a:pt x="680" y="523"/>
                </a:lnTo>
                <a:lnTo>
                  <a:pt x="680" y="476"/>
                </a:lnTo>
                <a:lnTo>
                  <a:pt x="611" y="407"/>
                </a:lnTo>
                <a:lnTo>
                  <a:pt x="588" y="407"/>
                </a:lnTo>
                <a:lnTo>
                  <a:pt x="564" y="360"/>
                </a:lnTo>
                <a:lnTo>
                  <a:pt x="524" y="342"/>
                </a:lnTo>
                <a:lnTo>
                  <a:pt x="477" y="314"/>
                </a:lnTo>
                <a:lnTo>
                  <a:pt x="424" y="279"/>
                </a:lnTo>
                <a:lnTo>
                  <a:pt x="384" y="227"/>
                </a:lnTo>
                <a:lnTo>
                  <a:pt x="361" y="180"/>
                </a:lnTo>
                <a:lnTo>
                  <a:pt x="361" y="157"/>
                </a:lnTo>
                <a:lnTo>
                  <a:pt x="361" y="110"/>
                </a:lnTo>
                <a:lnTo>
                  <a:pt x="384" y="110"/>
                </a:lnTo>
                <a:lnTo>
                  <a:pt x="407" y="70"/>
                </a:lnTo>
                <a:lnTo>
                  <a:pt x="431" y="47"/>
                </a:lnTo>
                <a:lnTo>
                  <a:pt x="431" y="23"/>
                </a:lnTo>
                <a:lnTo>
                  <a:pt x="337" y="0"/>
                </a:lnTo>
                <a:lnTo>
                  <a:pt x="314" y="47"/>
                </a:lnTo>
                <a:lnTo>
                  <a:pt x="250" y="23"/>
                </a:lnTo>
                <a:lnTo>
                  <a:pt x="227" y="0"/>
                </a:lnTo>
                <a:lnTo>
                  <a:pt x="180" y="41"/>
                </a:lnTo>
                <a:lnTo>
                  <a:pt x="140" y="47"/>
                </a:lnTo>
                <a:lnTo>
                  <a:pt x="134" y="87"/>
                </a:lnTo>
                <a:lnTo>
                  <a:pt x="100" y="110"/>
                </a:lnTo>
                <a:lnTo>
                  <a:pt x="70" y="110"/>
                </a:lnTo>
                <a:lnTo>
                  <a:pt x="53" y="93"/>
                </a:lnTo>
                <a:close/>
              </a:path>
            </a:pathLst>
          </a:custGeom>
          <a:noFill/>
          <a:ln w="9525">
            <a:solidFill>
              <a:schemeClr val="tx1"/>
            </a:solidFill>
            <a:round/>
            <a:headEnd/>
            <a:tailEnd/>
          </a:ln>
        </p:spPr>
        <p:txBody>
          <a:bodyPr/>
          <a:lstStyle/>
          <a:p>
            <a:endParaRPr lang="en-US"/>
          </a:p>
        </p:txBody>
      </p:sp>
      <p:sp>
        <p:nvSpPr>
          <p:cNvPr id="409" name="Freeform 242"/>
          <p:cNvSpPr>
            <a:spLocks/>
          </p:cNvSpPr>
          <p:nvPr/>
        </p:nvSpPr>
        <p:spPr bwMode="auto">
          <a:xfrm>
            <a:off x="3551031" y="3632424"/>
            <a:ext cx="64920" cy="38016"/>
          </a:xfrm>
          <a:custGeom>
            <a:avLst/>
            <a:gdLst>
              <a:gd name="T0" fmla="*/ 163 w 163"/>
              <a:gd name="T1" fmla="*/ 23 h 105"/>
              <a:gd name="T2" fmla="*/ 133 w 163"/>
              <a:gd name="T3" fmla="*/ 47 h 105"/>
              <a:gd name="T4" fmla="*/ 145 w 163"/>
              <a:gd name="T5" fmla="*/ 105 h 105"/>
              <a:gd name="T6" fmla="*/ 70 w 163"/>
              <a:gd name="T7" fmla="*/ 93 h 105"/>
              <a:gd name="T8" fmla="*/ 0 w 163"/>
              <a:gd name="T9" fmla="*/ 93 h 105"/>
              <a:gd name="T10" fmla="*/ 0 w 163"/>
              <a:gd name="T11" fmla="*/ 65 h 105"/>
              <a:gd name="T12" fmla="*/ 23 w 163"/>
              <a:gd name="T13" fmla="*/ 23 h 105"/>
              <a:gd name="T14" fmla="*/ 70 w 163"/>
              <a:gd name="T15" fmla="*/ 23 h 105"/>
              <a:gd name="T16" fmla="*/ 116 w 163"/>
              <a:gd name="T17" fmla="*/ 0 h 105"/>
              <a:gd name="T18" fmla="*/ 133 w 163"/>
              <a:gd name="T19" fmla="*/ 0 h 105"/>
              <a:gd name="T20" fmla="*/ 163 w 163"/>
              <a:gd name="T21" fmla="*/ 23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105"/>
              <a:gd name="T35" fmla="*/ 163 w 163"/>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105">
                <a:moveTo>
                  <a:pt x="163" y="23"/>
                </a:moveTo>
                <a:lnTo>
                  <a:pt x="133" y="47"/>
                </a:lnTo>
                <a:lnTo>
                  <a:pt x="145" y="105"/>
                </a:lnTo>
                <a:lnTo>
                  <a:pt x="70" y="93"/>
                </a:lnTo>
                <a:lnTo>
                  <a:pt x="0" y="93"/>
                </a:lnTo>
                <a:lnTo>
                  <a:pt x="0" y="65"/>
                </a:lnTo>
                <a:lnTo>
                  <a:pt x="23" y="23"/>
                </a:lnTo>
                <a:lnTo>
                  <a:pt x="70" y="23"/>
                </a:lnTo>
                <a:lnTo>
                  <a:pt x="116" y="0"/>
                </a:lnTo>
                <a:lnTo>
                  <a:pt x="133" y="0"/>
                </a:lnTo>
                <a:lnTo>
                  <a:pt x="163" y="23"/>
                </a:lnTo>
                <a:close/>
              </a:path>
            </a:pathLst>
          </a:custGeom>
          <a:solidFill>
            <a:srgbClr val="FFFFFF"/>
          </a:solidFill>
          <a:ln w="9525">
            <a:solidFill>
              <a:schemeClr val="tx1"/>
            </a:solidFill>
            <a:round/>
            <a:headEnd/>
            <a:tailEnd/>
          </a:ln>
        </p:spPr>
        <p:txBody>
          <a:bodyPr/>
          <a:lstStyle/>
          <a:p>
            <a:endParaRPr lang="en-US"/>
          </a:p>
        </p:txBody>
      </p:sp>
      <p:sp>
        <p:nvSpPr>
          <p:cNvPr id="410" name="Freeform 243"/>
          <p:cNvSpPr>
            <a:spLocks/>
          </p:cNvSpPr>
          <p:nvPr/>
        </p:nvSpPr>
        <p:spPr bwMode="auto">
          <a:xfrm>
            <a:off x="3184237" y="3290289"/>
            <a:ext cx="266169" cy="248560"/>
          </a:xfrm>
          <a:custGeom>
            <a:avLst/>
            <a:gdLst>
              <a:gd name="T0" fmla="*/ 540 w 657"/>
              <a:gd name="T1" fmla="*/ 546 h 680"/>
              <a:gd name="T2" fmla="*/ 471 w 657"/>
              <a:gd name="T3" fmla="*/ 546 h 680"/>
              <a:gd name="T4" fmla="*/ 471 w 657"/>
              <a:gd name="T5" fmla="*/ 593 h 680"/>
              <a:gd name="T6" fmla="*/ 430 w 657"/>
              <a:gd name="T7" fmla="*/ 593 h 680"/>
              <a:gd name="T8" fmla="*/ 406 w 657"/>
              <a:gd name="T9" fmla="*/ 610 h 680"/>
              <a:gd name="T10" fmla="*/ 383 w 657"/>
              <a:gd name="T11" fmla="*/ 680 h 680"/>
              <a:gd name="T12" fmla="*/ 273 w 657"/>
              <a:gd name="T13" fmla="*/ 593 h 680"/>
              <a:gd name="T14" fmla="*/ 250 w 657"/>
              <a:gd name="T15" fmla="*/ 563 h 680"/>
              <a:gd name="T16" fmla="*/ 116 w 657"/>
              <a:gd name="T17" fmla="*/ 546 h 680"/>
              <a:gd name="T18" fmla="*/ 69 w 657"/>
              <a:gd name="T19" fmla="*/ 499 h 680"/>
              <a:gd name="T20" fmla="*/ 116 w 657"/>
              <a:gd name="T21" fmla="*/ 453 h 680"/>
              <a:gd name="T22" fmla="*/ 134 w 657"/>
              <a:gd name="T23" fmla="*/ 319 h 680"/>
              <a:gd name="T24" fmla="*/ 116 w 657"/>
              <a:gd name="T25" fmla="*/ 273 h 680"/>
              <a:gd name="T26" fmla="*/ 69 w 657"/>
              <a:gd name="T27" fmla="*/ 232 h 680"/>
              <a:gd name="T28" fmla="*/ 0 w 657"/>
              <a:gd name="T29" fmla="*/ 186 h 680"/>
              <a:gd name="T30" fmla="*/ 0 w 657"/>
              <a:gd name="T31" fmla="*/ 162 h 680"/>
              <a:gd name="T32" fmla="*/ 47 w 657"/>
              <a:gd name="T33" fmla="*/ 139 h 680"/>
              <a:gd name="T34" fmla="*/ 93 w 657"/>
              <a:gd name="T35" fmla="*/ 116 h 680"/>
              <a:gd name="T36" fmla="*/ 204 w 657"/>
              <a:gd name="T37" fmla="*/ 70 h 680"/>
              <a:gd name="T38" fmla="*/ 273 w 657"/>
              <a:gd name="T39" fmla="*/ 70 h 680"/>
              <a:gd name="T40" fmla="*/ 360 w 657"/>
              <a:gd name="T41" fmla="*/ 0 h 680"/>
              <a:gd name="T42" fmla="*/ 424 w 657"/>
              <a:gd name="T43" fmla="*/ 47 h 680"/>
              <a:gd name="T44" fmla="*/ 540 w 657"/>
              <a:gd name="T45" fmla="*/ 116 h 680"/>
              <a:gd name="T46" fmla="*/ 581 w 657"/>
              <a:gd name="T47" fmla="*/ 139 h 680"/>
              <a:gd name="T48" fmla="*/ 616 w 657"/>
              <a:gd name="T49" fmla="*/ 134 h 680"/>
              <a:gd name="T50" fmla="*/ 650 w 657"/>
              <a:gd name="T51" fmla="*/ 162 h 680"/>
              <a:gd name="T52" fmla="*/ 650 w 657"/>
              <a:gd name="T53" fmla="*/ 197 h 680"/>
              <a:gd name="T54" fmla="*/ 657 w 657"/>
              <a:gd name="T55" fmla="*/ 244 h 680"/>
              <a:gd name="T56" fmla="*/ 587 w 657"/>
              <a:gd name="T57" fmla="*/ 296 h 680"/>
              <a:gd name="T58" fmla="*/ 563 w 657"/>
              <a:gd name="T59" fmla="*/ 319 h 680"/>
              <a:gd name="T60" fmla="*/ 587 w 657"/>
              <a:gd name="T61" fmla="*/ 406 h 680"/>
              <a:gd name="T62" fmla="*/ 587 w 657"/>
              <a:gd name="T63" fmla="*/ 429 h 680"/>
              <a:gd name="T64" fmla="*/ 563 w 657"/>
              <a:gd name="T65" fmla="*/ 429 h 680"/>
              <a:gd name="T66" fmla="*/ 540 w 657"/>
              <a:gd name="T67" fmla="*/ 499 h 680"/>
              <a:gd name="T68" fmla="*/ 540 w 657"/>
              <a:gd name="T69" fmla="*/ 546 h 6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7"/>
              <a:gd name="T106" fmla="*/ 0 h 680"/>
              <a:gd name="T107" fmla="*/ 657 w 657"/>
              <a:gd name="T108" fmla="*/ 680 h 6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7" h="680">
                <a:moveTo>
                  <a:pt x="540" y="546"/>
                </a:moveTo>
                <a:lnTo>
                  <a:pt x="471" y="546"/>
                </a:lnTo>
                <a:lnTo>
                  <a:pt x="471" y="593"/>
                </a:lnTo>
                <a:lnTo>
                  <a:pt x="430" y="593"/>
                </a:lnTo>
                <a:lnTo>
                  <a:pt x="406" y="610"/>
                </a:lnTo>
                <a:lnTo>
                  <a:pt x="383" y="680"/>
                </a:lnTo>
                <a:lnTo>
                  <a:pt x="273" y="593"/>
                </a:lnTo>
                <a:lnTo>
                  <a:pt x="250" y="563"/>
                </a:lnTo>
                <a:lnTo>
                  <a:pt x="116" y="546"/>
                </a:lnTo>
                <a:lnTo>
                  <a:pt x="69" y="499"/>
                </a:lnTo>
                <a:lnTo>
                  <a:pt x="116" y="453"/>
                </a:lnTo>
                <a:lnTo>
                  <a:pt x="134" y="319"/>
                </a:lnTo>
                <a:lnTo>
                  <a:pt x="116" y="273"/>
                </a:lnTo>
                <a:lnTo>
                  <a:pt x="69" y="232"/>
                </a:lnTo>
                <a:lnTo>
                  <a:pt x="0" y="186"/>
                </a:lnTo>
                <a:lnTo>
                  <a:pt x="0" y="162"/>
                </a:lnTo>
                <a:lnTo>
                  <a:pt x="47" y="139"/>
                </a:lnTo>
                <a:lnTo>
                  <a:pt x="93" y="116"/>
                </a:lnTo>
                <a:lnTo>
                  <a:pt x="204" y="70"/>
                </a:lnTo>
                <a:lnTo>
                  <a:pt x="273" y="70"/>
                </a:lnTo>
                <a:lnTo>
                  <a:pt x="360" y="0"/>
                </a:lnTo>
                <a:lnTo>
                  <a:pt x="424" y="47"/>
                </a:lnTo>
                <a:lnTo>
                  <a:pt x="540" y="116"/>
                </a:lnTo>
                <a:lnTo>
                  <a:pt x="581" y="139"/>
                </a:lnTo>
                <a:lnTo>
                  <a:pt x="616" y="134"/>
                </a:lnTo>
                <a:lnTo>
                  <a:pt x="650" y="162"/>
                </a:lnTo>
                <a:lnTo>
                  <a:pt x="650" y="197"/>
                </a:lnTo>
                <a:lnTo>
                  <a:pt x="657" y="244"/>
                </a:lnTo>
                <a:lnTo>
                  <a:pt x="587" y="296"/>
                </a:lnTo>
                <a:lnTo>
                  <a:pt x="563" y="319"/>
                </a:lnTo>
                <a:lnTo>
                  <a:pt x="587" y="406"/>
                </a:lnTo>
                <a:lnTo>
                  <a:pt x="587" y="429"/>
                </a:lnTo>
                <a:lnTo>
                  <a:pt x="563" y="429"/>
                </a:lnTo>
                <a:lnTo>
                  <a:pt x="540" y="499"/>
                </a:lnTo>
                <a:lnTo>
                  <a:pt x="540" y="546"/>
                </a:lnTo>
                <a:close/>
              </a:path>
            </a:pathLst>
          </a:custGeom>
          <a:solidFill>
            <a:srgbClr val="FFFFFF"/>
          </a:solidFill>
          <a:ln w="9525">
            <a:solidFill>
              <a:schemeClr val="tx1"/>
            </a:solidFill>
            <a:round/>
            <a:headEnd/>
            <a:tailEnd/>
          </a:ln>
        </p:spPr>
        <p:txBody>
          <a:bodyPr/>
          <a:lstStyle/>
          <a:p>
            <a:endParaRPr lang="en-US"/>
          </a:p>
        </p:txBody>
      </p:sp>
      <p:sp>
        <p:nvSpPr>
          <p:cNvPr id="411" name="Freeform 244"/>
          <p:cNvSpPr>
            <a:spLocks/>
          </p:cNvSpPr>
          <p:nvPr/>
        </p:nvSpPr>
        <p:spPr bwMode="auto">
          <a:xfrm>
            <a:off x="3073875" y="3462819"/>
            <a:ext cx="266169" cy="245636"/>
          </a:xfrm>
          <a:custGeom>
            <a:avLst/>
            <a:gdLst>
              <a:gd name="T0" fmla="*/ 342 w 656"/>
              <a:gd name="T1" fmla="*/ 28 h 673"/>
              <a:gd name="T2" fmla="*/ 297 w 656"/>
              <a:gd name="T3" fmla="*/ 28 h 673"/>
              <a:gd name="T4" fmla="*/ 250 w 656"/>
              <a:gd name="T5" fmla="*/ 17 h 673"/>
              <a:gd name="T6" fmla="*/ 185 w 656"/>
              <a:gd name="T7" fmla="*/ 0 h 673"/>
              <a:gd name="T8" fmla="*/ 116 w 656"/>
              <a:gd name="T9" fmla="*/ 5 h 673"/>
              <a:gd name="T10" fmla="*/ 70 w 656"/>
              <a:gd name="T11" fmla="*/ 5 h 673"/>
              <a:gd name="T12" fmla="*/ 0 w 656"/>
              <a:gd name="T13" fmla="*/ 52 h 673"/>
              <a:gd name="T14" fmla="*/ 0 w 656"/>
              <a:gd name="T15" fmla="*/ 122 h 673"/>
              <a:gd name="T16" fmla="*/ 58 w 656"/>
              <a:gd name="T17" fmla="*/ 144 h 673"/>
              <a:gd name="T18" fmla="*/ 122 w 656"/>
              <a:gd name="T19" fmla="*/ 144 h 673"/>
              <a:gd name="T20" fmla="*/ 157 w 656"/>
              <a:gd name="T21" fmla="*/ 185 h 673"/>
              <a:gd name="T22" fmla="*/ 116 w 656"/>
              <a:gd name="T23" fmla="*/ 261 h 673"/>
              <a:gd name="T24" fmla="*/ 116 w 656"/>
              <a:gd name="T25" fmla="*/ 348 h 673"/>
              <a:gd name="T26" fmla="*/ 75 w 656"/>
              <a:gd name="T27" fmla="*/ 458 h 673"/>
              <a:gd name="T28" fmla="*/ 116 w 656"/>
              <a:gd name="T29" fmla="*/ 505 h 673"/>
              <a:gd name="T30" fmla="*/ 116 w 656"/>
              <a:gd name="T31" fmla="*/ 551 h 673"/>
              <a:gd name="T32" fmla="*/ 157 w 656"/>
              <a:gd name="T33" fmla="*/ 673 h 673"/>
              <a:gd name="T34" fmla="*/ 238 w 656"/>
              <a:gd name="T35" fmla="*/ 627 h 673"/>
              <a:gd name="T36" fmla="*/ 337 w 656"/>
              <a:gd name="T37" fmla="*/ 633 h 673"/>
              <a:gd name="T38" fmla="*/ 407 w 656"/>
              <a:gd name="T39" fmla="*/ 598 h 673"/>
              <a:gd name="T40" fmla="*/ 447 w 656"/>
              <a:gd name="T41" fmla="*/ 568 h 673"/>
              <a:gd name="T42" fmla="*/ 482 w 656"/>
              <a:gd name="T43" fmla="*/ 458 h 673"/>
              <a:gd name="T44" fmla="*/ 564 w 656"/>
              <a:gd name="T45" fmla="*/ 301 h 673"/>
              <a:gd name="T46" fmla="*/ 656 w 656"/>
              <a:gd name="T47" fmla="*/ 209 h 673"/>
              <a:gd name="T48" fmla="*/ 517 w 656"/>
              <a:gd name="T49" fmla="*/ 98 h 673"/>
              <a:gd name="T50" fmla="*/ 465 w 656"/>
              <a:gd name="T51" fmla="*/ 87 h 673"/>
              <a:gd name="T52" fmla="*/ 377 w 656"/>
              <a:gd name="T53" fmla="*/ 57 h 673"/>
              <a:gd name="T54" fmla="*/ 342 w 656"/>
              <a:gd name="T55" fmla="*/ 28 h 6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6"/>
              <a:gd name="T85" fmla="*/ 0 h 673"/>
              <a:gd name="T86" fmla="*/ 656 w 656"/>
              <a:gd name="T87" fmla="*/ 673 h 6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6" h="673">
                <a:moveTo>
                  <a:pt x="342" y="28"/>
                </a:moveTo>
                <a:lnTo>
                  <a:pt x="297" y="28"/>
                </a:lnTo>
                <a:lnTo>
                  <a:pt x="250" y="17"/>
                </a:lnTo>
                <a:lnTo>
                  <a:pt x="185" y="0"/>
                </a:lnTo>
                <a:lnTo>
                  <a:pt x="116" y="5"/>
                </a:lnTo>
                <a:lnTo>
                  <a:pt x="70" y="5"/>
                </a:lnTo>
                <a:lnTo>
                  <a:pt x="0" y="52"/>
                </a:lnTo>
                <a:lnTo>
                  <a:pt x="0" y="122"/>
                </a:lnTo>
                <a:lnTo>
                  <a:pt x="58" y="144"/>
                </a:lnTo>
                <a:lnTo>
                  <a:pt x="122" y="144"/>
                </a:lnTo>
                <a:lnTo>
                  <a:pt x="157" y="185"/>
                </a:lnTo>
                <a:lnTo>
                  <a:pt x="116" y="261"/>
                </a:lnTo>
                <a:lnTo>
                  <a:pt x="116" y="348"/>
                </a:lnTo>
                <a:lnTo>
                  <a:pt x="75" y="458"/>
                </a:lnTo>
                <a:lnTo>
                  <a:pt x="116" y="505"/>
                </a:lnTo>
                <a:lnTo>
                  <a:pt x="116" y="551"/>
                </a:lnTo>
                <a:lnTo>
                  <a:pt x="157" y="673"/>
                </a:lnTo>
                <a:lnTo>
                  <a:pt x="238" y="627"/>
                </a:lnTo>
                <a:lnTo>
                  <a:pt x="337" y="633"/>
                </a:lnTo>
                <a:lnTo>
                  <a:pt x="407" y="598"/>
                </a:lnTo>
                <a:lnTo>
                  <a:pt x="447" y="568"/>
                </a:lnTo>
                <a:lnTo>
                  <a:pt x="482" y="458"/>
                </a:lnTo>
                <a:lnTo>
                  <a:pt x="564" y="301"/>
                </a:lnTo>
                <a:lnTo>
                  <a:pt x="656" y="209"/>
                </a:lnTo>
                <a:lnTo>
                  <a:pt x="517" y="98"/>
                </a:lnTo>
                <a:lnTo>
                  <a:pt x="465" y="87"/>
                </a:lnTo>
                <a:lnTo>
                  <a:pt x="377" y="57"/>
                </a:lnTo>
                <a:lnTo>
                  <a:pt x="342" y="28"/>
                </a:lnTo>
                <a:close/>
              </a:path>
            </a:pathLst>
          </a:custGeom>
          <a:solidFill>
            <a:srgbClr val="FFFFFF"/>
          </a:solidFill>
          <a:ln w="9525">
            <a:solidFill>
              <a:schemeClr val="tx1"/>
            </a:solidFill>
            <a:round/>
            <a:headEnd/>
            <a:tailEnd/>
          </a:ln>
        </p:spPr>
        <p:txBody>
          <a:bodyPr/>
          <a:lstStyle/>
          <a:p>
            <a:endParaRPr lang="en-US"/>
          </a:p>
        </p:txBody>
      </p:sp>
      <p:sp>
        <p:nvSpPr>
          <p:cNvPr id="412" name="Freeform 245"/>
          <p:cNvSpPr>
            <a:spLocks/>
          </p:cNvSpPr>
          <p:nvPr/>
        </p:nvSpPr>
        <p:spPr bwMode="auto">
          <a:xfrm>
            <a:off x="3057645" y="3509607"/>
            <a:ext cx="81149" cy="160833"/>
          </a:xfrm>
          <a:custGeom>
            <a:avLst/>
            <a:gdLst>
              <a:gd name="T0" fmla="*/ 41 w 198"/>
              <a:gd name="T1" fmla="*/ 0 h 441"/>
              <a:gd name="T2" fmla="*/ 59 w 198"/>
              <a:gd name="T3" fmla="*/ 110 h 441"/>
              <a:gd name="T4" fmla="*/ 24 w 198"/>
              <a:gd name="T5" fmla="*/ 202 h 441"/>
              <a:gd name="T6" fmla="*/ 0 w 198"/>
              <a:gd name="T7" fmla="*/ 266 h 441"/>
              <a:gd name="T8" fmla="*/ 24 w 198"/>
              <a:gd name="T9" fmla="*/ 336 h 441"/>
              <a:gd name="T10" fmla="*/ 0 w 198"/>
              <a:gd name="T11" fmla="*/ 429 h 441"/>
              <a:gd name="T12" fmla="*/ 104 w 198"/>
              <a:gd name="T13" fmla="*/ 441 h 441"/>
              <a:gd name="T14" fmla="*/ 157 w 198"/>
              <a:gd name="T15" fmla="*/ 429 h 441"/>
              <a:gd name="T16" fmla="*/ 157 w 198"/>
              <a:gd name="T17" fmla="*/ 383 h 441"/>
              <a:gd name="T18" fmla="*/ 116 w 198"/>
              <a:gd name="T19" fmla="*/ 342 h 441"/>
              <a:gd name="T20" fmla="*/ 157 w 198"/>
              <a:gd name="T21" fmla="*/ 220 h 441"/>
              <a:gd name="T22" fmla="*/ 157 w 198"/>
              <a:gd name="T23" fmla="*/ 156 h 441"/>
              <a:gd name="T24" fmla="*/ 181 w 198"/>
              <a:gd name="T25" fmla="*/ 110 h 441"/>
              <a:gd name="T26" fmla="*/ 198 w 198"/>
              <a:gd name="T27" fmla="*/ 63 h 441"/>
              <a:gd name="T28" fmla="*/ 157 w 198"/>
              <a:gd name="T29" fmla="*/ 17 h 441"/>
              <a:gd name="T30" fmla="*/ 111 w 198"/>
              <a:gd name="T31" fmla="*/ 17 h 441"/>
              <a:gd name="T32" fmla="*/ 41 w 198"/>
              <a:gd name="T33" fmla="*/ 0 h 4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441"/>
              <a:gd name="T53" fmla="*/ 198 w 198"/>
              <a:gd name="T54" fmla="*/ 441 h 4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441">
                <a:moveTo>
                  <a:pt x="41" y="0"/>
                </a:moveTo>
                <a:lnTo>
                  <a:pt x="59" y="110"/>
                </a:lnTo>
                <a:lnTo>
                  <a:pt x="24" y="202"/>
                </a:lnTo>
                <a:lnTo>
                  <a:pt x="0" y="266"/>
                </a:lnTo>
                <a:lnTo>
                  <a:pt x="24" y="336"/>
                </a:lnTo>
                <a:lnTo>
                  <a:pt x="0" y="429"/>
                </a:lnTo>
                <a:lnTo>
                  <a:pt x="104" y="441"/>
                </a:lnTo>
                <a:lnTo>
                  <a:pt x="157" y="429"/>
                </a:lnTo>
                <a:lnTo>
                  <a:pt x="157" y="383"/>
                </a:lnTo>
                <a:lnTo>
                  <a:pt x="116" y="342"/>
                </a:lnTo>
                <a:lnTo>
                  <a:pt x="157" y="220"/>
                </a:lnTo>
                <a:lnTo>
                  <a:pt x="157" y="156"/>
                </a:lnTo>
                <a:lnTo>
                  <a:pt x="181" y="110"/>
                </a:lnTo>
                <a:lnTo>
                  <a:pt x="198" y="63"/>
                </a:lnTo>
                <a:lnTo>
                  <a:pt x="157" y="17"/>
                </a:lnTo>
                <a:lnTo>
                  <a:pt x="111" y="17"/>
                </a:lnTo>
                <a:lnTo>
                  <a:pt x="41" y="0"/>
                </a:lnTo>
                <a:close/>
              </a:path>
            </a:pathLst>
          </a:custGeom>
          <a:solidFill>
            <a:srgbClr val="FFFFFF"/>
          </a:solidFill>
          <a:ln w="9525">
            <a:solidFill>
              <a:schemeClr val="tx1"/>
            </a:solidFill>
            <a:round/>
            <a:headEnd/>
            <a:tailEnd/>
          </a:ln>
        </p:spPr>
        <p:txBody>
          <a:bodyPr/>
          <a:lstStyle/>
          <a:p>
            <a:endParaRPr lang="en-US"/>
          </a:p>
        </p:txBody>
      </p:sp>
      <p:sp>
        <p:nvSpPr>
          <p:cNvPr id="413" name="Freeform 246"/>
          <p:cNvSpPr>
            <a:spLocks/>
          </p:cNvSpPr>
          <p:nvPr/>
        </p:nvSpPr>
        <p:spPr bwMode="auto">
          <a:xfrm>
            <a:off x="3301093" y="3582712"/>
            <a:ext cx="19475" cy="23394"/>
          </a:xfrm>
          <a:custGeom>
            <a:avLst/>
            <a:gdLst>
              <a:gd name="T0" fmla="*/ 46 w 46"/>
              <a:gd name="T1" fmla="*/ 0 h 64"/>
              <a:gd name="T2" fmla="*/ 0 w 46"/>
              <a:gd name="T3" fmla="*/ 42 h 64"/>
              <a:gd name="T4" fmla="*/ 46 w 46"/>
              <a:gd name="T5" fmla="*/ 64 h 64"/>
              <a:gd name="T6" fmla="*/ 46 w 46"/>
              <a:gd name="T7" fmla="*/ 24 h 64"/>
              <a:gd name="T8" fmla="*/ 46 w 46"/>
              <a:gd name="T9" fmla="*/ 0 h 64"/>
              <a:gd name="T10" fmla="*/ 0 60000 65536"/>
              <a:gd name="T11" fmla="*/ 0 60000 65536"/>
              <a:gd name="T12" fmla="*/ 0 60000 65536"/>
              <a:gd name="T13" fmla="*/ 0 60000 65536"/>
              <a:gd name="T14" fmla="*/ 0 60000 65536"/>
              <a:gd name="T15" fmla="*/ 0 w 46"/>
              <a:gd name="T16" fmla="*/ 0 h 64"/>
              <a:gd name="T17" fmla="*/ 46 w 46"/>
              <a:gd name="T18" fmla="*/ 64 h 64"/>
            </a:gdLst>
            <a:ahLst/>
            <a:cxnLst>
              <a:cxn ang="T10">
                <a:pos x="T0" y="T1"/>
              </a:cxn>
              <a:cxn ang="T11">
                <a:pos x="T2" y="T3"/>
              </a:cxn>
              <a:cxn ang="T12">
                <a:pos x="T4" y="T5"/>
              </a:cxn>
              <a:cxn ang="T13">
                <a:pos x="T6" y="T7"/>
              </a:cxn>
              <a:cxn ang="T14">
                <a:pos x="T8" y="T9"/>
              </a:cxn>
            </a:cxnLst>
            <a:rect l="T15" t="T16" r="T17" b="T18"/>
            <a:pathLst>
              <a:path w="46" h="64">
                <a:moveTo>
                  <a:pt x="46" y="0"/>
                </a:moveTo>
                <a:lnTo>
                  <a:pt x="0" y="42"/>
                </a:lnTo>
                <a:lnTo>
                  <a:pt x="46" y="64"/>
                </a:lnTo>
                <a:lnTo>
                  <a:pt x="46" y="24"/>
                </a:lnTo>
                <a:lnTo>
                  <a:pt x="46" y="0"/>
                </a:lnTo>
                <a:close/>
              </a:path>
            </a:pathLst>
          </a:custGeom>
          <a:solidFill>
            <a:srgbClr val="FFFFFF"/>
          </a:solidFill>
          <a:ln w="9525">
            <a:solidFill>
              <a:schemeClr val="tx1"/>
            </a:solidFill>
            <a:round/>
            <a:headEnd/>
            <a:tailEnd/>
          </a:ln>
        </p:spPr>
        <p:txBody>
          <a:bodyPr/>
          <a:lstStyle/>
          <a:p>
            <a:endParaRPr lang="en-US"/>
          </a:p>
        </p:txBody>
      </p:sp>
      <p:sp>
        <p:nvSpPr>
          <p:cNvPr id="414" name="Freeform 247"/>
          <p:cNvSpPr>
            <a:spLocks/>
          </p:cNvSpPr>
          <p:nvPr/>
        </p:nvSpPr>
        <p:spPr bwMode="auto">
          <a:xfrm>
            <a:off x="3447161" y="3515454"/>
            <a:ext cx="38951" cy="32166"/>
          </a:xfrm>
          <a:custGeom>
            <a:avLst/>
            <a:gdLst>
              <a:gd name="T0" fmla="*/ 70 w 94"/>
              <a:gd name="T1" fmla="*/ 0 h 93"/>
              <a:gd name="T2" fmla="*/ 0 w 94"/>
              <a:gd name="T3" fmla="*/ 46 h 93"/>
              <a:gd name="T4" fmla="*/ 47 w 94"/>
              <a:gd name="T5" fmla="*/ 70 h 93"/>
              <a:gd name="T6" fmla="*/ 47 w 94"/>
              <a:gd name="T7" fmla="*/ 93 h 93"/>
              <a:gd name="T8" fmla="*/ 94 w 94"/>
              <a:gd name="T9" fmla="*/ 93 h 93"/>
              <a:gd name="T10" fmla="*/ 94 w 94"/>
              <a:gd name="T11" fmla="*/ 28 h 93"/>
              <a:gd name="T12" fmla="*/ 94 w 94"/>
              <a:gd name="T13" fmla="*/ 0 h 93"/>
              <a:gd name="T14" fmla="*/ 70 w 94"/>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93"/>
              <a:gd name="T26" fmla="*/ 94 w 94"/>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93">
                <a:moveTo>
                  <a:pt x="70" y="0"/>
                </a:moveTo>
                <a:lnTo>
                  <a:pt x="0" y="46"/>
                </a:lnTo>
                <a:lnTo>
                  <a:pt x="47" y="70"/>
                </a:lnTo>
                <a:lnTo>
                  <a:pt x="47" y="93"/>
                </a:lnTo>
                <a:lnTo>
                  <a:pt x="94" y="93"/>
                </a:lnTo>
                <a:lnTo>
                  <a:pt x="94" y="28"/>
                </a:lnTo>
                <a:lnTo>
                  <a:pt x="94" y="0"/>
                </a:lnTo>
                <a:lnTo>
                  <a:pt x="70" y="0"/>
                </a:lnTo>
                <a:close/>
              </a:path>
            </a:pathLst>
          </a:custGeom>
          <a:solidFill>
            <a:srgbClr val="FFFFFF"/>
          </a:solidFill>
          <a:ln w="9525">
            <a:solidFill>
              <a:schemeClr val="tx1"/>
            </a:solidFill>
            <a:round/>
            <a:headEnd/>
            <a:tailEnd/>
          </a:ln>
        </p:spPr>
        <p:txBody>
          <a:bodyPr/>
          <a:lstStyle/>
          <a:p>
            <a:endParaRPr lang="en-US"/>
          </a:p>
        </p:txBody>
      </p:sp>
      <p:sp>
        <p:nvSpPr>
          <p:cNvPr id="415" name="Freeform 248"/>
          <p:cNvSpPr>
            <a:spLocks/>
          </p:cNvSpPr>
          <p:nvPr/>
        </p:nvSpPr>
        <p:spPr bwMode="auto">
          <a:xfrm>
            <a:off x="3430930" y="3556394"/>
            <a:ext cx="55181" cy="67258"/>
          </a:xfrm>
          <a:custGeom>
            <a:avLst/>
            <a:gdLst>
              <a:gd name="T0" fmla="*/ 93 w 134"/>
              <a:gd name="T1" fmla="*/ 35 h 181"/>
              <a:gd name="T2" fmla="*/ 47 w 134"/>
              <a:gd name="T3" fmla="*/ 35 h 181"/>
              <a:gd name="T4" fmla="*/ 0 w 134"/>
              <a:gd name="T5" fmla="*/ 112 h 181"/>
              <a:gd name="T6" fmla="*/ 0 w 134"/>
              <a:gd name="T7" fmla="*/ 157 h 181"/>
              <a:gd name="T8" fmla="*/ 23 w 134"/>
              <a:gd name="T9" fmla="*/ 157 h 181"/>
              <a:gd name="T10" fmla="*/ 82 w 134"/>
              <a:gd name="T11" fmla="*/ 181 h 181"/>
              <a:gd name="T12" fmla="*/ 110 w 134"/>
              <a:gd name="T13" fmla="*/ 112 h 181"/>
              <a:gd name="T14" fmla="*/ 87 w 134"/>
              <a:gd name="T15" fmla="*/ 112 h 181"/>
              <a:gd name="T16" fmla="*/ 134 w 134"/>
              <a:gd name="T17" fmla="*/ 24 h 181"/>
              <a:gd name="T18" fmla="*/ 134 w 134"/>
              <a:gd name="T19" fmla="*/ 0 h 181"/>
              <a:gd name="T20" fmla="*/ 93 w 134"/>
              <a:gd name="T21" fmla="*/ 35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181"/>
              <a:gd name="T35" fmla="*/ 134 w 134"/>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181">
                <a:moveTo>
                  <a:pt x="93" y="35"/>
                </a:moveTo>
                <a:lnTo>
                  <a:pt x="47" y="35"/>
                </a:lnTo>
                <a:lnTo>
                  <a:pt x="0" y="112"/>
                </a:lnTo>
                <a:lnTo>
                  <a:pt x="0" y="157"/>
                </a:lnTo>
                <a:lnTo>
                  <a:pt x="23" y="157"/>
                </a:lnTo>
                <a:lnTo>
                  <a:pt x="82" y="181"/>
                </a:lnTo>
                <a:lnTo>
                  <a:pt x="110" y="112"/>
                </a:lnTo>
                <a:lnTo>
                  <a:pt x="87" y="112"/>
                </a:lnTo>
                <a:lnTo>
                  <a:pt x="134" y="24"/>
                </a:lnTo>
                <a:lnTo>
                  <a:pt x="134" y="0"/>
                </a:lnTo>
                <a:lnTo>
                  <a:pt x="93" y="35"/>
                </a:lnTo>
                <a:close/>
              </a:path>
            </a:pathLst>
          </a:custGeom>
          <a:solidFill>
            <a:srgbClr val="FFFFFF"/>
          </a:solidFill>
          <a:ln w="9525">
            <a:solidFill>
              <a:schemeClr val="tx1"/>
            </a:solidFill>
            <a:round/>
            <a:headEnd/>
            <a:tailEnd/>
          </a:ln>
        </p:spPr>
        <p:txBody>
          <a:bodyPr/>
          <a:lstStyle/>
          <a:p>
            <a:endParaRPr lang="en-US"/>
          </a:p>
        </p:txBody>
      </p:sp>
      <p:sp>
        <p:nvSpPr>
          <p:cNvPr id="416" name="Freeform 249"/>
          <p:cNvSpPr>
            <a:spLocks/>
          </p:cNvSpPr>
          <p:nvPr/>
        </p:nvSpPr>
        <p:spPr bwMode="auto">
          <a:xfrm>
            <a:off x="3404963" y="3319531"/>
            <a:ext cx="25968" cy="23394"/>
          </a:xfrm>
          <a:custGeom>
            <a:avLst/>
            <a:gdLst>
              <a:gd name="T0" fmla="*/ 53 w 70"/>
              <a:gd name="T1" fmla="*/ 0 h 64"/>
              <a:gd name="T2" fmla="*/ 23 w 70"/>
              <a:gd name="T3" fmla="*/ 17 h 64"/>
              <a:gd name="T4" fmla="*/ 0 w 70"/>
              <a:gd name="T5" fmla="*/ 35 h 64"/>
              <a:gd name="T6" fmla="*/ 47 w 70"/>
              <a:gd name="T7" fmla="*/ 64 h 64"/>
              <a:gd name="T8" fmla="*/ 70 w 70"/>
              <a:gd name="T9" fmla="*/ 59 h 64"/>
              <a:gd name="T10" fmla="*/ 70 w 70"/>
              <a:gd name="T11" fmla="*/ 17 h 64"/>
              <a:gd name="T12" fmla="*/ 53 w 70"/>
              <a:gd name="T13" fmla="*/ 0 h 64"/>
              <a:gd name="T14" fmla="*/ 0 60000 65536"/>
              <a:gd name="T15" fmla="*/ 0 60000 65536"/>
              <a:gd name="T16" fmla="*/ 0 60000 65536"/>
              <a:gd name="T17" fmla="*/ 0 60000 65536"/>
              <a:gd name="T18" fmla="*/ 0 60000 65536"/>
              <a:gd name="T19" fmla="*/ 0 60000 65536"/>
              <a:gd name="T20" fmla="*/ 0 60000 65536"/>
              <a:gd name="T21" fmla="*/ 0 w 70"/>
              <a:gd name="T22" fmla="*/ 0 h 64"/>
              <a:gd name="T23" fmla="*/ 70 w 7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64">
                <a:moveTo>
                  <a:pt x="53" y="0"/>
                </a:moveTo>
                <a:lnTo>
                  <a:pt x="23" y="17"/>
                </a:lnTo>
                <a:lnTo>
                  <a:pt x="0" y="35"/>
                </a:lnTo>
                <a:lnTo>
                  <a:pt x="47" y="64"/>
                </a:lnTo>
                <a:lnTo>
                  <a:pt x="70" y="59"/>
                </a:lnTo>
                <a:lnTo>
                  <a:pt x="70" y="17"/>
                </a:lnTo>
                <a:lnTo>
                  <a:pt x="53" y="0"/>
                </a:lnTo>
                <a:close/>
              </a:path>
            </a:pathLst>
          </a:custGeom>
          <a:solidFill>
            <a:srgbClr val="FFFFFF"/>
          </a:solidFill>
          <a:ln w="9525">
            <a:solidFill>
              <a:schemeClr val="tx1"/>
            </a:solidFill>
            <a:round/>
            <a:headEnd/>
            <a:tailEnd/>
          </a:ln>
        </p:spPr>
        <p:txBody>
          <a:bodyPr/>
          <a:lstStyle/>
          <a:p>
            <a:endParaRPr lang="en-US"/>
          </a:p>
        </p:txBody>
      </p:sp>
      <p:sp>
        <p:nvSpPr>
          <p:cNvPr id="417" name="Freeform 250"/>
          <p:cNvSpPr>
            <a:spLocks/>
          </p:cNvSpPr>
          <p:nvPr/>
        </p:nvSpPr>
        <p:spPr bwMode="auto">
          <a:xfrm>
            <a:off x="3421193" y="3193790"/>
            <a:ext cx="194757" cy="195923"/>
          </a:xfrm>
          <a:custGeom>
            <a:avLst/>
            <a:gdLst>
              <a:gd name="T0" fmla="*/ 0 w 477"/>
              <a:gd name="T1" fmla="*/ 267 h 534"/>
              <a:gd name="T2" fmla="*/ 0 w 477"/>
              <a:gd name="T3" fmla="*/ 314 h 534"/>
              <a:gd name="T4" fmla="*/ 23 w 477"/>
              <a:gd name="T5" fmla="*/ 359 h 534"/>
              <a:gd name="T6" fmla="*/ 23 w 477"/>
              <a:gd name="T7" fmla="*/ 383 h 534"/>
              <a:gd name="T8" fmla="*/ 63 w 477"/>
              <a:gd name="T9" fmla="*/ 429 h 534"/>
              <a:gd name="T10" fmla="*/ 63 w 477"/>
              <a:gd name="T11" fmla="*/ 499 h 534"/>
              <a:gd name="T12" fmla="*/ 87 w 477"/>
              <a:gd name="T13" fmla="*/ 516 h 534"/>
              <a:gd name="T14" fmla="*/ 140 w 477"/>
              <a:gd name="T15" fmla="*/ 534 h 534"/>
              <a:gd name="T16" fmla="*/ 197 w 477"/>
              <a:gd name="T17" fmla="*/ 528 h 534"/>
              <a:gd name="T18" fmla="*/ 250 w 477"/>
              <a:gd name="T19" fmla="*/ 516 h 534"/>
              <a:gd name="T20" fmla="*/ 297 w 477"/>
              <a:gd name="T21" fmla="*/ 516 h 534"/>
              <a:gd name="T22" fmla="*/ 360 w 477"/>
              <a:gd name="T23" fmla="*/ 516 h 534"/>
              <a:gd name="T24" fmla="*/ 372 w 477"/>
              <a:gd name="T25" fmla="*/ 476 h 534"/>
              <a:gd name="T26" fmla="*/ 407 w 477"/>
              <a:gd name="T27" fmla="*/ 459 h 534"/>
              <a:gd name="T28" fmla="*/ 407 w 477"/>
              <a:gd name="T29" fmla="*/ 406 h 534"/>
              <a:gd name="T30" fmla="*/ 360 w 477"/>
              <a:gd name="T31" fmla="*/ 359 h 534"/>
              <a:gd name="T32" fmla="*/ 384 w 477"/>
              <a:gd name="T33" fmla="*/ 337 h 534"/>
              <a:gd name="T34" fmla="*/ 454 w 477"/>
              <a:gd name="T35" fmla="*/ 279 h 534"/>
              <a:gd name="T36" fmla="*/ 477 w 477"/>
              <a:gd name="T37" fmla="*/ 261 h 534"/>
              <a:gd name="T38" fmla="*/ 477 w 477"/>
              <a:gd name="T39" fmla="*/ 180 h 534"/>
              <a:gd name="T40" fmla="*/ 430 w 477"/>
              <a:gd name="T41" fmla="*/ 157 h 534"/>
              <a:gd name="T42" fmla="*/ 447 w 477"/>
              <a:gd name="T43" fmla="*/ 87 h 534"/>
              <a:gd name="T44" fmla="*/ 447 w 477"/>
              <a:gd name="T45" fmla="*/ 46 h 534"/>
              <a:gd name="T46" fmla="*/ 360 w 477"/>
              <a:gd name="T47" fmla="*/ 23 h 534"/>
              <a:gd name="T48" fmla="*/ 267 w 477"/>
              <a:gd name="T49" fmla="*/ 23 h 534"/>
              <a:gd name="T50" fmla="*/ 209 w 477"/>
              <a:gd name="T51" fmla="*/ 0 h 534"/>
              <a:gd name="T52" fmla="*/ 157 w 477"/>
              <a:gd name="T53" fmla="*/ 0 h 534"/>
              <a:gd name="T54" fmla="*/ 157 w 477"/>
              <a:gd name="T55" fmla="*/ 46 h 534"/>
              <a:gd name="T56" fmla="*/ 110 w 477"/>
              <a:gd name="T57" fmla="*/ 63 h 534"/>
              <a:gd name="T58" fmla="*/ 63 w 477"/>
              <a:gd name="T59" fmla="*/ 87 h 534"/>
              <a:gd name="T60" fmla="*/ 93 w 477"/>
              <a:gd name="T61" fmla="*/ 133 h 534"/>
              <a:gd name="T62" fmla="*/ 46 w 477"/>
              <a:gd name="T63" fmla="*/ 180 h 534"/>
              <a:gd name="T64" fmla="*/ 63 w 477"/>
              <a:gd name="T65" fmla="*/ 220 h 534"/>
              <a:gd name="T66" fmla="*/ 63 w 477"/>
              <a:gd name="T67" fmla="*/ 249 h 534"/>
              <a:gd name="T68" fmla="*/ 46 w 477"/>
              <a:gd name="T69" fmla="*/ 249 h 534"/>
              <a:gd name="T70" fmla="*/ 0 w 477"/>
              <a:gd name="T71" fmla="*/ 267 h 5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7"/>
              <a:gd name="T109" fmla="*/ 0 h 534"/>
              <a:gd name="T110" fmla="*/ 477 w 477"/>
              <a:gd name="T111" fmla="*/ 534 h 5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7" h="534">
                <a:moveTo>
                  <a:pt x="0" y="267"/>
                </a:moveTo>
                <a:lnTo>
                  <a:pt x="0" y="314"/>
                </a:lnTo>
                <a:lnTo>
                  <a:pt x="23" y="359"/>
                </a:lnTo>
                <a:lnTo>
                  <a:pt x="23" y="383"/>
                </a:lnTo>
                <a:lnTo>
                  <a:pt x="63" y="429"/>
                </a:lnTo>
                <a:lnTo>
                  <a:pt x="63" y="499"/>
                </a:lnTo>
                <a:lnTo>
                  <a:pt x="87" y="516"/>
                </a:lnTo>
                <a:lnTo>
                  <a:pt x="140" y="534"/>
                </a:lnTo>
                <a:lnTo>
                  <a:pt x="197" y="528"/>
                </a:lnTo>
                <a:lnTo>
                  <a:pt x="250" y="516"/>
                </a:lnTo>
                <a:lnTo>
                  <a:pt x="297" y="516"/>
                </a:lnTo>
                <a:lnTo>
                  <a:pt x="360" y="516"/>
                </a:lnTo>
                <a:lnTo>
                  <a:pt x="372" y="476"/>
                </a:lnTo>
                <a:lnTo>
                  <a:pt x="407" y="459"/>
                </a:lnTo>
                <a:lnTo>
                  <a:pt x="407" y="406"/>
                </a:lnTo>
                <a:lnTo>
                  <a:pt x="360" y="359"/>
                </a:lnTo>
                <a:lnTo>
                  <a:pt x="384" y="337"/>
                </a:lnTo>
                <a:lnTo>
                  <a:pt x="454" y="279"/>
                </a:lnTo>
                <a:lnTo>
                  <a:pt x="477" y="261"/>
                </a:lnTo>
                <a:lnTo>
                  <a:pt x="477" y="180"/>
                </a:lnTo>
                <a:lnTo>
                  <a:pt x="430" y="157"/>
                </a:lnTo>
                <a:lnTo>
                  <a:pt x="447" y="87"/>
                </a:lnTo>
                <a:lnTo>
                  <a:pt x="447" y="46"/>
                </a:lnTo>
                <a:lnTo>
                  <a:pt x="360" y="23"/>
                </a:lnTo>
                <a:lnTo>
                  <a:pt x="267" y="23"/>
                </a:lnTo>
                <a:lnTo>
                  <a:pt x="209" y="0"/>
                </a:lnTo>
                <a:lnTo>
                  <a:pt x="157" y="0"/>
                </a:lnTo>
                <a:lnTo>
                  <a:pt x="157" y="46"/>
                </a:lnTo>
                <a:lnTo>
                  <a:pt x="110" y="63"/>
                </a:lnTo>
                <a:lnTo>
                  <a:pt x="63" y="87"/>
                </a:lnTo>
                <a:lnTo>
                  <a:pt x="93" y="133"/>
                </a:lnTo>
                <a:lnTo>
                  <a:pt x="46" y="180"/>
                </a:lnTo>
                <a:lnTo>
                  <a:pt x="63" y="220"/>
                </a:lnTo>
                <a:lnTo>
                  <a:pt x="63" y="249"/>
                </a:lnTo>
                <a:lnTo>
                  <a:pt x="46" y="249"/>
                </a:lnTo>
                <a:lnTo>
                  <a:pt x="0" y="267"/>
                </a:lnTo>
                <a:close/>
              </a:path>
            </a:pathLst>
          </a:custGeom>
          <a:solidFill>
            <a:schemeClr val="bg2"/>
          </a:solidFill>
          <a:ln w="9525">
            <a:solidFill>
              <a:schemeClr val="tx1"/>
            </a:solidFill>
            <a:round/>
            <a:headEnd/>
            <a:tailEnd/>
          </a:ln>
        </p:spPr>
        <p:txBody>
          <a:bodyPr/>
          <a:lstStyle/>
          <a:p>
            <a:endParaRPr lang="en-US"/>
          </a:p>
        </p:txBody>
      </p:sp>
      <p:sp>
        <p:nvSpPr>
          <p:cNvPr id="418" name="Freeform 251"/>
          <p:cNvSpPr>
            <a:spLocks/>
          </p:cNvSpPr>
          <p:nvPr/>
        </p:nvSpPr>
        <p:spPr bwMode="auto">
          <a:xfrm>
            <a:off x="3330306" y="3275669"/>
            <a:ext cx="94132" cy="55561"/>
          </a:xfrm>
          <a:custGeom>
            <a:avLst/>
            <a:gdLst>
              <a:gd name="T0" fmla="*/ 140 w 233"/>
              <a:gd name="T1" fmla="*/ 0 h 157"/>
              <a:gd name="T2" fmla="*/ 227 w 233"/>
              <a:gd name="T3" fmla="*/ 76 h 157"/>
              <a:gd name="T4" fmla="*/ 227 w 233"/>
              <a:gd name="T5" fmla="*/ 94 h 157"/>
              <a:gd name="T6" fmla="*/ 233 w 233"/>
              <a:gd name="T7" fmla="*/ 117 h 157"/>
              <a:gd name="T8" fmla="*/ 203 w 233"/>
              <a:gd name="T9" fmla="*/ 139 h 157"/>
              <a:gd name="T10" fmla="*/ 168 w 233"/>
              <a:gd name="T11" fmla="*/ 157 h 157"/>
              <a:gd name="T12" fmla="*/ 23 w 233"/>
              <a:gd name="T13" fmla="*/ 76 h 157"/>
              <a:gd name="T14" fmla="*/ 0 w 233"/>
              <a:gd name="T15" fmla="*/ 47 h 157"/>
              <a:gd name="T16" fmla="*/ 46 w 233"/>
              <a:gd name="T17" fmla="*/ 29 h 157"/>
              <a:gd name="T18" fmla="*/ 70 w 233"/>
              <a:gd name="T19" fmla="*/ 29 h 157"/>
              <a:gd name="T20" fmla="*/ 93 w 233"/>
              <a:gd name="T21" fmla="*/ 0 h 157"/>
              <a:gd name="T22" fmla="*/ 140 w 233"/>
              <a:gd name="T23" fmla="*/ 0 h 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3"/>
              <a:gd name="T37" fmla="*/ 0 h 157"/>
              <a:gd name="T38" fmla="*/ 233 w 233"/>
              <a:gd name="T39" fmla="*/ 157 h 1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3" h="157">
                <a:moveTo>
                  <a:pt x="140" y="0"/>
                </a:moveTo>
                <a:lnTo>
                  <a:pt x="227" y="76"/>
                </a:lnTo>
                <a:lnTo>
                  <a:pt x="227" y="94"/>
                </a:lnTo>
                <a:lnTo>
                  <a:pt x="233" y="117"/>
                </a:lnTo>
                <a:lnTo>
                  <a:pt x="203" y="139"/>
                </a:lnTo>
                <a:lnTo>
                  <a:pt x="168" y="157"/>
                </a:lnTo>
                <a:lnTo>
                  <a:pt x="23" y="76"/>
                </a:lnTo>
                <a:lnTo>
                  <a:pt x="0" y="47"/>
                </a:lnTo>
                <a:lnTo>
                  <a:pt x="46" y="29"/>
                </a:lnTo>
                <a:lnTo>
                  <a:pt x="70" y="29"/>
                </a:lnTo>
                <a:lnTo>
                  <a:pt x="93" y="0"/>
                </a:lnTo>
                <a:lnTo>
                  <a:pt x="140" y="0"/>
                </a:lnTo>
                <a:close/>
              </a:path>
            </a:pathLst>
          </a:custGeom>
          <a:solidFill>
            <a:srgbClr val="FFFFFF"/>
          </a:solidFill>
          <a:ln w="9525">
            <a:solidFill>
              <a:schemeClr val="tx1"/>
            </a:solidFill>
            <a:round/>
            <a:headEnd/>
            <a:tailEnd/>
          </a:ln>
        </p:spPr>
        <p:txBody>
          <a:bodyPr/>
          <a:lstStyle/>
          <a:p>
            <a:endParaRPr lang="en-US"/>
          </a:p>
        </p:txBody>
      </p:sp>
      <p:sp>
        <p:nvSpPr>
          <p:cNvPr id="419" name="Freeform 252"/>
          <p:cNvSpPr>
            <a:spLocks/>
          </p:cNvSpPr>
          <p:nvPr/>
        </p:nvSpPr>
        <p:spPr bwMode="auto">
          <a:xfrm>
            <a:off x="3375750" y="3220108"/>
            <a:ext cx="84395" cy="81879"/>
          </a:xfrm>
          <a:custGeom>
            <a:avLst/>
            <a:gdLst>
              <a:gd name="T0" fmla="*/ 0 w 209"/>
              <a:gd name="T1" fmla="*/ 150 h 226"/>
              <a:gd name="T2" fmla="*/ 46 w 209"/>
              <a:gd name="T3" fmla="*/ 179 h 226"/>
              <a:gd name="T4" fmla="*/ 116 w 209"/>
              <a:gd name="T5" fmla="*/ 226 h 226"/>
              <a:gd name="T6" fmla="*/ 122 w 209"/>
              <a:gd name="T7" fmla="*/ 197 h 226"/>
              <a:gd name="T8" fmla="*/ 157 w 209"/>
              <a:gd name="T9" fmla="*/ 185 h 226"/>
              <a:gd name="T10" fmla="*/ 179 w 209"/>
              <a:gd name="T11" fmla="*/ 179 h 226"/>
              <a:gd name="T12" fmla="*/ 186 w 209"/>
              <a:gd name="T13" fmla="*/ 150 h 226"/>
              <a:gd name="T14" fmla="*/ 162 w 209"/>
              <a:gd name="T15" fmla="*/ 110 h 226"/>
              <a:gd name="T16" fmla="*/ 209 w 209"/>
              <a:gd name="T17" fmla="*/ 63 h 226"/>
              <a:gd name="T18" fmla="*/ 209 w 209"/>
              <a:gd name="T19" fmla="*/ 40 h 226"/>
              <a:gd name="T20" fmla="*/ 191 w 209"/>
              <a:gd name="T21" fmla="*/ 23 h 226"/>
              <a:gd name="T22" fmla="*/ 209 w 209"/>
              <a:gd name="T23" fmla="*/ 0 h 226"/>
              <a:gd name="T24" fmla="*/ 92 w 209"/>
              <a:gd name="T25" fmla="*/ 40 h 226"/>
              <a:gd name="T26" fmla="*/ 92 w 209"/>
              <a:gd name="T27" fmla="*/ 87 h 226"/>
              <a:gd name="T28" fmla="*/ 46 w 209"/>
              <a:gd name="T29" fmla="*/ 110 h 226"/>
              <a:gd name="T30" fmla="*/ 5 w 209"/>
              <a:gd name="T31" fmla="*/ 115 h 226"/>
              <a:gd name="T32" fmla="*/ 0 w 209"/>
              <a:gd name="T33" fmla="*/ 150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226"/>
              <a:gd name="T53" fmla="*/ 209 w 209"/>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226">
                <a:moveTo>
                  <a:pt x="0" y="150"/>
                </a:moveTo>
                <a:lnTo>
                  <a:pt x="46" y="179"/>
                </a:lnTo>
                <a:lnTo>
                  <a:pt x="116" y="226"/>
                </a:lnTo>
                <a:lnTo>
                  <a:pt x="122" y="197"/>
                </a:lnTo>
                <a:lnTo>
                  <a:pt x="157" y="185"/>
                </a:lnTo>
                <a:lnTo>
                  <a:pt x="179" y="179"/>
                </a:lnTo>
                <a:lnTo>
                  <a:pt x="186" y="150"/>
                </a:lnTo>
                <a:lnTo>
                  <a:pt x="162" y="110"/>
                </a:lnTo>
                <a:lnTo>
                  <a:pt x="209" y="63"/>
                </a:lnTo>
                <a:lnTo>
                  <a:pt x="209" y="40"/>
                </a:lnTo>
                <a:lnTo>
                  <a:pt x="191" y="23"/>
                </a:lnTo>
                <a:lnTo>
                  <a:pt x="209" y="0"/>
                </a:lnTo>
                <a:lnTo>
                  <a:pt x="92" y="40"/>
                </a:lnTo>
                <a:lnTo>
                  <a:pt x="92" y="87"/>
                </a:lnTo>
                <a:lnTo>
                  <a:pt x="46" y="110"/>
                </a:lnTo>
                <a:lnTo>
                  <a:pt x="5" y="115"/>
                </a:lnTo>
                <a:lnTo>
                  <a:pt x="0" y="150"/>
                </a:lnTo>
                <a:close/>
              </a:path>
            </a:pathLst>
          </a:custGeom>
          <a:solidFill>
            <a:schemeClr val="bg2"/>
          </a:solidFill>
          <a:ln w="9525">
            <a:solidFill>
              <a:schemeClr val="tx1"/>
            </a:solidFill>
            <a:round/>
            <a:headEnd/>
            <a:tailEnd/>
          </a:ln>
        </p:spPr>
        <p:txBody>
          <a:bodyPr/>
          <a:lstStyle/>
          <a:p>
            <a:endParaRPr lang="en-US"/>
          </a:p>
        </p:txBody>
      </p:sp>
      <p:sp>
        <p:nvSpPr>
          <p:cNvPr id="420" name="Freeform 253"/>
          <p:cNvSpPr>
            <a:spLocks/>
          </p:cNvSpPr>
          <p:nvPr/>
        </p:nvSpPr>
        <p:spPr bwMode="auto">
          <a:xfrm>
            <a:off x="3486111" y="3094364"/>
            <a:ext cx="45444" cy="102348"/>
          </a:xfrm>
          <a:custGeom>
            <a:avLst/>
            <a:gdLst>
              <a:gd name="T0" fmla="*/ 0 w 110"/>
              <a:gd name="T1" fmla="*/ 274 h 279"/>
              <a:gd name="T2" fmla="*/ 0 w 110"/>
              <a:gd name="T3" fmla="*/ 204 h 279"/>
              <a:gd name="T4" fmla="*/ 23 w 110"/>
              <a:gd name="T5" fmla="*/ 117 h 279"/>
              <a:gd name="T6" fmla="*/ 0 w 110"/>
              <a:gd name="T7" fmla="*/ 70 h 279"/>
              <a:gd name="T8" fmla="*/ 46 w 110"/>
              <a:gd name="T9" fmla="*/ 0 h 279"/>
              <a:gd name="T10" fmla="*/ 93 w 110"/>
              <a:gd name="T11" fmla="*/ 70 h 279"/>
              <a:gd name="T12" fmla="*/ 110 w 110"/>
              <a:gd name="T13" fmla="*/ 117 h 279"/>
              <a:gd name="T14" fmla="*/ 70 w 110"/>
              <a:gd name="T15" fmla="*/ 187 h 279"/>
              <a:gd name="T16" fmla="*/ 70 w 110"/>
              <a:gd name="T17" fmla="*/ 250 h 279"/>
              <a:gd name="T18" fmla="*/ 93 w 110"/>
              <a:gd name="T19" fmla="*/ 279 h 279"/>
              <a:gd name="T20" fmla="*/ 40 w 110"/>
              <a:gd name="T21" fmla="*/ 274 h 279"/>
              <a:gd name="T22" fmla="*/ 0 w 110"/>
              <a:gd name="T23" fmla="*/ 274 h 2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279"/>
              <a:gd name="T38" fmla="*/ 110 w 110"/>
              <a:gd name="T39" fmla="*/ 279 h 2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279">
                <a:moveTo>
                  <a:pt x="0" y="274"/>
                </a:moveTo>
                <a:lnTo>
                  <a:pt x="0" y="204"/>
                </a:lnTo>
                <a:lnTo>
                  <a:pt x="23" y="117"/>
                </a:lnTo>
                <a:lnTo>
                  <a:pt x="0" y="70"/>
                </a:lnTo>
                <a:lnTo>
                  <a:pt x="46" y="0"/>
                </a:lnTo>
                <a:lnTo>
                  <a:pt x="93" y="70"/>
                </a:lnTo>
                <a:lnTo>
                  <a:pt x="110" y="117"/>
                </a:lnTo>
                <a:lnTo>
                  <a:pt x="70" y="187"/>
                </a:lnTo>
                <a:lnTo>
                  <a:pt x="70" y="250"/>
                </a:lnTo>
                <a:lnTo>
                  <a:pt x="93" y="279"/>
                </a:lnTo>
                <a:lnTo>
                  <a:pt x="40" y="274"/>
                </a:lnTo>
                <a:lnTo>
                  <a:pt x="0" y="274"/>
                </a:lnTo>
                <a:close/>
              </a:path>
            </a:pathLst>
          </a:custGeom>
          <a:solidFill>
            <a:srgbClr val="FFFFFF"/>
          </a:solidFill>
          <a:ln w="9525">
            <a:solidFill>
              <a:schemeClr val="tx1"/>
            </a:solidFill>
            <a:round/>
            <a:headEnd/>
            <a:tailEnd/>
          </a:ln>
        </p:spPr>
        <p:txBody>
          <a:bodyPr/>
          <a:lstStyle/>
          <a:p>
            <a:endParaRPr lang="en-US"/>
          </a:p>
        </p:txBody>
      </p:sp>
      <p:sp>
        <p:nvSpPr>
          <p:cNvPr id="421" name="Freeform 254"/>
          <p:cNvSpPr>
            <a:spLocks/>
          </p:cNvSpPr>
          <p:nvPr/>
        </p:nvSpPr>
        <p:spPr bwMode="auto">
          <a:xfrm>
            <a:off x="3895102" y="2246338"/>
            <a:ext cx="3158315" cy="1491359"/>
          </a:xfrm>
          <a:custGeom>
            <a:avLst/>
            <a:gdLst>
              <a:gd name="T0" fmla="*/ 46 w 7782"/>
              <a:gd name="T1" fmla="*/ 2044 h 4078"/>
              <a:gd name="T2" fmla="*/ 0 w 7782"/>
              <a:gd name="T3" fmla="*/ 2183 h 4078"/>
              <a:gd name="T4" fmla="*/ 146 w 7782"/>
              <a:gd name="T5" fmla="*/ 2486 h 4078"/>
              <a:gd name="T6" fmla="*/ 308 w 7782"/>
              <a:gd name="T7" fmla="*/ 2631 h 4078"/>
              <a:gd name="T8" fmla="*/ 448 w 7782"/>
              <a:gd name="T9" fmla="*/ 2840 h 4078"/>
              <a:gd name="T10" fmla="*/ 610 w 7782"/>
              <a:gd name="T11" fmla="*/ 3027 h 4078"/>
              <a:gd name="T12" fmla="*/ 547 w 7782"/>
              <a:gd name="T13" fmla="*/ 3149 h 4078"/>
              <a:gd name="T14" fmla="*/ 622 w 7782"/>
              <a:gd name="T15" fmla="*/ 3381 h 4078"/>
              <a:gd name="T16" fmla="*/ 831 w 7782"/>
              <a:gd name="T17" fmla="*/ 3583 h 4078"/>
              <a:gd name="T18" fmla="*/ 1035 w 7782"/>
              <a:gd name="T19" fmla="*/ 3752 h 4078"/>
              <a:gd name="T20" fmla="*/ 1308 w 7782"/>
              <a:gd name="T21" fmla="*/ 3700 h 4078"/>
              <a:gd name="T22" fmla="*/ 1145 w 7782"/>
              <a:gd name="T23" fmla="*/ 3247 h 4078"/>
              <a:gd name="T24" fmla="*/ 1465 w 7782"/>
              <a:gd name="T25" fmla="*/ 3247 h 4078"/>
              <a:gd name="T26" fmla="*/ 1349 w 7782"/>
              <a:gd name="T27" fmla="*/ 3473 h 4078"/>
              <a:gd name="T28" fmla="*/ 1557 w 7782"/>
              <a:gd name="T29" fmla="*/ 3787 h 4078"/>
              <a:gd name="T30" fmla="*/ 1871 w 7782"/>
              <a:gd name="T31" fmla="*/ 3904 h 4078"/>
              <a:gd name="T32" fmla="*/ 2115 w 7782"/>
              <a:gd name="T33" fmla="*/ 4031 h 4078"/>
              <a:gd name="T34" fmla="*/ 2499 w 7782"/>
              <a:gd name="T35" fmla="*/ 3880 h 4078"/>
              <a:gd name="T36" fmla="*/ 2790 w 7782"/>
              <a:gd name="T37" fmla="*/ 3677 h 4078"/>
              <a:gd name="T38" fmla="*/ 3086 w 7782"/>
              <a:gd name="T39" fmla="*/ 3329 h 4078"/>
              <a:gd name="T40" fmla="*/ 3289 w 7782"/>
              <a:gd name="T41" fmla="*/ 3015 h 4078"/>
              <a:gd name="T42" fmla="*/ 3732 w 7782"/>
              <a:gd name="T43" fmla="*/ 2922 h 4078"/>
              <a:gd name="T44" fmla="*/ 4034 w 7782"/>
              <a:gd name="T45" fmla="*/ 2806 h 4078"/>
              <a:gd name="T46" fmla="*/ 4393 w 7782"/>
              <a:gd name="T47" fmla="*/ 2905 h 4078"/>
              <a:gd name="T48" fmla="*/ 4871 w 7782"/>
              <a:gd name="T49" fmla="*/ 2840 h 4078"/>
              <a:gd name="T50" fmla="*/ 4951 w 7782"/>
              <a:gd name="T51" fmla="*/ 2544 h 4078"/>
              <a:gd name="T52" fmla="*/ 5307 w 7782"/>
              <a:gd name="T53" fmla="*/ 2654 h 4078"/>
              <a:gd name="T54" fmla="*/ 5621 w 7782"/>
              <a:gd name="T55" fmla="*/ 2905 h 4078"/>
              <a:gd name="T56" fmla="*/ 5823 w 7782"/>
              <a:gd name="T57" fmla="*/ 3172 h 4078"/>
              <a:gd name="T58" fmla="*/ 5853 w 7782"/>
              <a:gd name="T59" fmla="*/ 3404 h 4078"/>
              <a:gd name="T60" fmla="*/ 6080 w 7782"/>
              <a:gd name="T61" fmla="*/ 2451 h 4078"/>
              <a:gd name="T62" fmla="*/ 5806 w 7782"/>
              <a:gd name="T63" fmla="*/ 2225 h 4078"/>
              <a:gd name="T64" fmla="*/ 5893 w 7782"/>
              <a:gd name="T65" fmla="*/ 1679 h 4078"/>
              <a:gd name="T66" fmla="*/ 6306 w 7782"/>
              <a:gd name="T67" fmla="*/ 1632 h 4078"/>
              <a:gd name="T68" fmla="*/ 6486 w 7782"/>
              <a:gd name="T69" fmla="*/ 1249 h 4078"/>
              <a:gd name="T70" fmla="*/ 6713 w 7782"/>
              <a:gd name="T71" fmla="*/ 1062 h 4078"/>
              <a:gd name="T72" fmla="*/ 6760 w 7782"/>
              <a:gd name="T73" fmla="*/ 1383 h 4078"/>
              <a:gd name="T74" fmla="*/ 6783 w 7782"/>
              <a:gd name="T75" fmla="*/ 2248 h 4078"/>
              <a:gd name="T76" fmla="*/ 7009 w 7782"/>
              <a:gd name="T77" fmla="*/ 2201 h 4078"/>
              <a:gd name="T78" fmla="*/ 6986 w 7782"/>
              <a:gd name="T79" fmla="*/ 1887 h 4078"/>
              <a:gd name="T80" fmla="*/ 6893 w 7782"/>
              <a:gd name="T81" fmla="*/ 1428 h 4078"/>
              <a:gd name="T82" fmla="*/ 7212 w 7782"/>
              <a:gd name="T83" fmla="*/ 1359 h 4078"/>
              <a:gd name="T84" fmla="*/ 7376 w 7782"/>
              <a:gd name="T85" fmla="*/ 726 h 4078"/>
              <a:gd name="T86" fmla="*/ 7142 w 7782"/>
              <a:gd name="T87" fmla="*/ 546 h 4078"/>
              <a:gd name="T88" fmla="*/ 7212 w 7782"/>
              <a:gd name="T89" fmla="*/ 337 h 4078"/>
              <a:gd name="T90" fmla="*/ 7690 w 7782"/>
              <a:gd name="T91" fmla="*/ 452 h 4078"/>
              <a:gd name="T92" fmla="*/ 7533 w 7782"/>
              <a:gd name="T93" fmla="*/ 116 h 4078"/>
              <a:gd name="T94" fmla="*/ 7125 w 7782"/>
              <a:gd name="T95" fmla="*/ 46 h 40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82"/>
              <a:gd name="T145" fmla="*/ 0 h 4078"/>
              <a:gd name="T146" fmla="*/ 7782 w 7782"/>
              <a:gd name="T147" fmla="*/ 4078 h 40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82" h="4078">
                <a:moveTo>
                  <a:pt x="146" y="1887"/>
                </a:moveTo>
                <a:lnTo>
                  <a:pt x="116" y="1981"/>
                </a:lnTo>
                <a:lnTo>
                  <a:pt x="29" y="2004"/>
                </a:lnTo>
                <a:lnTo>
                  <a:pt x="46" y="2044"/>
                </a:lnTo>
                <a:lnTo>
                  <a:pt x="87" y="2114"/>
                </a:lnTo>
                <a:lnTo>
                  <a:pt x="58" y="2138"/>
                </a:lnTo>
                <a:lnTo>
                  <a:pt x="41" y="2155"/>
                </a:lnTo>
                <a:lnTo>
                  <a:pt x="0" y="2183"/>
                </a:lnTo>
                <a:lnTo>
                  <a:pt x="46" y="2288"/>
                </a:lnTo>
                <a:lnTo>
                  <a:pt x="0" y="2410"/>
                </a:lnTo>
                <a:lnTo>
                  <a:pt x="34" y="2434"/>
                </a:lnTo>
                <a:lnTo>
                  <a:pt x="146" y="2486"/>
                </a:lnTo>
                <a:lnTo>
                  <a:pt x="215" y="2497"/>
                </a:lnTo>
                <a:lnTo>
                  <a:pt x="238" y="2544"/>
                </a:lnTo>
                <a:lnTo>
                  <a:pt x="285" y="2562"/>
                </a:lnTo>
                <a:lnTo>
                  <a:pt x="308" y="2631"/>
                </a:lnTo>
                <a:lnTo>
                  <a:pt x="273" y="2724"/>
                </a:lnTo>
                <a:lnTo>
                  <a:pt x="285" y="2771"/>
                </a:lnTo>
                <a:lnTo>
                  <a:pt x="407" y="2776"/>
                </a:lnTo>
                <a:lnTo>
                  <a:pt x="448" y="2840"/>
                </a:lnTo>
                <a:lnTo>
                  <a:pt x="494" y="2881"/>
                </a:lnTo>
                <a:lnTo>
                  <a:pt x="558" y="2881"/>
                </a:lnTo>
                <a:lnTo>
                  <a:pt x="605" y="2974"/>
                </a:lnTo>
                <a:lnTo>
                  <a:pt x="610" y="3027"/>
                </a:lnTo>
                <a:lnTo>
                  <a:pt x="622" y="3090"/>
                </a:lnTo>
                <a:lnTo>
                  <a:pt x="570" y="3107"/>
                </a:lnTo>
                <a:lnTo>
                  <a:pt x="587" y="3125"/>
                </a:lnTo>
                <a:lnTo>
                  <a:pt x="547" y="3149"/>
                </a:lnTo>
                <a:lnTo>
                  <a:pt x="622" y="3177"/>
                </a:lnTo>
                <a:lnTo>
                  <a:pt x="622" y="3224"/>
                </a:lnTo>
                <a:lnTo>
                  <a:pt x="605" y="3311"/>
                </a:lnTo>
                <a:lnTo>
                  <a:pt x="622" y="3381"/>
                </a:lnTo>
                <a:lnTo>
                  <a:pt x="692" y="3427"/>
                </a:lnTo>
                <a:lnTo>
                  <a:pt x="784" y="3473"/>
                </a:lnTo>
                <a:lnTo>
                  <a:pt x="831" y="3561"/>
                </a:lnTo>
                <a:lnTo>
                  <a:pt x="831" y="3583"/>
                </a:lnTo>
                <a:lnTo>
                  <a:pt x="918" y="3607"/>
                </a:lnTo>
                <a:lnTo>
                  <a:pt x="976" y="3729"/>
                </a:lnTo>
                <a:lnTo>
                  <a:pt x="1006" y="3752"/>
                </a:lnTo>
                <a:lnTo>
                  <a:pt x="1035" y="3752"/>
                </a:lnTo>
                <a:lnTo>
                  <a:pt x="1087" y="3845"/>
                </a:lnTo>
                <a:lnTo>
                  <a:pt x="1220" y="3787"/>
                </a:lnTo>
                <a:lnTo>
                  <a:pt x="1244" y="3810"/>
                </a:lnTo>
                <a:lnTo>
                  <a:pt x="1308" y="3700"/>
                </a:lnTo>
                <a:lnTo>
                  <a:pt x="1238" y="3653"/>
                </a:lnTo>
                <a:lnTo>
                  <a:pt x="1105" y="3404"/>
                </a:lnTo>
                <a:lnTo>
                  <a:pt x="1105" y="3381"/>
                </a:lnTo>
                <a:lnTo>
                  <a:pt x="1145" y="3247"/>
                </a:lnTo>
                <a:lnTo>
                  <a:pt x="1215" y="3247"/>
                </a:lnTo>
                <a:lnTo>
                  <a:pt x="1285" y="3247"/>
                </a:lnTo>
                <a:lnTo>
                  <a:pt x="1395" y="3177"/>
                </a:lnTo>
                <a:lnTo>
                  <a:pt x="1465" y="3247"/>
                </a:lnTo>
                <a:lnTo>
                  <a:pt x="1442" y="3311"/>
                </a:lnTo>
                <a:lnTo>
                  <a:pt x="1372" y="3311"/>
                </a:lnTo>
                <a:lnTo>
                  <a:pt x="1349" y="3381"/>
                </a:lnTo>
                <a:lnTo>
                  <a:pt x="1349" y="3473"/>
                </a:lnTo>
                <a:lnTo>
                  <a:pt x="1581" y="3630"/>
                </a:lnTo>
                <a:lnTo>
                  <a:pt x="1557" y="3677"/>
                </a:lnTo>
                <a:lnTo>
                  <a:pt x="1487" y="3677"/>
                </a:lnTo>
                <a:lnTo>
                  <a:pt x="1557" y="3787"/>
                </a:lnTo>
                <a:lnTo>
                  <a:pt x="1552" y="3904"/>
                </a:lnTo>
                <a:lnTo>
                  <a:pt x="1616" y="3874"/>
                </a:lnTo>
                <a:lnTo>
                  <a:pt x="1761" y="3880"/>
                </a:lnTo>
                <a:lnTo>
                  <a:pt x="1871" y="3904"/>
                </a:lnTo>
                <a:lnTo>
                  <a:pt x="1935" y="3962"/>
                </a:lnTo>
                <a:lnTo>
                  <a:pt x="1970" y="4043"/>
                </a:lnTo>
                <a:lnTo>
                  <a:pt x="2028" y="4078"/>
                </a:lnTo>
                <a:lnTo>
                  <a:pt x="2115" y="4031"/>
                </a:lnTo>
                <a:lnTo>
                  <a:pt x="2174" y="3974"/>
                </a:lnTo>
                <a:lnTo>
                  <a:pt x="2284" y="3904"/>
                </a:lnTo>
                <a:lnTo>
                  <a:pt x="2394" y="3927"/>
                </a:lnTo>
                <a:lnTo>
                  <a:pt x="2499" y="3880"/>
                </a:lnTo>
                <a:lnTo>
                  <a:pt x="2540" y="3921"/>
                </a:lnTo>
                <a:lnTo>
                  <a:pt x="2720" y="3880"/>
                </a:lnTo>
                <a:lnTo>
                  <a:pt x="2668" y="3764"/>
                </a:lnTo>
                <a:lnTo>
                  <a:pt x="2790" y="3677"/>
                </a:lnTo>
                <a:lnTo>
                  <a:pt x="2865" y="3677"/>
                </a:lnTo>
                <a:lnTo>
                  <a:pt x="3017" y="3508"/>
                </a:lnTo>
                <a:lnTo>
                  <a:pt x="2987" y="3357"/>
                </a:lnTo>
                <a:lnTo>
                  <a:pt x="3086" y="3329"/>
                </a:lnTo>
                <a:lnTo>
                  <a:pt x="3057" y="3264"/>
                </a:lnTo>
                <a:lnTo>
                  <a:pt x="3115" y="3184"/>
                </a:lnTo>
                <a:lnTo>
                  <a:pt x="3266" y="3114"/>
                </a:lnTo>
                <a:lnTo>
                  <a:pt x="3289" y="3015"/>
                </a:lnTo>
                <a:lnTo>
                  <a:pt x="3366" y="2968"/>
                </a:lnTo>
                <a:lnTo>
                  <a:pt x="3545" y="2852"/>
                </a:lnTo>
                <a:lnTo>
                  <a:pt x="3610" y="2846"/>
                </a:lnTo>
                <a:lnTo>
                  <a:pt x="3732" y="2922"/>
                </a:lnTo>
                <a:lnTo>
                  <a:pt x="3824" y="2893"/>
                </a:lnTo>
                <a:lnTo>
                  <a:pt x="3912" y="2748"/>
                </a:lnTo>
                <a:lnTo>
                  <a:pt x="3987" y="2741"/>
                </a:lnTo>
                <a:lnTo>
                  <a:pt x="4034" y="2806"/>
                </a:lnTo>
                <a:lnTo>
                  <a:pt x="4091" y="2881"/>
                </a:lnTo>
                <a:lnTo>
                  <a:pt x="4156" y="2875"/>
                </a:lnTo>
                <a:lnTo>
                  <a:pt x="4278" y="2823"/>
                </a:lnTo>
                <a:lnTo>
                  <a:pt x="4393" y="2905"/>
                </a:lnTo>
                <a:lnTo>
                  <a:pt x="4620" y="2881"/>
                </a:lnTo>
                <a:lnTo>
                  <a:pt x="4690" y="2794"/>
                </a:lnTo>
                <a:lnTo>
                  <a:pt x="4784" y="2840"/>
                </a:lnTo>
                <a:lnTo>
                  <a:pt x="4871" y="2840"/>
                </a:lnTo>
                <a:lnTo>
                  <a:pt x="4986" y="2765"/>
                </a:lnTo>
                <a:lnTo>
                  <a:pt x="4986" y="2631"/>
                </a:lnTo>
                <a:lnTo>
                  <a:pt x="5010" y="2562"/>
                </a:lnTo>
                <a:lnTo>
                  <a:pt x="4951" y="2544"/>
                </a:lnTo>
                <a:lnTo>
                  <a:pt x="5045" y="2497"/>
                </a:lnTo>
                <a:lnTo>
                  <a:pt x="5190" y="2457"/>
                </a:lnTo>
                <a:lnTo>
                  <a:pt x="5283" y="2515"/>
                </a:lnTo>
                <a:lnTo>
                  <a:pt x="5307" y="2654"/>
                </a:lnTo>
                <a:lnTo>
                  <a:pt x="5440" y="2811"/>
                </a:lnTo>
                <a:lnTo>
                  <a:pt x="5568" y="2818"/>
                </a:lnTo>
                <a:lnTo>
                  <a:pt x="5603" y="2846"/>
                </a:lnTo>
                <a:lnTo>
                  <a:pt x="5621" y="2905"/>
                </a:lnTo>
                <a:lnTo>
                  <a:pt x="5736" y="2945"/>
                </a:lnTo>
                <a:lnTo>
                  <a:pt x="5853" y="2881"/>
                </a:lnTo>
                <a:lnTo>
                  <a:pt x="5888" y="2985"/>
                </a:lnTo>
                <a:lnTo>
                  <a:pt x="5823" y="3172"/>
                </a:lnTo>
                <a:lnTo>
                  <a:pt x="5754" y="3154"/>
                </a:lnTo>
                <a:lnTo>
                  <a:pt x="5731" y="3247"/>
                </a:lnTo>
                <a:lnTo>
                  <a:pt x="5829" y="3334"/>
                </a:lnTo>
                <a:lnTo>
                  <a:pt x="5853" y="3404"/>
                </a:lnTo>
                <a:lnTo>
                  <a:pt x="5916" y="3357"/>
                </a:lnTo>
                <a:lnTo>
                  <a:pt x="6097" y="3107"/>
                </a:lnTo>
                <a:lnTo>
                  <a:pt x="6143" y="2474"/>
                </a:lnTo>
                <a:lnTo>
                  <a:pt x="6080" y="2451"/>
                </a:lnTo>
                <a:lnTo>
                  <a:pt x="6080" y="2312"/>
                </a:lnTo>
                <a:lnTo>
                  <a:pt x="5986" y="2271"/>
                </a:lnTo>
                <a:lnTo>
                  <a:pt x="5829" y="2340"/>
                </a:lnTo>
                <a:lnTo>
                  <a:pt x="5806" y="2225"/>
                </a:lnTo>
                <a:lnTo>
                  <a:pt x="5713" y="2201"/>
                </a:lnTo>
                <a:lnTo>
                  <a:pt x="5829" y="1929"/>
                </a:lnTo>
                <a:lnTo>
                  <a:pt x="5829" y="1749"/>
                </a:lnTo>
                <a:lnTo>
                  <a:pt x="5893" y="1679"/>
                </a:lnTo>
                <a:lnTo>
                  <a:pt x="6097" y="1632"/>
                </a:lnTo>
                <a:lnTo>
                  <a:pt x="6190" y="1562"/>
                </a:lnTo>
                <a:lnTo>
                  <a:pt x="6329" y="1545"/>
                </a:lnTo>
                <a:lnTo>
                  <a:pt x="6306" y="1632"/>
                </a:lnTo>
                <a:lnTo>
                  <a:pt x="6416" y="1592"/>
                </a:lnTo>
                <a:lnTo>
                  <a:pt x="6486" y="1516"/>
                </a:lnTo>
                <a:lnTo>
                  <a:pt x="6439" y="1475"/>
                </a:lnTo>
                <a:lnTo>
                  <a:pt x="6486" y="1249"/>
                </a:lnTo>
                <a:lnTo>
                  <a:pt x="6579" y="1202"/>
                </a:lnTo>
                <a:lnTo>
                  <a:pt x="6620" y="1266"/>
                </a:lnTo>
                <a:lnTo>
                  <a:pt x="6643" y="1266"/>
                </a:lnTo>
                <a:lnTo>
                  <a:pt x="6713" y="1062"/>
                </a:lnTo>
                <a:lnTo>
                  <a:pt x="6736" y="1062"/>
                </a:lnTo>
                <a:lnTo>
                  <a:pt x="6783" y="1226"/>
                </a:lnTo>
                <a:lnTo>
                  <a:pt x="6806" y="1266"/>
                </a:lnTo>
                <a:lnTo>
                  <a:pt x="6760" y="1383"/>
                </a:lnTo>
                <a:lnTo>
                  <a:pt x="6713" y="1609"/>
                </a:lnTo>
                <a:lnTo>
                  <a:pt x="6666" y="1725"/>
                </a:lnTo>
                <a:lnTo>
                  <a:pt x="6666" y="1929"/>
                </a:lnTo>
                <a:lnTo>
                  <a:pt x="6783" y="2248"/>
                </a:lnTo>
                <a:lnTo>
                  <a:pt x="6870" y="2312"/>
                </a:lnTo>
                <a:lnTo>
                  <a:pt x="6940" y="2474"/>
                </a:lnTo>
                <a:lnTo>
                  <a:pt x="7009" y="2312"/>
                </a:lnTo>
                <a:lnTo>
                  <a:pt x="7009" y="2201"/>
                </a:lnTo>
                <a:lnTo>
                  <a:pt x="7056" y="2178"/>
                </a:lnTo>
                <a:lnTo>
                  <a:pt x="7032" y="2091"/>
                </a:lnTo>
                <a:lnTo>
                  <a:pt x="7056" y="2021"/>
                </a:lnTo>
                <a:lnTo>
                  <a:pt x="6986" y="1887"/>
                </a:lnTo>
                <a:lnTo>
                  <a:pt x="7009" y="1795"/>
                </a:lnTo>
                <a:lnTo>
                  <a:pt x="6986" y="1632"/>
                </a:lnTo>
                <a:lnTo>
                  <a:pt x="6917" y="1679"/>
                </a:lnTo>
                <a:lnTo>
                  <a:pt x="6893" y="1428"/>
                </a:lnTo>
                <a:lnTo>
                  <a:pt x="6893" y="1383"/>
                </a:lnTo>
                <a:lnTo>
                  <a:pt x="7009" y="1289"/>
                </a:lnTo>
                <a:lnTo>
                  <a:pt x="7125" y="1249"/>
                </a:lnTo>
                <a:lnTo>
                  <a:pt x="7212" y="1359"/>
                </a:lnTo>
                <a:lnTo>
                  <a:pt x="7282" y="952"/>
                </a:lnTo>
                <a:lnTo>
                  <a:pt x="7439" y="860"/>
                </a:lnTo>
                <a:lnTo>
                  <a:pt x="7346" y="790"/>
                </a:lnTo>
                <a:lnTo>
                  <a:pt x="7376" y="726"/>
                </a:lnTo>
                <a:lnTo>
                  <a:pt x="7259" y="726"/>
                </a:lnTo>
                <a:lnTo>
                  <a:pt x="7189" y="656"/>
                </a:lnTo>
                <a:lnTo>
                  <a:pt x="7079" y="563"/>
                </a:lnTo>
                <a:lnTo>
                  <a:pt x="7142" y="546"/>
                </a:lnTo>
                <a:lnTo>
                  <a:pt x="7189" y="563"/>
                </a:lnTo>
                <a:lnTo>
                  <a:pt x="7299" y="499"/>
                </a:lnTo>
                <a:lnTo>
                  <a:pt x="7236" y="452"/>
                </a:lnTo>
                <a:lnTo>
                  <a:pt x="7212" y="337"/>
                </a:lnTo>
                <a:lnTo>
                  <a:pt x="7282" y="384"/>
                </a:lnTo>
                <a:lnTo>
                  <a:pt x="7463" y="406"/>
                </a:lnTo>
                <a:lnTo>
                  <a:pt x="7533" y="476"/>
                </a:lnTo>
                <a:lnTo>
                  <a:pt x="7690" y="452"/>
                </a:lnTo>
                <a:lnTo>
                  <a:pt x="7782" y="360"/>
                </a:lnTo>
                <a:lnTo>
                  <a:pt x="7596" y="337"/>
                </a:lnTo>
                <a:lnTo>
                  <a:pt x="7666" y="203"/>
                </a:lnTo>
                <a:lnTo>
                  <a:pt x="7533" y="116"/>
                </a:lnTo>
                <a:lnTo>
                  <a:pt x="7393" y="180"/>
                </a:lnTo>
                <a:lnTo>
                  <a:pt x="7259" y="70"/>
                </a:lnTo>
                <a:lnTo>
                  <a:pt x="7166" y="23"/>
                </a:lnTo>
                <a:lnTo>
                  <a:pt x="7125" y="46"/>
                </a:lnTo>
                <a:lnTo>
                  <a:pt x="7056" y="0"/>
                </a:lnTo>
                <a:lnTo>
                  <a:pt x="1308" y="2724"/>
                </a:lnTo>
                <a:lnTo>
                  <a:pt x="146" y="1887"/>
                </a:lnTo>
                <a:close/>
              </a:path>
            </a:pathLst>
          </a:custGeom>
          <a:solidFill>
            <a:srgbClr val="FFFFFF"/>
          </a:solidFill>
          <a:ln w="9525">
            <a:solidFill>
              <a:schemeClr val="tx1"/>
            </a:solidFill>
            <a:round/>
            <a:headEnd/>
            <a:tailEnd/>
          </a:ln>
        </p:spPr>
        <p:txBody>
          <a:bodyPr/>
          <a:lstStyle/>
          <a:p>
            <a:endParaRPr lang="en-US"/>
          </a:p>
        </p:txBody>
      </p:sp>
      <p:sp>
        <p:nvSpPr>
          <p:cNvPr id="422" name="Freeform 255"/>
          <p:cNvSpPr>
            <a:spLocks/>
          </p:cNvSpPr>
          <p:nvPr/>
        </p:nvSpPr>
        <p:spPr bwMode="auto">
          <a:xfrm>
            <a:off x="3852905" y="2097202"/>
            <a:ext cx="2905132" cy="1143376"/>
          </a:xfrm>
          <a:custGeom>
            <a:avLst/>
            <a:gdLst>
              <a:gd name="T0" fmla="*/ 6770 w 7160"/>
              <a:gd name="T1" fmla="*/ 291 h 3125"/>
              <a:gd name="T2" fmla="*/ 6451 w 7160"/>
              <a:gd name="T3" fmla="*/ 383 h 3125"/>
              <a:gd name="T4" fmla="*/ 6520 w 7160"/>
              <a:gd name="T5" fmla="*/ 523 h 3125"/>
              <a:gd name="T6" fmla="*/ 6137 w 7160"/>
              <a:gd name="T7" fmla="*/ 587 h 3125"/>
              <a:gd name="T8" fmla="*/ 5863 w 7160"/>
              <a:gd name="T9" fmla="*/ 383 h 3125"/>
              <a:gd name="T10" fmla="*/ 5457 w 7160"/>
              <a:gd name="T11" fmla="*/ 407 h 3125"/>
              <a:gd name="T12" fmla="*/ 5271 w 7160"/>
              <a:gd name="T13" fmla="*/ 313 h 3125"/>
              <a:gd name="T14" fmla="*/ 4957 w 7160"/>
              <a:gd name="T15" fmla="*/ 360 h 3125"/>
              <a:gd name="T16" fmla="*/ 4910 w 7160"/>
              <a:gd name="T17" fmla="*/ 540 h 3125"/>
              <a:gd name="T18" fmla="*/ 4754 w 7160"/>
              <a:gd name="T19" fmla="*/ 564 h 3125"/>
              <a:gd name="T20" fmla="*/ 4544 w 7160"/>
              <a:gd name="T21" fmla="*/ 679 h 3125"/>
              <a:gd name="T22" fmla="*/ 4434 w 7160"/>
              <a:gd name="T23" fmla="*/ 564 h 3125"/>
              <a:gd name="T24" fmla="*/ 4115 w 7160"/>
              <a:gd name="T25" fmla="*/ 453 h 3125"/>
              <a:gd name="T26" fmla="*/ 3911 w 7160"/>
              <a:gd name="T27" fmla="*/ 540 h 3125"/>
              <a:gd name="T28" fmla="*/ 3522 w 7160"/>
              <a:gd name="T29" fmla="*/ 540 h 3125"/>
              <a:gd name="T30" fmla="*/ 3388 w 7160"/>
              <a:gd name="T31" fmla="*/ 744 h 3125"/>
              <a:gd name="T32" fmla="*/ 3475 w 7160"/>
              <a:gd name="T33" fmla="*/ 477 h 3125"/>
              <a:gd name="T34" fmla="*/ 3458 w 7160"/>
              <a:gd name="T35" fmla="*/ 226 h 3125"/>
              <a:gd name="T36" fmla="*/ 3184 w 7160"/>
              <a:gd name="T37" fmla="*/ 87 h 3125"/>
              <a:gd name="T38" fmla="*/ 3091 w 7160"/>
              <a:gd name="T39" fmla="*/ 180 h 3125"/>
              <a:gd name="T40" fmla="*/ 2911 w 7160"/>
              <a:gd name="T41" fmla="*/ 0 h 3125"/>
              <a:gd name="T42" fmla="*/ 2819 w 7160"/>
              <a:gd name="T43" fmla="*/ 157 h 3125"/>
              <a:gd name="T44" fmla="*/ 2929 w 7160"/>
              <a:gd name="T45" fmla="*/ 268 h 3125"/>
              <a:gd name="T46" fmla="*/ 2679 w 7160"/>
              <a:gd name="T47" fmla="*/ 383 h 3125"/>
              <a:gd name="T48" fmla="*/ 2592 w 7160"/>
              <a:gd name="T49" fmla="*/ 430 h 3125"/>
              <a:gd name="T50" fmla="*/ 2498 w 7160"/>
              <a:gd name="T51" fmla="*/ 791 h 3125"/>
              <a:gd name="T52" fmla="*/ 2249 w 7160"/>
              <a:gd name="T53" fmla="*/ 859 h 3125"/>
              <a:gd name="T54" fmla="*/ 2453 w 7160"/>
              <a:gd name="T55" fmla="*/ 1086 h 3125"/>
              <a:gd name="T56" fmla="*/ 2475 w 7160"/>
              <a:gd name="T57" fmla="*/ 1267 h 3125"/>
              <a:gd name="T58" fmla="*/ 2202 w 7160"/>
              <a:gd name="T59" fmla="*/ 1016 h 3125"/>
              <a:gd name="T60" fmla="*/ 2115 w 7160"/>
              <a:gd name="T61" fmla="*/ 1156 h 3125"/>
              <a:gd name="T62" fmla="*/ 2115 w 7160"/>
              <a:gd name="T63" fmla="*/ 1197 h 3125"/>
              <a:gd name="T64" fmla="*/ 2092 w 7160"/>
              <a:gd name="T65" fmla="*/ 1359 h 3125"/>
              <a:gd name="T66" fmla="*/ 2272 w 7160"/>
              <a:gd name="T67" fmla="*/ 1446 h 3125"/>
              <a:gd name="T68" fmla="*/ 2249 w 7160"/>
              <a:gd name="T69" fmla="*/ 1493 h 3125"/>
              <a:gd name="T70" fmla="*/ 2184 w 7160"/>
              <a:gd name="T71" fmla="*/ 1673 h 3125"/>
              <a:gd name="T72" fmla="*/ 1935 w 7160"/>
              <a:gd name="T73" fmla="*/ 1813 h 3125"/>
              <a:gd name="T74" fmla="*/ 2069 w 7160"/>
              <a:gd name="T75" fmla="*/ 1493 h 3125"/>
              <a:gd name="T76" fmla="*/ 1772 w 7160"/>
              <a:gd name="T77" fmla="*/ 1016 h 3125"/>
              <a:gd name="T78" fmla="*/ 1842 w 7160"/>
              <a:gd name="T79" fmla="*/ 1516 h 3125"/>
              <a:gd name="T80" fmla="*/ 1661 w 7160"/>
              <a:gd name="T81" fmla="*/ 1429 h 3125"/>
              <a:gd name="T82" fmla="*/ 1499 w 7160"/>
              <a:gd name="T83" fmla="*/ 1609 h 3125"/>
              <a:gd name="T84" fmla="*/ 1249 w 7160"/>
              <a:gd name="T85" fmla="*/ 1656 h 3125"/>
              <a:gd name="T86" fmla="*/ 1022 w 7160"/>
              <a:gd name="T87" fmla="*/ 1673 h 3125"/>
              <a:gd name="T88" fmla="*/ 866 w 7160"/>
              <a:gd name="T89" fmla="*/ 1813 h 3125"/>
              <a:gd name="T90" fmla="*/ 773 w 7160"/>
              <a:gd name="T91" fmla="*/ 1673 h 3125"/>
              <a:gd name="T92" fmla="*/ 726 w 7160"/>
              <a:gd name="T93" fmla="*/ 1905 h 3125"/>
              <a:gd name="T94" fmla="*/ 616 w 7160"/>
              <a:gd name="T95" fmla="*/ 2062 h 3125"/>
              <a:gd name="T96" fmla="*/ 459 w 7160"/>
              <a:gd name="T97" fmla="*/ 2109 h 3125"/>
              <a:gd name="T98" fmla="*/ 365 w 7160"/>
              <a:gd name="T99" fmla="*/ 1952 h 3125"/>
              <a:gd name="T100" fmla="*/ 365 w 7160"/>
              <a:gd name="T101" fmla="*/ 1882 h 3125"/>
              <a:gd name="T102" fmla="*/ 616 w 7160"/>
              <a:gd name="T103" fmla="*/ 1813 h 3125"/>
              <a:gd name="T104" fmla="*/ 232 w 7160"/>
              <a:gd name="T105" fmla="*/ 1586 h 3125"/>
              <a:gd name="T106" fmla="*/ 75 w 7160"/>
              <a:gd name="T107" fmla="*/ 1469 h 3125"/>
              <a:gd name="T108" fmla="*/ 40 w 7160"/>
              <a:gd name="T109" fmla="*/ 1644 h 3125"/>
              <a:gd name="T110" fmla="*/ 110 w 7160"/>
              <a:gd name="T111" fmla="*/ 1923 h 3125"/>
              <a:gd name="T112" fmla="*/ 255 w 7160"/>
              <a:gd name="T113" fmla="*/ 2266 h 3125"/>
              <a:gd name="T114" fmla="*/ 7160 w 7160"/>
              <a:gd name="T115" fmla="*/ 407 h 31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60"/>
              <a:gd name="T175" fmla="*/ 0 h 3125"/>
              <a:gd name="T176" fmla="*/ 7160 w 7160"/>
              <a:gd name="T177" fmla="*/ 3125 h 31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60" h="3125">
                <a:moveTo>
                  <a:pt x="7160" y="407"/>
                </a:moveTo>
                <a:lnTo>
                  <a:pt x="7021" y="383"/>
                </a:lnTo>
                <a:lnTo>
                  <a:pt x="6770" y="291"/>
                </a:lnTo>
                <a:lnTo>
                  <a:pt x="6590" y="291"/>
                </a:lnTo>
                <a:lnTo>
                  <a:pt x="6451" y="360"/>
                </a:lnTo>
                <a:lnTo>
                  <a:pt x="6451" y="383"/>
                </a:lnTo>
                <a:lnTo>
                  <a:pt x="6567" y="453"/>
                </a:lnTo>
                <a:lnTo>
                  <a:pt x="6567" y="523"/>
                </a:lnTo>
                <a:lnTo>
                  <a:pt x="6520" y="523"/>
                </a:lnTo>
                <a:lnTo>
                  <a:pt x="6410" y="430"/>
                </a:lnTo>
                <a:lnTo>
                  <a:pt x="6184" y="477"/>
                </a:lnTo>
                <a:lnTo>
                  <a:pt x="6137" y="587"/>
                </a:lnTo>
                <a:lnTo>
                  <a:pt x="6044" y="540"/>
                </a:lnTo>
                <a:lnTo>
                  <a:pt x="5957" y="540"/>
                </a:lnTo>
                <a:lnTo>
                  <a:pt x="5863" y="383"/>
                </a:lnTo>
                <a:lnTo>
                  <a:pt x="5638" y="383"/>
                </a:lnTo>
                <a:lnTo>
                  <a:pt x="5573" y="477"/>
                </a:lnTo>
                <a:lnTo>
                  <a:pt x="5457" y="407"/>
                </a:lnTo>
                <a:lnTo>
                  <a:pt x="5341" y="430"/>
                </a:lnTo>
                <a:lnTo>
                  <a:pt x="5364" y="313"/>
                </a:lnTo>
                <a:lnTo>
                  <a:pt x="5271" y="313"/>
                </a:lnTo>
                <a:lnTo>
                  <a:pt x="5114" y="477"/>
                </a:lnTo>
                <a:lnTo>
                  <a:pt x="5090" y="360"/>
                </a:lnTo>
                <a:lnTo>
                  <a:pt x="4957" y="360"/>
                </a:lnTo>
                <a:lnTo>
                  <a:pt x="4864" y="407"/>
                </a:lnTo>
                <a:lnTo>
                  <a:pt x="4957" y="540"/>
                </a:lnTo>
                <a:lnTo>
                  <a:pt x="4910" y="540"/>
                </a:lnTo>
                <a:lnTo>
                  <a:pt x="4910" y="587"/>
                </a:lnTo>
                <a:lnTo>
                  <a:pt x="4818" y="587"/>
                </a:lnTo>
                <a:lnTo>
                  <a:pt x="4754" y="564"/>
                </a:lnTo>
                <a:lnTo>
                  <a:pt x="4637" y="657"/>
                </a:lnTo>
                <a:lnTo>
                  <a:pt x="4661" y="744"/>
                </a:lnTo>
                <a:lnTo>
                  <a:pt x="4544" y="679"/>
                </a:lnTo>
                <a:lnTo>
                  <a:pt x="4497" y="610"/>
                </a:lnTo>
                <a:lnTo>
                  <a:pt x="4434" y="610"/>
                </a:lnTo>
                <a:lnTo>
                  <a:pt x="4434" y="564"/>
                </a:lnTo>
                <a:lnTo>
                  <a:pt x="4318" y="430"/>
                </a:lnTo>
                <a:lnTo>
                  <a:pt x="4161" y="430"/>
                </a:lnTo>
                <a:lnTo>
                  <a:pt x="4115" y="453"/>
                </a:lnTo>
                <a:lnTo>
                  <a:pt x="4138" y="523"/>
                </a:lnTo>
                <a:lnTo>
                  <a:pt x="3934" y="564"/>
                </a:lnTo>
                <a:lnTo>
                  <a:pt x="3911" y="540"/>
                </a:lnTo>
                <a:lnTo>
                  <a:pt x="3888" y="523"/>
                </a:lnTo>
                <a:lnTo>
                  <a:pt x="3731" y="564"/>
                </a:lnTo>
                <a:lnTo>
                  <a:pt x="3522" y="540"/>
                </a:lnTo>
                <a:lnTo>
                  <a:pt x="3522" y="610"/>
                </a:lnTo>
                <a:lnTo>
                  <a:pt x="3458" y="657"/>
                </a:lnTo>
                <a:lnTo>
                  <a:pt x="3388" y="744"/>
                </a:lnTo>
                <a:lnTo>
                  <a:pt x="3365" y="721"/>
                </a:lnTo>
                <a:lnTo>
                  <a:pt x="3435" y="540"/>
                </a:lnTo>
                <a:lnTo>
                  <a:pt x="3475" y="477"/>
                </a:lnTo>
                <a:lnTo>
                  <a:pt x="3475" y="407"/>
                </a:lnTo>
                <a:lnTo>
                  <a:pt x="3498" y="313"/>
                </a:lnTo>
                <a:lnTo>
                  <a:pt x="3458" y="226"/>
                </a:lnTo>
                <a:lnTo>
                  <a:pt x="3458" y="157"/>
                </a:lnTo>
                <a:lnTo>
                  <a:pt x="3301" y="111"/>
                </a:lnTo>
                <a:lnTo>
                  <a:pt x="3184" y="87"/>
                </a:lnTo>
                <a:lnTo>
                  <a:pt x="3138" y="111"/>
                </a:lnTo>
                <a:lnTo>
                  <a:pt x="3138" y="180"/>
                </a:lnTo>
                <a:lnTo>
                  <a:pt x="3091" y="180"/>
                </a:lnTo>
                <a:lnTo>
                  <a:pt x="3044" y="111"/>
                </a:lnTo>
                <a:lnTo>
                  <a:pt x="2957" y="64"/>
                </a:lnTo>
                <a:lnTo>
                  <a:pt x="2911" y="0"/>
                </a:lnTo>
                <a:lnTo>
                  <a:pt x="2865" y="17"/>
                </a:lnTo>
                <a:lnTo>
                  <a:pt x="2819" y="111"/>
                </a:lnTo>
                <a:lnTo>
                  <a:pt x="2819" y="157"/>
                </a:lnTo>
                <a:lnTo>
                  <a:pt x="2911" y="203"/>
                </a:lnTo>
                <a:lnTo>
                  <a:pt x="2889" y="226"/>
                </a:lnTo>
                <a:lnTo>
                  <a:pt x="2929" y="268"/>
                </a:lnTo>
                <a:lnTo>
                  <a:pt x="2889" y="268"/>
                </a:lnTo>
                <a:lnTo>
                  <a:pt x="2819" y="360"/>
                </a:lnTo>
                <a:lnTo>
                  <a:pt x="2679" y="383"/>
                </a:lnTo>
                <a:lnTo>
                  <a:pt x="2638" y="360"/>
                </a:lnTo>
                <a:lnTo>
                  <a:pt x="2568" y="383"/>
                </a:lnTo>
                <a:lnTo>
                  <a:pt x="2592" y="430"/>
                </a:lnTo>
                <a:lnTo>
                  <a:pt x="2453" y="540"/>
                </a:lnTo>
                <a:lnTo>
                  <a:pt x="2435" y="679"/>
                </a:lnTo>
                <a:lnTo>
                  <a:pt x="2498" y="791"/>
                </a:lnTo>
                <a:lnTo>
                  <a:pt x="2435" y="767"/>
                </a:lnTo>
                <a:lnTo>
                  <a:pt x="2296" y="836"/>
                </a:lnTo>
                <a:lnTo>
                  <a:pt x="2249" y="859"/>
                </a:lnTo>
                <a:lnTo>
                  <a:pt x="2272" y="999"/>
                </a:lnTo>
                <a:lnTo>
                  <a:pt x="2411" y="1016"/>
                </a:lnTo>
                <a:lnTo>
                  <a:pt x="2453" y="1086"/>
                </a:lnTo>
                <a:lnTo>
                  <a:pt x="2545" y="1220"/>
                </a:lnTo>
                <a:lnTo>
                  <a:pt x="2592" y="1359"/>
                </a:lnTo>
                <a:lnTo>
                  <a:pt x="2475" y="1267"/>
                </a:lnTo>
                <a:lnTo>
                  <a:pt x="2411" y="1086"/>
                </a:lnTo>
                <a:lnTo>
                  <a:pt x="2249" y="1016"/>
                </a:lnTo>
                <a:lnTo>
                  <a:pt x="2202" y="1016"/>
                </a:lnTo>
                <a:lnTo>
                  <a:pt x="2184" y="1063"/>
                </a:lnTo>
                <a:lnTo>
                  <a:pt x="2092" y="1133"/>
                </a:lnTo>
                <a:lnTo>
                  <a:pt x="2115" y="1156"/>
                </a:lnTo>
                <a:lnTo>
                  <a:pt x="2202" y="1156"/>
                </a:lnTo>
                <a:lnTo>
                  <a:pt x="2226" y="1220"/>
                </a:lnTo>
                <a:lnTo>
                  <a:pt x="2115" y="1197"/>
                </a:lnTo>
                <a:lnTo>
                  <a:pt x="1999" y="1110"/>
                </a:lnTo>
                <a:lnTo>
                  <a:pt x="1999" y="1197"/>
                </a:lnTo>
                <a:lnTo>
                  <a:pt x="2092" y="1359"/>
                </a:lnTo>
                <a:lnTo>
                  <a:pt x="2092" y="1406"/>
                </a:lnTo>
                <a:lnTo>
                  <a:pt x="2162" y="1446"/>
                </a:lnTo>
                <a:lnTo>
                  <a:pt x="2272" y="1446"/>
                </a:lnTo>
                <a:lnTo>
                  <a:pt x="2365" y="1586"/>
                </a:lnTo>
                <a:lnTo>
                  <a:pt x="2411" y="1609"/>
                </a:lnTo>
                <a:lnTo>
                  <a:pt x="2249" y="1493"/>
                </a:lnTo>
                <a:lnTo>
                  <a:pt x="2202" y="1493"/>
                </a:lnTo>
                <a:lnTo>
                  <a:pt x="2139" y="1563"/>
                </a:lnTo>
                <a:lnTo>
                  <a:pt x="2184" y="1673"/>
                </a:lnTo>
                <a:lnTo>
                  <a:pt x="2139" y="1813"/>
                </a:lnTo>
                <a:lnTo>
                  <a:pt x="2045" y="1835"/>
                </a:lnTo>
                <a:lnTo>
                  <a:pt x="1935" y="1813"/>
                </a:lnTo>
                <a:lnTo>
                  <a:pt x="2022" y="1766"/>
                </a:lnTo>
                <a:lnTo>
                  <a:pt x="2069" y="1609"/>
                </a:lnTo>
                <a:lnTo>
                  <a:pt x="2069" y="1493"/>
                </a:lnTo>
                <a:lnTo>
                  <a:pt x="1912" y="1220"/>
                </a:lnTo>
                <a:lnTo>
                  <a:pt x="1842" y="1040"/>
                </a:lnTo>
                <a:lnTo>
                  <a:pt x="1772" y="1016"/>
                </a:lnTo>
                <a:lnTo>
                  <a:pt x="1726" y="1243"/>
                </a:lnTo>
                <a:lnTo>
                  <a:pt x="1748" y="1406"/>
                </a:lnTo>
                <a:lnTo>
                  <a:pt x="1842" y="1516"/>
                </a:lnTo>
                <a:lnTo>
                  <a:pt x="1842" y="1539"/>
                </a:lnTo>
                <a:lnTo>
                  <a:pt x="1748" y="1493"/>
                </a:lnTo>
                <a:lnTo>
                  <a:pt x="1661" y="1429"/>
                </a:lnTo>
                <a:lnTo>
                  <a:pt x="1476" y="1446"/>
                </a:lnTo>
                <a:lnTo>
                  <a:pt x="1499" y="1539"/>
                </a:lnTo>
                <a:lnTo>
                  <a:pt x="1499" y="1609"/>
                </a:lnTo>
                <a:lnTo>
                  <a:pt x="1453" y="1609"/>
                </a:lnTo>
                <a:lnTo>
                  <a:pt x="1436" y="1539"/>
                </a:lnTo>
                <a:lnTo>
                  <a:pt x="1249" y="1656"/>
                </a:lnTo>
                <a:lnTo>
                  <a:pt x="1209" y="1633"/>
                </a:lnTo>
                <a:lnTo>
                  <a:pt x="1185" y="1586"/>
                </a:lnTo>
                <a:lnTo>
                  <a:pt x="1022" y="1673"/>
                </a:lnTo>
                <a:lnTo>
                  <a:pt x="1000" y="1743"/>
                </a:lnTo>
                <a:lnTo>
                  <a:pt x="935" y="1743"/>
                </a:lnTo>
                <a:lnTo>
                  <a:pt x="866" y="1813"/>
                </a:lnTo>
                <a:lnTo>
                  <a:pt x="843" y="1766"/>
                </a:lnTo>
                <a:lnTo>
                  <a:pt x="843" y="1656"/>
                </a:lnTo>
                <a:lnTo>
                  <a:pt x="773" y="1673"/>
                </a:lnTo>
                <a:lnTo>
                  <a:pt x="749" y="1743"/>
                </a:lnTo>
                <a:lnTo>
                  <a:pt x="773" y="1859"/>
                </a:lnTo>
                <a:lnTo>
                  <a:pt x="726" y="1905"/>
                </a:lnTo>
                <a:lnTo>
                  <a:pt x="662" y="1923"/>
                </a:lnTo>
                <a:lnTo>
                  <a:pt x="592" y="2016"/>
                </a:lnTo>
                <a:lnTo>
                  <a:pt x="616" y="2062"/>
                </a:lnTo>
                <a:lnTo>
                  <a:pt x="592" y="2109"/>
                </a:lnTo>
                <a:lnTo>
                  <a:pt x="482" y="2039"/>
                </a:lnTo>
                <a:lnTo>
                  <a:pt x="459" y="2109"/>
                </a:lnTo>
                <a:lnTo>
                  <a:pt x="459" y="2156"/>
                </a:lnTo>
                <a:lnTo>
                  <a:pt x="342" y="2062"/>
                </a:lnTo>
                <a:lnTo>
                  <a:pt x="365" y="1952"/>
                </a:lnTo>
                <a:lnTo>
                  <a:pt x="273" y="1882"/>
                </a:lnTo>
                <a:lnTo>
                  <a:pt x="232" y="1835"/>
                </a:lnTo>
                <a:lnTo>
                  <a:pt x="365" y="1882"/>
                </a:lnTo>
                <a:lnTo>
                  <a:pt x="459" y="1905"/>
                </a:lnTo>
                <a:lnTo>
                  <a:pt x="546" y="1882"/>
                </a:lnTo>
                <a:lnTo>
                  <a:pt x="616" y="1813"/>
                </a:lnTo>
                <a:lnTo>
                  <a:pt x="459" y="1633"/>
                </a:lnTo>
                <a:lnTo>
                  <a:pt x="365" y="1586"/>
                </a:lnTo>
                <a:lnTo>
                  <a:pt x="232" y="1586"/>
                </a:lnTo>
                <a:lnTo>
                  <a:pt x="162" y="1539"/>
                </a:lnTo>
                <a:lnTo>
                  <a:pt x="98" y="1469"/>
                </a:lnTo>
                <a:lnTo>
                  <a:pt x="75" y="1469"/>
                </a:lnTo>
                <a:lnTo>
                  <a:pt x="23" y="1481"/>
                </a:lnTo>
                <a:lnTo>
                  <a:pt x="0" y="1551"/>
                </a:lnTo>
                <a:lnTo>
                  <a:pt x="40" y="1644"/>
                </a:lnTo>
                <a:lnTo>
                  <a:pt x="46" y="1743"/>
                </a:lnTo>
                <a:lnTo>
                  <a:pt x="104" y="1847"/>
                </a:lnTo>
                <a:lnTo>
                  <a:pt x="110" y="1923"/>
                </a:lnTo>
                <a:lnTo>
                  <a:pt x="150" y="1999"/>
                </a:lnTo>
                <a:lnTo>
                  <a:pt x="150" y="2086"/>
                </a:lnTo>
                <a:lnTo>
                  <a:pt x="255" y="2266"/>
                </a:lnTo>
                <a:lnTo>
                  <a:pt x="255" y="2301"/>
                </a:lnTo>
                <a:lnTo>
                  <a:pt x="1418" y="3125"/>
                </a:lnTo>
                <a:lnTo>
                  <a:pt x="7160" y="407"/>
                </a:lnTo>
                <a:close/>
              </a:path>
            </a:pathLst>
          </a:custGeom>
          <a:solidFill>
            <a:srgbClr val="FFFFFF"/>
          </a:solidFill>
          <a:ln w="9525">
            <a:solidFill>
              <a:schemeClr val="tx1"/>
            </a:solidFill>
            <a:round/>
            <a:headEnd/>
            <a:tailEnd/>
          </a:ln>
        </p:spPr>
        <p:txBody>
          <a:bodyPr/>
          <a:lstStyle/>
          <a:p>
            <a:endParaRPr lang="en-US"/>
          </a:p>
        </p:txBody>
      </p:sp>
      <p:sp>
        <p:nvSpPr>
          <p:cNvPr id="423" name="Freeform 256"/>
          <p:cNvSpPr>
            <a:spLocks/>
          </p:cNvSpPr>
          <p:nvPr/>
        </p:nvSpPr>
        <p:spPr bwMode="auto">
          <a:xfrm>
            <a:off x="4242419" y="2486125"/>
            <a:ext cx="139577" cy="131591"/>
          </a:xfrm>
          <a:custGeom>
            <a:avLst/>
            <a:gdLst>
              <a:gd name="T0" fmla="*/ 164 w 344"/>
              <a:gd name="T1" fmla="*/ 0 h 359"/>
              <a:gd name="T2" fmla="*/ 164 w 344"/>
              <a:gd name="T3" fmla="*/ 92 h 359"/>
              <a:gd name="T4" fmla="*/ 187 w 344"/>
              <a:gd name="T5" fmla="*/ 209 h 359"/>
              <a:gd name="T6" fmla="*/ 297 w 344"/>
              <a:gd name="T7" fmla="*/ 313 h 359"/>
              <a:gd name="T8" fmla="*/ 344 w 344"/>
              <a:gd name="T9" fmla="*/ 359 h 359"/>
              <a:gd name="T10" fmla="*/ 204 w 344"/>
              <a:gd name="T11" fmla="*/ 336 h 359"/>
              <a:gd name="T12" fmla="*/ 140 w 344"/>
              <a:gd name="T13" fmla="*/ 249 h 359"/>
              <a:gd name="T14" fmla="*/ 47 w 344"/>
              <a:gd name="T15" fmla="*/ 226 h 359"/>
              <a:gd name="T16" fmla="*/ 24 w 344"/>
              <a:gd name="T17" fmla="*/ 226 h 359"/>
              <a:gd name="T18" fmla="*/ 0 w 344"/>
              <a:gd name="T19" fmla="*/ 156 h 359"/>
              <a:gd name="T20" fmla="*/ 24 w 344"/>
              <a:gd name="T21" fmla="*/ 156 h 359"/>
              <a:gd name="T22" fmla="*/ 24 w 344"/>
              <a:gd name="T23" fmla="*/ 115 h 359"/>
              <a:gd name="T24" fmla="*/ 70 w 344"/>
              <a:gd name="T25" fmla="*/ 69 h 359"/>
              <a:gd name="T26" fmla="*/ 47 w 344"/>
              <a:gd name="T27" fmla="*/ 0 h 359"/>
              <a:gd name="T28" fmla="*/ 117 w 344"/>
              <a:gd name="T29" fmla="*/ 0 h 359"/>
              <a:gd name="T30" fmla="*/ 164 w 344"/>
              <a:gd name="T31" fmla="*/ 0 h 3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4"/>
              <a:gd name="T49" fmla="*/ 0 h 359"/>
              <a:gd name="T50" fmla="*/ 344 w 344"/>
              <a:gd name="T51" fmla="*/ 359 h 3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4" h="359">
                <a:moveTo>
                  <a:pt x="164" y="0"/>
                </a:moveTo>
                <a:lnTo>
                  <a:pt x="164" y="92"/>
                </a:lnTo>
                <a:lnTo>
                  <a:pt x="187" y="209"/>
                </a:lnTo>
                <a:lnTo>
                  <a:pt x="297" y="313"/>
                </a:lnTo>
                <a:lnTo>
                  <a:pt x="344" y="359"/>
                </a:lnTo>
                <a:lnTo>
                  <a:pt x="204" y="336"/>
                </a:lnTo>
                <a:lnTo>
                  <a:pt x="140" y="249"/>
                </a:lnTo>
                <a:lnTo>
                  <a:pt x="47" y="226"/>
                </a:lnTo>
                <a:lnTo>
                  <a:pt x="24" y="226"/>
                </a:lnTo>
                <a:lnTo>
                  <a:pt x="0" y="156"/>
                </a:lnTo>
                <a:lnTo>
                  <a:pt x="24" y="156"/>
                </a:lnTo>
                <a:lnTo>
                  <a:pt x="24" y="115"/>
                </a:lnTo>
                <a:lnTo>
                  <a:pt x="70" y="69"/>
                </a:lnTo>
                <a:lnTo>
                  <a:pt x="47" y="0"/>
                </a:lnTo>
                <a:lnTo>
                  <a:pt x="117" y="0"/>
                </a:lnTo>
                <a:lnTo>
                  <a:pt x="164" y="0"/>
                </a:lnTo>
                <a:close/>
              </a:path>
            </a:pathLst>
          </a:custGeom>
          <a:solidFill>
            <a:srgbClr val="FFFFFF"/>
          </a:solidFill>
          <a:ln w="9525">
            <a:solidFill>
              <a:schemeClr val="tx1"/>
            </a:solidFill>
            <a:round/>
            <a:headEnd/>
            <a:tailEnd/>
          </a:ln>
        </p:spPr>
        <p:txBody>
          <a:bodyPr/>
          <a:lstStyle/>
          <a:p>
            <a:endParaRPr lang="en-US"/>
          </a:p>
        </p:txBody>
      </p:sp>
      <p:sp>
        <p:nvSpPr>
          <p:cNvPr id="424" name="Freeform 257"/>
          <p:cNvSpPr>
            <a:spLocks/>
          </p:cNvSpPr>
          <p:nvPr/>
        </p:nvSpPr>
        <p:spPr bwMode="auto">
          <a:xfrm>
            <a:off x="4391733" y="2608942"/>
            <a:ext cx="25968" cy="17545"/>
          </a:xfrm>
          <a:custGeom>
            <a:avLst/>
            <a:gdLst>
              <a:gd name="T0" fmla="*/ 0 w 65"/>
              <a:gd name="T1" fmla="*/ 0 h 47"/>
              <a:gd name="T2" fmla="*/ 18 w 65"/>
              <a:gd name="T3" fmla="*/ 47 h 47"/>
              <a:gd name="T4" fmla="*/ 47 w 65"/>
              <a:gd name="T5" fmla="*/ 47 h 47"/>
              <a:gd name="T6" fmla="*/ 65 w 65"/>
              <a:gd name="T7" fmla="*/ 23 h 47"/>
              <a:gd name="T8" fmla="*/ 65 w 65"/>
              <a:gd name="T9" fmla="*/ 0 h 47"/>
              <a:gd name="T10" fmla="*/ 0 w 65"/>
              <a:gd name="T11" fmla="*/ 0 h 47"/>
              <a:gd name="T12" fmla="*/ 0 60000 65536"/>
              <a:gd name="T13" fmla="*/ 0 60000 65536"/>
              <a:gd name="T14" fmla="*/ 0 60000 65536"/>
              <a:gd name="T15" fmla="*/ 0 60000 65536"/>
              <a:gd name="T16" fmla="*/ 0 60000 65536"/>
              <a:gd name="T17" fmla="*/ 0 60000 65536"/>
              <a:gd name="T18" fmla="*/ 0 w 65"/>
              <a:gd name="T19" fmla="*/ 0 h 47"/>
              <a:gd name="T20" fmla="*/ 65 w 6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5" h="47">
                <a:moveTo>
                  <a:pt x="0" y="0"/>
                </a:moveTo>
                <a:lnTo>
                  <a:pt x="18" y="47"/>
                </a:lnTo>
                <a:lnTo>
                  <a:pt x="47" y="47"/>
                </a:lnTo>
                <a:lnTo>
                  <a:pt x="65" y="23"/>
                </a:lnTo>
                <a:lnTo>
                  <a:pt x="65" y="0"/>
                </a:lnTo>
                <a:lnTo>
                  <a:pt x="0" y="0"/>
                </a:lnTo>
                <a:close/>
              </a:path>
            </a:pathLst>
          </a:custGeom>
          <a:solidFill>
            <a:srgbClr val="FFFFFF"/>
          </a:solidFill>
          <a:ln w="9525">
            <a:solidFill>
              <a:schemeClr val="tx1"/>
            </a:solidFill>
            <a:round/>
            <a:headEnd/>
            <a:tailEnd/>
          </a:ln>
        </p:spPr>
        <p:txBody>
          <a:bodyPr/>
          <a:lstStyle/>
          <a:p>
            <a:endParaRPr lang="en-US"/>
          </a:p>
        </p:txBody>
      </p:sp>
      <p:sp>
        <p:nvSpPr>
          <p:cNvPr id="425" name="Freeform 258"/>
          <p:cNvSpPr>
            <a:spLocks/>
          </p:cNvSpPr>
          <p:nvPr/>
        </p:nvSpPr>
        <p:spPr bwMode="auto">
          <a:xfrm>
            <a:off x="4271633" y="2260958"/>
            <a:ext cx="194757" cy="207620"/>
          </a:xfrm>
          <a:custGeom>
            <a:avLst/>
            <a:gdLst>
              <a:gd name="T0" fmla="*/ 94 w 477"/>
              <a:gd name="T1" fmla="*/ 564 h 564"/>
              <a:gd name="T2" fmla="*/ 157 w 477"/>
              <a:gd name="T3" fmla="*/ 424 h 564"/>
              <a:gd name="T4" fmla="*/ 204 w 477"/>
              <a:gd name="T5" fmla="*/ 407 h 564"/>
              <a:gd name="T6" fmla="*/ 227 w 477"/>
              <a:gd name="T7" fmla="*/ 361 h 564"/>
              <a:gd name="T8" fmla="*/ 274 w 477"/>
              <a:gd name="T9" fmla="*/ 297 h 564"/>
              <a:gd name="T10" fmla="*/ 430 w 477"/>
              <a:gd name="T11" fmla="*/ 180 h 564"/>
              <a:gd name="T12" fmla="*/ 477 w 477"/>
              <a:gd name="T13" fmla="*/ 93 h 564"/>
              <a:gd name="T14" fmla="*/ 453 w 477"/>
              <a:gd name="T15" fmla="*/ 23 h 564"/>
              <a:gd name="T16" fmla="*/ 430 w 477"/>
              <a:gd name="T17" fmla="*/ 0 h 564"/>
              <a:gd name="T18" fmla="*/ 384 w 477"/>
              <a:gd name="T19" fmla="*/ 23 h 564"/>
              <a:gd name="T20" fmla="*/ 343 w 477"/>
              <a:gd name="T21" fmla="*/ 23 h 564"/>
              <a:gd name="T22" fmla="*/ 251 w 477"/>
              <a:gd name="T23" fmla="*/ 117 h 564"/>
              <a:gd name="T24" fmla="*/ 251 w 477"/>
              <a:gd name="T25" fmla="*/ 140 h 564"/>
              <a:gd name="T26" fmla="*/ 157 w 477"/>
              <a:gd name="T27" fmla="*/ 180 h 564"/>
              <a:gd name="T28" fmla="*/ 134 w 477"/>
              <a:gd name="T29" fmla="*/ 250 h 564"/>
              <a:gd name="T30" fmla="*/ 134 w 477"/>
              <a:gd name="T31" fmla="*/ 320 h 564"/>
              <a:gd name="T32" fmla="*/ 94 w 477"/>
              <a:gd name="T33" fmla="*/ 344 h 564"/>
              <a:gd name="T34" fmla="*/ 24 w 477"/>
              <a:gd name="T35" fmla="*/ 344 h 564"/>
              <a:gd name="T36" fmla="*/ 0 w 477"/>
              <a:gd name="T37" fmla="*/ 361 h 564"/>
              <a:gd name="T38" fmla="*/ 47 w 477"/>
              <a:gd name="T39" fmla="*/ 384 h 564"/>
              <a:gd name="T40" fmla="*/ 24 w 477"/>
              <a:gd name="T41" fmla="*/ 454 h 564"/>
              <a:gd name="T42" fmla="*/ 70 w 477"/>
              <a:gd name="T43" fmla="*/ 499 h 564"/>
              <a:gd name="T44" fmla="*/ 24 w 477"/>
              <a:gd name="T45" fmla="*/ 541 h 564"/>
              <a:gd name="T46" fmla="*/ 47 w 477"/>
              <a:gd name="T47" fmla="*/ 564 h 564"/>
              <a:gd name="T48" fmla="*/ 94 w 477"/>
              <a:gd name="T49" fmla="*/ 564 h 5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7"/>
              <a:gd name="T76" fmla="*/ 0 h 564"/>
              <a:gd name="T77" fmla="*/ 477 w 477"/>
              <a:gd name="T78" fmla="*/ 564 h 5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7" h="564">
                <a:moveTo>
                  <a:pt x="94" y="564"/>
                </a:moveTo>
                <a:lnTo>
                  <a:pt x="157" y="424"/>
                </a:lnTo>
                <a:lnTo>
                  <a:pt x="204" y="407"/>
                </a:lnTo>
                <a:lnTo>
                  <a:pt x="227" y="361"/>
                </a:lnTo>
                <a:lnTo>
                  <a:pt x="274" y="297"/>
                </a:lnTo>
                <a:lnTo>
                  <a:pt x="430" y="180"/>
                </a:lnTo>
                <a:lnTo>
                  <a:pt x="477" y="93"/>
                </a:lnTo>
                <a:lnTo>
                  <a:pt x="453" y="23"/>
                </a:lnTo>
                <a:lnTo>
                  <a:pt x="430" y="0"/>
                </a:lnTo>
                <a:lnTo>
                  <a:pt x="384" y="23"/>
                </a:lnTo>
                <a:lnTo>
                  <a:pt x="343" y="23"/>
                </a:lnTo>
                <a:lnTo>
                  <a:pt x="251" y="117"/>
                </a:lnTo>
                <a:lnTo>
                  <a:pt x="251" y="140"/>
                </a:lnTo>
                <a:lnTo>
                  <a:pt x="157" y="180"/>
                </a:lnTo>
                <a:lnTo>
                  <a:pt x="134" y="250"/>
                </a:lnTo>
                <a:lnTo>
                  <a:pt x="134" y="320"/>
                </a:lnTo>
                <a:lnTo>
                  <a:pt x="94" y="344"/>
                </a:lnTo>
                <a:lnTo>
                  <a:pt x="24" y="344"/>
                </a:lnTo>
                <a:lnTo>
                  <a:pt x="0" y="361"/>
                </a:lnTo>
                <a:lnTo>
                  <a:pt x="47" y="384"/>
                </a:lnTo>
                <a:lnTo>
                  <a:pt x="24" y="454"/>
                </a:lnTo>
                <a:lnTo>
                  <a:pt x="70" y="499"/>
                </a:lnTo>
                <a:lnTo>
                  <a:pt x="24" y="541"/>
                </a:lnTo>
                <a:lnTo>
                  <a:pt x="47" y="564"/>
                </a:lnTo>
                <a:lnTo>
                  <a:pt x="94" y="564"/>
                </a:lnTo>
                <a:close/>
              </a:path>
            </a:pathLst>
          </a:custGeom>
          <a:solidFill>
            <a:srgbClr val="FFFFFF"/>
          </a:solidFill>
          <a:ln w="9525">
            <a:solidFill>
              <a:schemeClr val="tx1"/>
            </a:solidFill>
            <a:round/>
            <a:headEnd/>
            <a:tailEnd/>
          </a:ln>
        </p:spPr>
        <p:txBody>
          <a:bodyPr/>
          <a:lstStyle/>
          <a:p>
            <a:endParaRPr lang="en-US"/>
          </a:p>
        </p:txBody>
      </p:sp>
      <p:sp>
        <p:nvSpPr>
          <p:cNvPr id="426" name="Freeform 259"/>
          <p:cNvSpPr>
            <a:spLocks/>
          </p:cNvSpPr>
          <p:nvPr/>
        </p:nvSpPr>
        <p:spPr bwMode="auto">
          <a:xfrm>
            <a:off x="4683870" y="1924672"/>
            <a:ext cx="74657" cy="81879"/>
          </a:xfrm>
          <a:custGeom>
            <a:avLst/>
            <a:gdLst>
              <a:gd name="T0" fmla="*/ 0 w 181"/>
              <a:gd name="T1" fmla="*/ 92 h 226"/>
              <a:gd name="T2" fmla="*/ 17 w 181"/>
              <a:gd name="T3" fmla="*/ 116 h 226"/>
              <a:gd name="T4" fmla="*/ 17 w 181"/>
              <a:gd name="T5" fmla="*/ 156 h 226"/>
              <a:gd name="T6" fmla="*/ 111 w 181"/>
              <a:gd name="T7" fmla="*/ 179 h 226"/>
              <a:gd name="T8" fmla="*/ 134 w 181"/>
              <a:gd name="T9" fmla="*/ 226 h 226"/>
              <a:gd name="T10" fmla="*/ 157 w 181"/>
              <a:gd name="T11" fmla="*/ 226 h 226"/>
              <a:gd name="T12" fmla="*/ 157 w 181"/>
              <a:gd name="T13" fmla="*/ 203 h 226"/>
              <a:gd name="T14" fmla="*/ 157 w 181"/>
              <a:gd name="T15" fmla="*/ 134 h 226"/>
              <a:gd name="T16" fmla="*/ 181 w 181"/>
              <a:gd name="T17" fmla="*/ 116 h 226"/>
              <a:gd name="T18" fmla="*/ 181 w 181"/>
              <a:gd name="T19" fmla="*/ 69 h 226"/>
              <a:gd name="T20" fmla="*/ 111 w 181"/>
              <a:gd name="T21" fmla="*/ 0 h 226"/>
              <a:gd name="T22" fmla="*/ 64 w 181"/>
              <a:gd name="T23" fmla="*/ 22 h 226"/>
              <a:gd name="T24" fmla="*/ 41 w 181"/>
              <a:gd name="T25" fmla="*/ 0 h 226"/>
              <a:gd name="T26" fmla="*/ 17 w 181"/>
              <a:gd name="T27" fmla="*/ 69 h 226"/>
              <a:gd name="T28" fmla="*/ 0 w 181"/>
              <a:gd name="T29" fmla="*/ 92 h 2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1"/>
              <a:gd name="T46" fmla="*/ 0 h 226"/>
              <a:gd name="T47" fmla="*/ 181 w 181"/>
              <a:gd name="T48" fmla="*/ 226 h 2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1" h="226">
                <a:moveTo>
                  <a:pt x="0" y="92"/>
                </a:moveTo>
                <a:lnTo>
                  <a:pt x="17" y="116"/>
                </a:lnTo>
                <a:lnTo>
                  <a:pt x="17" y="156"/>
                </a:lnTo>
                <a:lnTo>
                  <a:pt x="111" y="179"/>
                </a:lnTo>
                <a:lnTo>
                  <a:pt x="134" y="226"/>
                </a:lnTo>
                <a:lnTo>
                  <a:pt x="157" y="226"/>
                </a:lnTo>
                <a:lnTo>
                  <a:pt x="157" y="203"/>
                </a:lnTo>
                <a:lnTo>
                  <a:pt x="157" y="134"/>
                </a:lnTo>
                <a:lnTo>
                  <a:pt x="181" y="116"/>
                </a:lnTo>
                <a:lnTo>
                  <a:pt x="181" y="69"/>
                </a:lnTo>
                <a:lnTo>
                  <a:pt x="111" y="0"/>
                </a:lnTo>
                <a:lnTo>
                  <a:pt x="64" y="22"/>
                </a:lnTo>
                <a:lnTo>
                  <a:pt x="41" y="0"/>
                </a:lnTo>
                <a:lnTo>
                  <a:pt x="17" y="69"/>
                </a:lnTo>
                <a:lnTo>
                  <a:pt x="0" y="92"/>
                </a:lnTo>
                <a:close/>
              </a:path>
            </a:pathLst>
          </a:custGeom>
          <a:solidFill>
            <a:srgbClr val="FFFFFF"/>
          </a:solidFill>
          <a:ln w="9525">
            <a:solidFill>
              <a:schemeClr val="tx1"/>
            </a:solidFill>
            <a:round/>
            <a:headEnd/>
            <a:tailEnd/>
          </a:ln>
        </p:spPr>
        <p:txBody>
          <a:bodyPr/>
          <a:lstStyle/>
          <a:p>
            <a:endParaRPr lang="en-US"/>
          </a:p>
        </p:txBody>
      </p:sp>
      <p:sp>
        <p:nvSpPr>
          <p:cNvPr id="427" name="Freeform 260"/>
          <p:cNvSpPr>
            <a:spLocks/>
          </p:cNvSpPr>
          <p:nvPr/>
        </p:nvSpPr>
        <p:spPr bwMode="auto">
          <a:xfrm>
            <a:off x="4765020" y="1989005"/>
            <a:ext cx="103871" cy="93575"/>
          </a:xfrm>
          <a:custGeom>
            <a:avLst/>
            <a:gdLst>
              <a:gd name="T0" fmla="*/ 0 w 249"/>
              <a:gd name="T1" fmla="*/ 24 h 251"/>
              <a:gd name="T2" fmla="*/ 0 w 249"/>
              <a:gd name="T3" fmla="*/ 94 h 251"/>
              <a:gd name="T4" fmla="*/ 23 w 249"/>
              <a:gd name="T5" fmla="*/ 157 h 251"/>
              <a:gd name="T6" fmla="*/ 134 w 249"/>
              <a:gd name="T7" fmla="*/ 181 h 251"/>
              <a:gd name="T8" fmla="*/ 226 w 249"/>
              <a:gd name="T9" fmla="*/ 251 h 251"/>
              <a:gd name="T10" fmla="*/ 249 w 249"/>
              <a:gd name="T11" fmla="*/ 204 h 251"/>
              <a:gd name="T12" fmla="*/ 180 w 249"/>
              <a:gd name="T13" fmla="*/ 134 h 251"/>
              <a:gd name="T14" fmla="*/ 204 w 249"/>
              <a:gd name="T15" fmla="*/ 47 h 251"/>
              <a:gd name="T16" fmla="*/ 180 w 249"/>
              <a:gd name="T17" fmla="*/ 0 h 251"/>
              <a:gd name="T18" fmla="*/ 87 w 249"/>
              <a:gd name="T19" fmla="*/ 0 h 251"/>
              <a:gd name="T20" fmla="*/ 69 w 249"/>
              <a:gd name="T21" fmla="*/ 0 h 251"/>
              <a:gd name="T22" fmla="*/ 0 w 249"/>
              <a:gd name="T23" fmla="*/ 24 h 2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9"/>
              <a:gd name="T37" fmla="*/ 0 h 251"/>
              <a:gd name="T38" fmla="*/ 249 w 249"/>
              <a:gd name="T39" fmla="*/ 251 h 2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9" h="251">
                <a:moveTo>
                  <a:pt x="0" y="24"/>
                </a:moveTo>
                <a:lnTo>
                  <a:pt x="0" y="94"/>
                </a:lnTo>
                <a:lnTo>
                  <a:pt x="23" y="157"/>
                </a:lnTo>
                <a:lnTo>
                  <a:pt x="134" y="181"/>
                </a:lnTo>
                <a:lnTo>
                  <a:pt x="226" y="251"/>
                </a:lnTo>
                <a:lnTo>
                  <a:pt x="249" y="204"/>
                </a:lnTo>
                <a:lnTo>
                  <a:pt x="180" y="134"/>
                </a:lnTo>
                <a:lnTo>
                  <a:pt x="204" y="47"/>
                </a:lnTo>
                <a:lnTo>
                  <a:pt x="180" y="0"/>
                </a:lnTo>
                <a:lnTo>
                  <a:pt x="87" y="0"/>
                </a:lnTo>
                <a:lnTo>
                  <a:pt x="69" y="0"/>
                </a:lnTo>
                <a:lnTo>
                  <a:pt x="0" y="24"/>
                </a:lnTo>
                <a:close/>
              </a:path>
            </a:pathLst>
          </a:custGeom>
          <a:solidFill>
            <a:srgbClr val="FFFFFF"/>
          </a:solidFill>
          <a:ln w="9525">
            <a:solidFill>
              <a:schemeClr val="tx1"/>
            </a:solidFill>
            <a:round/>
            <a:headEnd/>
            <a:tailEnd/>
          </a:ln>
        </p:spPr>
        <p:txBody>
          <a:bodyPr/>
          <a:lstStyle/>
          <a:p>
            <a:endParaRPr lang="en-US"/>
          </a:p>
        </p:txBody>
      </p:sp>
      <p:sp>
        <p:nvSpPr>
          <p:cNvPr id="428" name="Freeform 261"/>
          <p:cNvSpPr>
            <a:spLocks/>
          </p:cNvSpPr>
          <p:nvPr/>
        </p:nvSpPr>
        <p:spPr bwMode="auto">
          <a:xfrm>
            <a:off x="4894858" y="2015322"/>
            <a:ext cx="90886" cy="90651"/>
          </a:xfrm>
          <a:custGeom>
            <a:avLst/>
            <a:gdLst>
              <a:gd name="T0" fmla="*/ 0 w 226"/>
              <a:gd name="T1" fmla="*/ 24 h 251"/>
              <a:gd name="T2" fmla="*/ 0 w 226"/>
              <a:gd name="T3" fmla="*/ 87 h 251"/>
              <a:gd name="T4" fmla="*/ 47 w 226"/>
              <a:gd name="T5" fmla="*/ 111 h 251"/>
              <a:gd name="T6" fmla="*/ 47 w 226"/>
              <a:gd name="T7" fmla="*/ 181 h 251"/>
              <a:gd name="T8" fmla="*/ 47 w 226"/>
              <a:gd name="T9" fmla="*/ 251 h 251"/>
              <a:gd name="T10" fmla="*/ 134 w 226"/>
              <a:gd name="T11" fmla="*/ 221 h 251"/>
              <a:gd name="T12" fmla="*/ 203 w 226"/>
              <a:gd name="T13" fmla="*/ 204 h 251"/>
              <a:gd name="T14" fmla="*/ 226 w 226"/>
              <a:gd name="T15" fmla="*/ 157 h 251"/>
              <a:gd name="T16" fmla="*/ 226 w 226"/>
              <a:gd name="T17" fmla="*/ 111 h 251"/>
              <a:gd name="T18" fmla="*/ 157 w 226"/>
              <a:gd name="T19" fmla="*/ 64 h 251"/>
              <a:gd name="T20" fmla="*/ 134 w 226"/>
              <a:gd name="T21" fmla="*/ 24 h 251"/>
              <a:gd name="T22" fmla="*/ 87 w 226"/>
              <a:gd name="T23" fmla="*/ 0 h 251"/>
              <a:gd name="T24" fmla="*/ 47 w 226"/>
              <a:gd name="T25" fmla="*/ 47 h 251"/>
              <a:gd name="T26" fmla="*/ 47 w 226"/>
              <a:gd name="T27" fmla="*/ 24 h 251"/>
              <a:gd name="T28" fmla="*/ 0 w 226"/>
              <a:gd name="T29" fmla="*/ 24 h 2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6"/>
              <a:gd name="T46" fmla="*/ 0 h 251"/>
              <a:gd name="T47" fmla="*/ 226 w 226"/>
              <a:gd name="T48" fmla="*/ 251 h 2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6" h="251">
                <a:moveTo>
                  <a:pt x="0" y="24"/>
                </a:moveTo>
                <a:lnTo>
                  <a:pt x="0" y="87"/>
                </a:lnTo>
                <a:lnTo>
                  <a:pt x="47" y="111"/>
                </a:lnTo>
                <a:lnTo>
                  <a:pt x="47" y="181"/>
                </a:lnTo>
                <a:lnTo>
                  <a:pt x="47" y="251"/>
                </a:lnTo>
                <a:lnTo>
                  <a:pt x="134" y="221"/>
                </a:lnTo>
                <a:lnTo>
                  <a:pt x="203" y="204"/>
                </a:lnTo>
                <a:lnTo>
                  <a:pt x="226" y="157"/>
                </a:lnTo>
                <a:lnTo>
                  <a:pt x="226" y="111"/>
                </a:lnTo>
                <a:lnTo>
                  <a:pt x="157" y="64"/>
                </a:lnTo>
                <a:lnTo>
                  <a:pt x="134" y="24"/>
                </a:lnTo>
                <a:lnTo>
                  <a:pt x="87" y="0"/>
                </a:lnTo>
                <a:lnTo>
                  <a:pt x="47" y="47"/>
                </a:lnTo>
                <a:lnTo>
                  <a:pt x="47" y="24"/>
                </a:lnTo>
                <a:lnTo>
                  <a:pt x="0" y="24"/>
                </a:lnTo>
                <a:close/>
              </a:path>
            </a:pathLst>
          </a:custGeom>
          <a:solidFill>
            <a:srgbClr val="FFFFFF"/>
          </a:solidFill>
          <a:ln w="9525">
            <a:solidFill>
              <a:schemeClr val="tx1"/>
            </a:solidFill>
            <a:round/>
            <a:headEnd/>
            <a:tailEnd/>
          </a:ln>
        </p:spPr>
        <p:txBody>
          <a:bodyPr/>
          <a:lstStyle/>
          <a:p>
            <a:endParaRPr lang="en-US"/>
          </a:p>
        </p:txBody>
      </p:sp>
      <p:sp>
        <p:nvSpPr>
          <p:cNvPr id="429" name="Freeform 262"/>
          <p:cNvSpPr>
            <a:spLocks/>
          </p:cNvSpPr>
          <p:nvPr/>
        </p:nvSpPr>
        <p:spPr bwMode="auto">
          <a:xfrm>
            <a:off x="4690361" y="2015322"/>
            <a:ext cx="48689" cy="23394"/>
          </a:xfrm>
          <a:custGeom>
            <a:avLst/>
            <a:gdLst>
              <a:gd name="T0" fmla="*/ 94 w 117"/>
              <a:gd name="T1" fmla="*/ 0 h 64"/>
              <a:gd name="T2" fmla="*/ 0 w 117"/>
              <a:gd name="T3" fmla="*/ 24 h 64"/>
              <a:gd name="T4" fmla="*/ 94 w 117"/>
              <a:gd name="T5" fmla="*/ 64 h 64"/>
              <a:gd name="T6" fmla="*/ 117 w 117"/>
              <a:gd name="T7" fmla="*/ 47 h 64"/>
              <a:gd name="T8" fmla="*/ 94 w 117"/>
              <a:gd name="T9" fmla="*/ 0 h 64"/>
              <a:gd name="T10" fmla="*/ 0 60000 65536"/>
              <a:gd name="T11" fmla="*/ 0 60000 65536"/>
              <a:gd name="T12" fmla="*/ 0 60000 65536"/>
              <a:gd name="T13" fmla="*/ 0 60000 65536"/>
              <a:gd name="T14" fmla="*/ 0 60000 65536"/>
              <a:gd name="T15" fmla="*/ 0 w 117"/>
              <a:gd name="T16" fmla="*/ 0 h 64"/>
              <a:gd name="T17" fmla="*/ 117 w 117"/>
              <a:gd name="T18" fmla="*/ 64 h 64"/>
            </a:gdLst>
            <a:ahLst/>
            <a:cxnLst>
              <a:cxn ang="T10">
                <a:pos x="T0" y="T1"/>
              </a:cxn>
              <a:cxn ang="T11">
                <a:pos x="T2" y="T3"/>
              </a:cxn>
              <a:cxn ang="T12">
                <a:pos x="T4" y="T5"/>
              </a:cxn>
              <a:cxn ang="T13">
                <a:pos x="T6" y="T7"/>
              </a:cxn>
              <a:cxn ang="T14">
                <a:pos x="T8" y="T9"/>
              </a:cxn>
            </a:cxnLst>
            <a:rect l="T15" t="T16" r="T17" b="T18"/>
            <a:pathLst>
              <a:path w="117" h="64">
                <a:moveTo>
                  <a:pt x="94" y="0"/>
                </a:moveTo>
                <a:lnTo>
                  <a:pt x="0" y="24"/>
                </a:lnTo>
                <a:lnTo>
                  <a:pt x="94" y="64"/>
                </a:lnTo>
                <a:lnTo>
                  <a:pt x="117" y="47"/>
                </a:lnTo>
                <a:lnTo>
                  <a:pt x="94" y="0"/>
                </a:lnTo>
                <a:close/>
              </a:path>
            </a:pathLst>
          </a:custGeom>
          <a:solidFill>
            <a:srgbClr val="FFFFFF"/>
          </a:solidFill>
          <a:ln w="9525">
            <a:solidFill>
              <a:schemeClr val="tx1"/>
            </a:solidFill>
            <a:round/>
            <a:headEnd/>
            <a:tailEnd/>
          </a:ln>
        </p:spPr>
        <p:txBody>
          <a:bodyPr/>
          <a:lstStyle/>
          <a:p>
            <a:endParaRPr lang="en-US"/>
          </a:p>
        </p:txBody>
      </p:sp>
      <p:sp>
        <p:nvSpPr>
          <p:cNvPr id="430" name="Freeform 263"/>
          <p:cNvSpPr>
            <a:spLocks/>
          </p:cNvSpPr>
          <p:nvPr/>
        </p:nvSpPr>
        <p:spPr bwMode="auto">
          <a:xfrm>
            <a:off x="5628443" y="2038717"/>
            <a:ext cx="126592" cy="99424"/>
          </a:xfrm>
          <a:custGeom>
            <a:avLst/>
            <a:gdLst>
              <a:gd name="T0" fmla="*/ 23 w 314"/>
              <a:gd name="T1" fmla="*/ 0 h 274"/>
              <a:gd name="T2" fmla="*/ 0 w 314"/>
              <a:gd name="T3" fmla="*/ 93 h 274"/>
              <a:gd name="T4" fmla="*/ 47 w 314"/>
              <a:gd name="T5" fmla="*/ 157 h 274"/>
              <a:gd name="T6" fmla="*/ 23 w 314"/>
              <a:gd name="T7" fmla="*/ 227 h 274"/>
              <a:gd name="T8" fmla="*/ 87 w 314"/>
              <a:gd name="T9" fmla="*/ 274 h 274"/>
              <a:gd name="T10" fmla="*/ 134 w 314"/>
              <a:gd name="T11" fmla="*/ 274 h 274"/>
              <a:gd name="T12" fmla="*/ 157 w 314"/>
              <a:gd name="T13" fmla="*/ 204 h 274"/>
              <a:gd name="T14" fmla="*/ 227 w 314"/>
              <a:gd name="T15" fmla="*/ 227 h 274"/>
              <a:gd name="T16" fmla="*/ 273 w 314"/>
              <a:gd name="T17" fmla="*/ 157 h 274"/>
              <a:gd name="T18" fmla="*/ 204 w 314"/>
              <a:gd name="T19" fmla="*/ 117 h 274"/>
              <a:gd name="T20" fmla="*/ 204 w 314"/>
              <a:gd name="T21" fmla="*/ 70 h 274"/>
              <a:gd name="T22" fmla="*/ 296 w 314"/>
              <a:gd name="T23" fmla="*/ 140 h 274"/>
              <a:gd name="T24" fmla="*/ 314 w 314"/>
              <a:gd name="T25" fmla="*/ 117 h 274"/>
              <a:gd name="T26" fmla="*/ 314 w 314"/>
              <a:gd name="T27" fmla="*/ 70 h 274"/>
              <a:gd name="T28" fmla="*/ 227 w 314"/>
              <a:gd name="T29" fmla="*/ 0 h 274"/>
              <a:gd name="T30" fmla="*/ 180 w 314"/>
              <a:gd name="T31" fmla="*/ 0 h 274"/>
              <a:gd name="T32" fmla="*/ 134 w 314"/>
              <a:gd name="T33" fmla="*/ 23 h 274"/>
              <a:gd name="T34" fmla="*/ 116 w 314"/>
              <a:gd name="T35" fmla="*/ 70 h 274"/>
              <a:gd name="T36" fmla="*/ 70 w 314"/>
              <a:gd name="T37" fmla="*/ 23 h 274"/>
              <a:gd name="T38" fmla="*/ 23 w 314"/>
              <a:gd name="T39" fmla="*/ 0 h 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4"/>
              <a:gd name="T61" fmla="*/ 0 h 274"/>
              <a:gd name="T62" fmla="*/ 314 w 314"/>
              <a:gd name="T63" fmla="*/ 274 h 2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4" h="274">
                <a:moveTo>
                  <a:pt x="23" y="0"/>
                </a:moveTo>
                <a:lnTo>
                  <a:pt x="0" y="93"/>
                </a:lnTo>
                <a:lnTo>
                  <a:pt x="47" y="157"/>
                </a:lnTo>
                <a:lnTo>
                  <a:pt x="23" y="227"/>
                </a:lnTo>
                <a:lnTo>
                  <a:pt x="87" y="274"/>
                </a:lnTo>
                <a:lnTo>
                  <a:pt x="134" y="274"/>
                </a:lnTo>
                <a:lnTo>
                  <a:pt x="157" y="204"/>
                </a:lnTo>
                <a:lnTo>
                  <a:pt x="227" y="227"/>
                </a:lnTo>
                <a:lnTo>
                  <a:pt x="273" y="157"/>
                </a:lnTo>
                <a:lnTo>
                  <a:pt x="204" y="117"/>
                </a:lnTo>
                <a:lnTo>
                  <a:pt x="204" y="70"/>
                </a:lnTo>
                <a:lnTo>
                  <a:pt x="296" y="140"/>
                </a:lnTo>
                <a:lnTo>
                  <a:pt x="314" y="117"/>
                </a:lnTo>
                <a:lnTo>
                  <a:pt x="314" y="70"/>
                </a:lnTo>
                <a:lnTo>
                  <a:pt x="227" y="0"/>
                </a:lnTo>
                <a:lnTo>
                  <a:pt x="180" y="0"/>
                </a:lnTo>
                <a:lnTo>
                  <a:pt x="134" y="23"/>
                </a:lnTo>
                <a:lnTo>
                  <a:pt x="116" y="70"/>
                </a:lnTo>
                <a:lnTo>
                  <a:pt x="70" y="23"/>
                </a:lnTo>
                <a:lnTo>
                  <a:pt x="23" y="0"/>
                </a:lnTo>
                <a:close/>
              </a:path>
            </a:pathLst>
          </a:custGeom>
          <a:solidFill>
            <a:srgbClr val="FFFFFF"/>
          </a:solidFill>
          <a:ln w="9525">
            <a:solidFill>
              <a:schemeClr val="tx1"/>
            </a:solidFill>
            <a:round/>
            <a:headEnd/>
            <a:tailEnd/>
          </a:ln>
        </p:spPr>
        <p:txBody>
          <a:bodyPr/>
          <a:lstStyle/>
          <a:p>
            <a:endParaRPr lang="en-US"/>
          </a:p>
        </p:txBody>
      </p:sp>
      <p:sp>
        <p:nvSpPr>
          <p:cNvPr id="431" name="Freeform 264"/>
          <p:cNvSpPr>
            <a:spLocks/>
          </p:cNvSpPr>
          <p:nvPr/>
        </p:nvSpPr>
        <p:spPr bwMode="auto">
          <a:xfrm>
            <a:off x="3956774" y="2246337"/>
            <a:ext cx="2801262" cy="1099512"/>
          </a:xfrm>
          <a:custGeom>
            <a:avLst/>
            <a:gdLst>
              <a:gd name="T0" fmla="*/ 18 w 6905"/>
              <a:gd name="T1" fmla="*/ 1870 h 3009"/>
              <a:gd name="T2" fmla="*/ 0 w 6905"/>
              <a:gd name="T3" fmla="*/ 1922 h 3009"/>
              <a:gd name="T4" fmla="*/ 1000 w 6905"/>
              <a:gd name="T5" fmla="*/ 3009 h 3009"/>
              <a:gd name="T6" fmla="*/ 6858 w 6905"/>
              <a:gd name="T7" fmla="*/ 209 h 3009"/>
              <a:gd name="T8" fmla="*/ 6905 w 6905"/>
              <a:gd name="T9" fmla="*/ 11 h 3009"/>
              <a:gd name="T10" fmla="*/ 6864 w 6905"/>
              <a:gd name="T11" fmla="*/ 6 h 3009"/>
              <a:gd name="T12" fmla="*/ 6567 w 6905"/>
              <a:gd name="T13" fmla="*/ 0 h 3009"/>
              <a:gd name="T14" fmla="*/ 6365 w 6905"/>
              <a:gd name="T15" fmla="*/ 185 h 3009"/>
              <a:gd name="T16" fmla="*/ 1139 w 6905"/>
              <a:gd name="T17" fmla="*/ 2230 h 3009"/>
              <a:gd name="T18" fmla="*/ 186 w 6905"/>
              <a:gd name="T19" fmla="*/ 1887 h 3009"/>
              <a:gd name="T20" fmla="*/ 18 w 6905"/>
              <a:gd name="T21" fmla="*/ 1870 h 30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05"/>
              <a:gd name="T34" fmla="*/ 0 h 3009"/>
              <a:gd name="T35" fmla="*/ 6905 w 6905"/>
              <a:gd name="T36" fmla="*/ 3009 h 30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05" h="3009">
                <a:moveTo>
                  <a:pt x="18" y="1870"/>
                </a:moveTo>
                <a:lnTo>
                  <a:pt x="0" y="1922"/>
                </a:lnTo>
                <a:lnTo>
                  <a:pt x="1000" y="3009"/>
                </a:lnTo>
                <a:lnTo>
                  <a:pt x="6858" y="209"/>
                </a:lnTo>
                <a:lnTo>
                  <a:pt x="6905" y="11"/>
                </a:lnTo>
                <a:lnTo>
                  <a:pt x="6864" y="6"/>
                </a:lnTo>
                <a:lnTo>
                  <a:pt x="6567" y="0"/>
                </a:lnTo>
                <a:lnTo>
                  <a:pt x="6365" y="185"/>
                </a:lnTo>
                <a:lnTo>
                  <a:pt x="1139" y="2230"/>
                </a:lnTo>
                <a:lnTo>
                  <a:pt x="186" y="1887"/>
                </a:lnTo>
                <a:lnTo>
                  <a:pt x="18" y="1870"/>
                </a:lnTo>
                <a:close/>
              </a:path>
            </a:pathLst>
          </a:custGeom>
          <a:solidFill>
            <a:srgbClr val="FFFFFF"/>
          </a:solidFill>
          <a:ln w="9525">
            <a:noFill/>
            <a:round/>
            <a:headEnd/>
            <a:tailEnd/>
          </a:ln>
        </p:spPr>
        <p:txBody>
          <a:bodyPr/>
          <a:lstStyle/>
          <a:p>
            <a:endParaRPr lang="en-US"/>
          </a:p>
        </p:txBody>
      </p:sp>
      <p:sp>
        <p:nvSpPr>
          <p:cNvPr id="432" name="Freeform 265"/>
          <p:cNvSpPr>
            <a:spLocks/>
          </p:cNvSpPr>
          <p:nvPr/>
        </p:nvSpPr>
        <p:spPr bwMode="auto">
          <a:xfrm>
            <a:off x="3716575" y="3530077"/>
            <a:ext cx="61673" cy="49711"/>
          </a:xfrm>
          <a:custGeom>
            <a:avLst/>
            <a:gdLst>
              <a:gd name="T0" fmla="*/ 0 w 152"/>
              <a:gd name="T1" fmla="*/ 12 h 128"/>
              <a:gd name="T2" fmla="*/ 35 w 152"/>
              <a:gd name="T3" fmla="*/ 0 h 128"/>
              <a:gd name="T4" fmla="*/ 87 w 152"/>
              <a:gd name="T5" fmla="*/ 17 h 128"/>
              <a:gd name="T6" fmla="*/ 152 w 152"/>
              <a:gd name="T7" fmla="*/ 93 h 128"/>
              <a:gd name="T8" fmla="*/ 111 w 152"/>
              <a:gd name="T9" fmla="*/ 122 h 128"/>
              <a:gd name="T10" fmla="*/ 82 w 152"/>
              <a:gd name="T11" fmla="*/ 128 h 128"/>
              <a:gd name="T12" fmla="*/ 18 w 152"/>
              <a:gd name="T13" fmla="*/ 111 h 128"/>
              <a:gd name="T14" fmla="*/ 18 w 152"/>
              <a:gd name="T15" fmla="*/ 59 h 128"/>
              <a:gd name="T16" fmla="*/ 0 w 152"/>
              <a:gd name="T17" fmla="*/ 12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128"/>
              <a:gd name="T29" fmla="*/ 152 w 152"/>
              <a:gd name="T30" fmla="*/ 128 h 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128">
                <a:moveTo>
                  <a:pt x="0" y="12"/>
                </a:moveTo>
                <a:lnTo>
                  <a:pt x="35" y="0"/>
                </a:lnTo>
                <a:lnTo>
                  <a:pt x="87" y="17"/>
                </a:lnTo>
                <a:lnTo>
                  <a:pt x="152" y="93"/>
                </a:lnTo>
                <a:lnTo>
                  <a:pt x="111" y="122"/>
                </a:lnTo>
                <a:lnTo>
                  <a:pt x="82" y="128"/>
                </a:lnTo>
                <a:lnTo>
                  <a:pt x="18" y="111"/>
                </a:lnTo>
                <a:lnTo>
                  <a:pt x="18" y="59"/>
                </a:lnTo>
                <a:lnTo>
                  <a:pt x="0" y="12"/>
                </a:lnTo>
                <a:close/>
              </a:path>
            </a:pathLst>
          </a:custGeom>
          <a:solidFill>
            <a:srgbClr val="FFFFFF"/>
          </a:solidFill>
          <a:ln w="9525">
            <a:solidFill>
              <a:schemeClr val="tx1"/>
            </a:solidFill>
            <a:round/>
            <a:headEnd/>
            <a:tailEnd/>
          </a:ln>
        </p:spPr>
        <p:txBody>
          <a:bodyPr/>
          <a:lstStyle/>
          <a:p>
            <a:endParaRPr lang="en-US"/>
          </a:p>
        </p:txBody>
      </p:sp>
      <p:sp>
        <p:nvSpPr>
          <p:cNvPr id="433" name="Freeform 266"/>
          <p:cNvSpPr>
            <a:spLocks/>
          </p:cNvSpPr>
          <p:nvPr/>
        </p:nvSpPr>
        <p:spPr bwMode="auto">
          <a:xfrm>
            <a:off x="5634935" y="4424892"/>
            <a:ext cx="94132" cy="128667"/>
          </a:xfrm>
          <a:custGeom>
            <a:avLst/>
            <a:gdLst>
              <a:gd name="T0" fmla="*/ 0 w 232"/>
              <a:gd name="T1" fmla="*/ 0 h 354"/>
              <a:gd name="T2" fmla="*/ 23 w 232"/>
              <a:gd name="T3" fmla="*/ 110 h 354"/>
              <a:gd name="T4" fmla="*/ 70 w 232"/>
              <a:gd name="T5" fmla="*/ 244 h 354"/>
              <a:gd name="T6" fmla="*/ 232 w 232"/>
              <a:gd name="T7" fmla="*/ 354 h 354"/>
              <a:gd name="T8" fmla="*/ 232 w 232"/>
              <a:gd name="T9" fmla="*/ 255 h 354"/>
              <a:gd name="T10" fmla="*/ 187 w 232"/>
              <a:gd name="T11" fmla="*/ 220 h 354"/>
              <a:gd name="T12" fmla="*/ 187 w 232"/>
              <a:gd name="T13" fmla="*/ 87 h 354"/>
              <a:gd name="T14" fmla="*/ 145 w 232"/>
              <a:gd name="T15" fmla="*/ 12 h 354"/>
              <a:gd name="T16" fmla="*/ 70 w 232"/>
              <a:gd name="T17" fmla="*/ 12 h 354"/>
              <a:gd name="T18" fmla="*/ 12 w 232"/>
              <a:gd name="T19" fmla="*/ 6 h 354"/>
              <a:gd name="T20" fmla="*/ 0 w 232"/>
              <a:gd name="T21" fmla="*/ 0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2"/>
              <a:gd name="T34" fmla="*/ 0 h 354"/>
              <a:gd name="T35" fmla="*/ 232 w 232"/>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2" h="354">
                <a:moveTo>
                  <a:pt x="0" y="0"/>
                </a:moveTo>
                <a:lnTo>
                  <a:pt x="23" y="110"/>
                </a:lnTo>
                <a:lnTo>
                  <a:pt x="70" y="244"/>
                </a:lnTo>
                <a:lnTo>
                  <a:pt x="232" y="354"/>
                </a:lnTo>
                <a:lnTo>
                  <a:pt x="232" y="255"/>
                </a:lnTo>
                <a:lnTo>
                  <a:pt x="187" y="220"/>
                </a:lnTo>
                <a:lnTo>
                  <a:pt x="187" y="87"/>
                </a:lnTo>
                <a:lnTo>
                  <a:pt x="145" y="12"/>
                </a:lnTo>
                <a:lnTo>
                  <a:pt x="70" y="12"/>
                </a:lnTo>
                <a:lnTo>
                  <a:pt x="12" y="6"/>
                </a:lnTo>
                <a:lnTo>
                  <a:pt x="0" y="0"/>
                </a:lnTo>
                <a:close/>
              </a:path>
            </a:pathLst>
          </a:custGeom>
          <a:solidFill>
            <a:schemeClr val="bg2"/>
          </a:solidFill>
          <a:ln w="9525">
            <a:solidFill>
              <a:schemeClr val="tx1"/>
            </a:solidFill>
            <a:round/>
            <a:headEnd/>
            <a:tailEnd/>
          </a:ln>
        </p:spPr>
        <p:txBody>
          <a:bodyPr/>
          <a:lstStyle/>
          <a:p>
            <a:endParaRPr lang="en-US"/>
          </a:p>
        </p:txBody>
      </p:sp>
      <p:sp>
        <p:nvSpPr>
          <p:cNvPr id="434" name="Freeform 267"/>
          <p:cNvSpPr>
            <a:spLocks/>
          </p:cNvSpPr>
          <p:nvPr/>
        </p:nvSpPr>
        <p:spPr bwMode="auto">
          <a:xfrm>
            <a:off x="5884874" y="4427815"/>
            <a:ext cx="181774" cy="149136"/>
          </a:xfrm>
          <a:custGeom>
            <a:avLst/>
            <a:gdLst>
              <a:gd name="T0" fmla="*/ 0 w 448"/>
              <a:gd name="T1" fmla="*/ 365 h 407"/>
              <a:gd name="T2" fmla="*/ 24 w 448"/>
              <a:gd name="T3" fmla="*/ 389 h 407"/>
              <a:gd name="T4" fmla="*/ 64 w 448"/>
              <a:gd name="T5" fmla="*/ 407 h 407"/>
              <a:gd name="T6" fmla="*/ 111 w 448"/>
              <a:gd name="T7" fmla="*/ 407 h 407"/>
              <a:gd name="T8" fmla="*/ 140 w 448"/>
              <a:gd name="T9" fmla="*/ 377 h 407"/>
              <a:gd name="T10" fmla="*/ 181 w 448"/>
              <a:gd name="T11" fmla="*/ 348 h 407"/>
              <a:gd name="T12" fmla="*/ 221 w 448"/>
              <a:gd name="T13" fmla="*/ 325 h 407"/>
              <a:gd name="T14" fmla="*/ 251 w 448"/>
              <a:gd name="T15" fmla="*/ 278 h 407"/>
              <a:gd name="T16" fmla="*/ 279 w 448"/>
              <a:gd name="T17" fmla="*/ 220 h 407"/>
              <a:gd name="T18" fmla="*/ 291 w 448"/>
              <a:gd name="T19" fmla="*/ 197 h 407"/>
              <a:gd name="T20" fmla="*/ 332 w 448"/>
              <a:gd name="T21" fmla="*/ 163 h 407"/>
              <a:gd name="T22" fmla="*/ 384 w 448"/>
              <a:gd name="T23" fmla="*/ 139 h 407"/>
              <a:gd name="T24" fmla="*/ 425 w 448"/>
              <a:gd name="T25" fmla="*/ 139 h 407"/>
              <a:gd name="T26" fmla="*/ 448 w 448"/>
              <a:gd name="T27" fmla="*/ 121 h 407"/>
              <a:gd name="T28" fmla="*/ 448 w 448"/>
              <a:gd name="T29" fmla="*/ 98 h 407"/>
              <a:gd name="T30" fmla="*/ 408 w 448"/>
              <a:gd name="T31" fmla="*/ 23 h 407"/>
              <a:gd name="T32" fmla="*/ 378 w 448"/>
              <a:gd name="T33" fmla="*/ 0 h 407"/>
              <a:gd name="T34" fmla="*/ 349 w 448"/>
              <a:gd name="T35" fmla="*/ 0 h 407"/>
              <a:gd name="T36" fmla="*/ 303 w 448"/>
              <a:gd name="T37" fmla="*/ 51 h 407"/>
              <a:gd name="T38" fmla="*/ 297 w 448"/>
              <a:gd name="T39" fmla="*/ 121 h 407"/>
              <a:gd name="T40" fmla="*/ 268 w 448"/>
              <a:gd name="T41" fmla="*/ 151 h 407"/>
              <a:gd name="T42" fmla="*/ 274 w 448"/>
              <a:gd name="T43" fmla="*/ 185 h 407"/>
              <a:gd name="T44" fmla="*/ 268 w 448"/>
              <a:gd name="T45" fmla="*/ 220 h 407"/>
              <a:gd name="T46" fmla="*/ 239 w 448"/>
              <a:gd name="T47" fmla="*/ 220 h 407"/>
              <a:gd name="T48" fmla="*/ 216 w 448"/>
              <a:gd name="T49" fmla="*/ 191 h 407"/>
              <a:gd name="T50" fmla="*/ 157 w 448"/>
              <a:gd name="T51" fmla="*/ 255 h 407"/>
              <a:gd name="T52" fmla="*/ 87 w 448"/>
              <a:gd name="T53" fmla="*/ 307 h 407"/>
              <a:gd name="T54" fmla="*/ 70 w 448"/>
              <a:gd name="T55" fmla="*/ 348 h 407"/>
              <a:gd name="T56" fmla="*/ 35 w 448"/>
              <a:gd name="T57" fmla="*/ 360 h 407"/>
              <a:gd name="T58" fmla="*/ 12 w 448"/>
              <a:gd name="T59" fmla="*/ 360 h 407"/>
              <a:gd name="T60" fmla="*/ 0 w 448"/>
              <a:gd name="T61" fmla="*/ 365 h 40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8"/>
              <a:gd name="T94" fmla="*/ 0 h 407"/>
              <a:gd name="T95" fmla="*/ 448 w 448"/>
              <a:gd name="T96" fmla="*/ 407 h 40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8" h="407">
                <a:moveTo>
                  <a:pt x="0" y="365"/>
                </a:moveTo>
                <a:lnTo>
                  <a:pt x="24" y="389"/>
                </a:lnTo>
                <a:lnTo>
                  <a:pt x="64" y="407"/>
                </a:lnTo>
                <a:lnTo>
                  <a:pt x="111" y="407"/>
                </a:lnTo>
                <a:lnTo>
                  <a:pt x="140" y="377"/>
                </a:lnTo>
                <a:lnTo>
                  <a:pt x="181" y="348"/>
                </a:lnTo>
                <a:lnTo>
                  <a:pt x="221" y="325"/>
                </a:lnTo>
                <a:lnTo>
                  <a:pt x="251" y="278"/>
                </a:lnTo>
                <a:lnTo>
                  <a:pt x="279" y="220"/>
                </a:lnTo>
                <a:lnTo>
                  <a:pt x="291" y="197"/>
                </a:lnTo>
                <a:lnTo>
                  <a:pt x="332" y="163"/>
                </a:lnTo>
                <a:lnTo>
                  <a:pt x="384" y="139"/>
                </a:lnTo>
                <a:lnTo>
                  <a:pt x="425" y="139"/>
                </a:lnTo>
                <a:lnTo>
                  <a:pt x="448" y="121"/>
                </a:lnTo>
                <a:lnTo>
                  <a:pt x="448" y="98"/>
                </a:lnTo>
                <a:lnTo>
                  <a:pt x="408" y="23"/>
                </a:lnTo>
                <a:lnTo>
                  <a:pt x="378" y="0"/>
                </a:lnTo>
                <a:lnTo>
                  <a:pt x="349" y="0"/>
                </a:lnTo>
                <a:lnTo>
                  <a:pt x="303" y="51"/>
                </a:lnTo>
                <a:lnTo>
                  <a:pt x="297" y="121"/>
                </a:lnTo>
                <a:lnTo>
                  <a:pt x="268" y="151"/>
                </a:lnTo>
                <a:lnTo>
                  <a:pt x="274" y="185"/>
                </a:lnTo>
                <a:lnTo>
                  <a:pt x="268" y="220"/>
                </a:lnTo>
                <a:lnTo>
                  <a:pt x="239" y="220"/>
                </a:lnTo>
                <a:lnTo>
                  <a:pt x="216" y="191"/>
                </a:lnTo>
                <a:lnTo>
                  <a:pt x="157" y="255"/>
                </a:lnTo>
                <a:lnTo>
                  <a:pt x="87" y="307"/>
                </a:lnTo>
                <a:lnTo>
                  <a:pt x="70" y="348"/>
                </a:lnTo>
                <a:lnTo>
                  <a:pt x="35" y="360"/>
                </a:lnTo>
                <a:lnTo>
                  <a:pt x="12" y="360"/>
                </a:lnTo>
                <a:lnTo>
                  <a:pt x="0" y="365"/>
                </a:lnTo>
                <a:close/>
              </a:path>
            </a:pathLst>
          </a:custGeom>
          <a:solidFill>
            <a:schemeClr val="bg2"/>
          </a:solidFill>
          <a:ln w="9525">
            <a:solidFill>
              <a:schemeClr val="tx1"/>
            </a:solidFill>
            <a:round/>
            <a:headEnd/>
            <a:tailEnd/>
          </a:ln>
        </p:spPr>
        <p:txBody>
          <a:bodyPr/>
          <a:lstStyle/>
          <a:p>
            <a:endParaRPr lang="en-US"/>
          </a:p>
        </p:txBody>
      </p:sp>
      <p:sp>
        <p:nvSpPr>
          <p:cNvPr id="435" name="Freeform 268"/>
          <p:cNvSpPr>
            <a:spLocks/>
          </p:cNvSpPr>
          <p:nvPr/>
        </p:nvSpPr>
        <p:spPr bwMode="auto">
          <a:xfrm>
            <a:off x="5972514" y="4480452"/>
            <a:ext cx="22722" cy="29242"/>
          </a:xfrm>
          <a:custGeom>
            <a:avLst/>
            <a:gdLst>
              <a:gd name="T0" fmla="*/ 0 w 53"/>
              <a:gd name="T1" fmla="*/ 40 h 75"/>
              <a:gd name="T2" fmla="*/ 12 w 53"/>
              <a:gd name="T3" fmla="*/ 75 h 75"/>
              <a:gd name="T4" fmla="*/ 41 w 53"/>
              <a:gd name="T5" fmla="*/ 75 h 75"/>
              <a:gd name="T6" fmla="*/ 53 w 53"/>
              <a:gd name="T7" fmla="*/ 40 h 75"/>
              <a:gd name="T8" fmla="*/ 41 w 53"/>
              <a:gd name="T9" fmla="*/ 0 h 75"/>
              <a:gd name="T10" fmla="*/ 6 w 53"/>
              <a:gd name="T11" fmla="*/ 40 h 75"/>
              <a:gd name="T12" fmla="*/ 0 w 53"/>
              <a:gd name="T13" fmla="*/ 40 h 75"/>
              <a:gd name="T14" fmla="*/ 0 60000 65536"/>
              <a:gd name="T15" fmla="*/ 0 60000 65536"/>
              <a:gd name="T16" fmla="*/ 0 60000 65536"/>
              <a:gd name="T17" fmla="*/ 0 60000 65536"/>
              <a:gd name="T18" fmla="*/ 0 60000 65536"/>
              <a:gd name="T19" fmla="*/ 0 60000 65536"/>
              <a:gd name="T20" fmla="*/ 0 60000 65536"/>
              <a:gd name="T21" fmla="*/ 0 w 53"/>
              <a:gd name="T22" fmla="*/ 0 h 75"/>
              <a:gd name="T23" fmla="*/ 53 w 53"/>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75">
                <a:moveTo>
                  <a:pt x="0" y="40"/>
                </a:moveTo>
                <a:lnTo>
                  <a:pt x="12" y="75"/>
                </a:lnTo>
                <a:lnTo>
                  <a:pt x="41" y="75"/>
                </a:lnTo>
                <a:lnTo>
                  <a:pt x="53" y="40"/>
                </a:lnTo>
                <a:lnTo>
                  <a:pt x="41" y="0"/>
                </a:lnTo>
                <a:lnTo>
                  <a:pt x="6" y="40"/>
                </a:lnTo>
                <a:lnTo>
                  <a:pt x="0" y="40"/>
                </a:lnTo>
                <a:close/>
              </a:path>
            </a:pathLst>
          </a:custGeom>
          <a:solidFill>
            <a:srgbClr val="FFFFFF"/>
          </a:solidFill>
          <a:ln w="9525">
            <a:solidFill>
              <a:schemeClr val="tx1"/>
            </a:solidFill>
            <a:round/>
            <a:headEnd/>
            <a:tailEnd/>
          </a:ln>
        </p:spPr>
        <p:txBody>
          <a:bodyPr/>
          <a:lstStyle/>
          <a:p>
            <a:endParaRPr lang="en-US"/>
          </a:p>
        </p:txBody>
      </p:sp>
      <p:sp>
        <p:nvSpPr>
          <p:cNvPr id="436" name="Freeform 269"/>
          <p:cNvSpPr>
            <a:spLocks/>
          </p:cNvSpPr>
          <p:nvPr/>
        </p:nvSpPr>
        <p:spPr bwMode="auto">
          <a:xfrm>
            <a:off x="6397736" y="4664679"/>
            <a:ext cx="249939" cy="233939"/>
          </a:xfrm>
          <a:custGeom>
            <a:avLst/>
            <a:gdLst>
              <a:gd name="T0" fmla="*/ 616 w 616"/>
              <a:gd name="T1" fmla="*/ 233 h 645"/>
              <a:gd name="T2" fmla="*/ 523 w 616"/>
              <a:gd name="T3" fmla="*/ 157 h 645"/>
              <a:gd name="T4" fmla="*/ 459 w 616"/>
              <a:gd name="T5" fmla="*/ 122 h 645"/>
              <a:gd name="T6" fmla="*/ 406 w 616"/>
              <a:gd name="T7" fmla="*/ 134 h 645"/>
              <a:gd name="T8" fmla="*/ 337 w 616"/>
              <a:gd name="T9" fmla="*/ 181 h 645"/>
              <a:gd name="T10" fmla="*/ 279 w 616"/>
              <a:gd name="T11" fmla="*/ 186 h 645"/>
              <a:gd name="T12" fmla="*/ 215 w 616"/>
              <a:gd name="T13" fmla="*/ 174 h 645"/>
              <a:gd name="T14" fmla="*/ 197 w 616"/>
              <a:gd name="T15" fmla="*/ 52 h 645"/>
              <a:gd name="T16" fmla="*/ 139 w 616"/>
              <a:gd name="T17" fmla="*/ 0 h 645"/>
              <a:gd name="T18" fmla="*/ 80 w 616"/>
              <a:gd name="T19" fmla="*/ 0 h 645"/>
              <a:gd name="T20" fmla="*/ 5 w 616"/>
              <a:gd name="T21" fmla="*/ 24 h 645"/>
              <a:gd name="T22" fmla="*/ 0 w 616"/>
              <a:gd name="T23" fmla="*/ 52 h 645"/>
              <a:gd name="T24" fmla="*/ 58 w 616"/>
              <a:gd name="T25" fmla="*/ 59 h 645"/>
              <a:gd name="T26" fmla="*/ 63 w 616"/>
              <a:gd name="T27" fmla="*/ 99 h 645"/>
              <a:gd name="T28" fmla="*/ 98 w 616"/>
              <a:gd name="T29" fmla="*/ 129 h 645"/>
              <a:gd name="T30" fmla="*/ 133 w 616"/>
              <a:gd name="T31" fmla="*/ 146 h 645"/>
              <a:gd name="T32" fmla="*/ 162 w 616"/>
              <a:gd name="T33" fmla="*/ 146 h 645"/>
              <a:gd name="T34" fmla="*/ 115 w 616"/>
              <a:gd name="T35" fmla="*/ 174 h 645"/>
              <a:gd name="T36" fmla="*/ 98 w 616"/>
              <a:gd name="T37" fmla="*/ 204 h 645"/>
              <a:gd name="T38" fmla="*/ 115 w 616"/>
              <a:gd name="T39" fmla="*/ 239 h 645"/>
              <a:gd name="T40" fmla="*/ 192 w 616"/>
              <a:gd name="T41" fmla="*/ 239 h 645"/>
              <a:gd name="T42" fmla="*/ 227 w 616"/>
              <a:gd name="T43" fmla="*/ 233 h 645"/>
              <a:gd name="T44" fmla="*/ 314 w 616"/>
              <a:gd name="T45" fmla="*/ 279 h 645"/>
              <a:gd name="T46" fmla="*/ 401 w 616"/>
              <a:gd name="T47" fmla="*/ 373 h 645"/>
              <a:gd name="T48" fmla="*/ 418 w 616"/>
              <a:gd name="T49" fmla="*/ 401 h 645"/>
              <a:gd name="T50" fmla="*/ 412 w 616"/>
              <a:gd name="T51" fmla="*/ 436 h 645"/>
              <a:gd name="T52" fmla="*/ 441 w 616"/>
              <a:gd name="T53" fmla="*/ 453 h 645"/>
              <a:gd name="T54" fmla="*/ 360 w 616"/>
              <a:gd name="T55" fmla="*/ 483 h 645"/>
              <a:gd name="T56" fmla="*/ 366 w 616"/>
              <a:gd name="T57" fmla="*/ 500 h 645"/>
              <a:gd name="T58" fmla="*/ 418 w 616"/>
              <a:gd name="T59" fmla="*/ 523 h 645"/>
              <a:gd name="T60" fmla="*/ 394 w 616"/>
              <a:gd name="T61" fmla="*/ 564 h 645"/>
              <a:gd name="T62" fmla="*/ 394 w 616"/>
              <a:gd name="T63" fmla="*/ 610 h 645"/>
              <a:gd name="T64" fmla="*/ 464 w 616"/>
              <a:gd name="T65" fmla="*/ 593 h 645"/>
              <a:gd name="T66" fmla="*/ 488 w 616"/>
              <a:gd name="T67" fmla="*/ 634 h 645"/>
              <a:gd name="T68" fmla="*/ 511 w 616"/>
              <a:gd name="T69" fmla="*/ 645 h 645"/>
              <a:gd name="T70" fmla="*/ 616 w 616"/>
              <a:gd name="T71" fmla="*/ 233 h 6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6"/>
              <a:gd name="T109" fmla="*/ 0 h 645"/>
              <a:gd name="T110" fmla="*/ 616 w 616"/>
              <a:gd name="T111" fmla="*/ 645 h 6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6" h="645">
                <a:moveTo>
                  <a:pt x="616" y="233"/>
                </a:moveTo>
                <a:lnTo>
                  <a:pt x="523" y="157"/>
                </a:lnTo>
                <a:lnTo>
                  <a:pt x="459" y="122"/>
                </a:lnTo>
                <a:lnTo>
                  <a:pt x="406" y="134"/>
                </a:lnTo>
                <a:lnTo>
                  <a:pt x="337" y="181"/>
                </a:lnTo>
                <a:lnTo>
                  <a:pt x="279" y="186"/>
                </a:lnTo>
                <a:lnTo>
                  <a:pt x="215" y="174"/>
                </a:lnTo>
                <a:lnTo>
                  <a:pt x="197" y="52"/>
                </a:lnTo>
                <a:lnTo>
                  <a:pt x="139" y="0"/>
                </a:lnTo>
                <a:lnTo>
                  <a:pt x="80" y="0"/>
                </a:lnTo>
                <a:lnTo>
                  <a:pt x="5" y="24"/>
                </a:lnTo>
                <a:lnTo>
                  <a:pt x="0" y="52"/>
                </a:lnTo>
                <a:lnTo>
                  <a:pt x="58" y="59"/>
                </a:lnTo>
                <a:lnTo>
                  <a:pt x="63" y="99"/>
                </a:lnTo>
                <a:lnTo>
                  <a:pt x="98" y="129"/>
                </a:lnTo>
                <a:lnTo>
                  <a:pt x="133" y="146"/>
                </a:lnTo>
                <a:lnTo>
                  <a:pt x="162" y="146"/>
                </a:lnTo>
                <a:lnTo>
                  <a:pt x="115" y="174"/>
                </a:lnTo>
                <a:lnTo>
                  <a:pt x="98" y="204"/>
                </a:lnTo>
                <a:lnTo>
                  <a:pt x="115" y="239"/>
                </a:lnTo>
                <a:lnTo>
                  <a:pt x="192" y="239"/>
                </a:lnTo>
                <a:lnTo>
                  <a:pt x="227" y="233"/>
                </a:lnTo>
                <a:lnTo>
                  <a:pt x="314" y="279"/>
                </a:lnTo>
                <a:lnTo>
                  <a:pt x="401" y="373"/>
                </a:lnTo>
                <a:lnTo>
                  <a:pt x="418" y="401"/>
                </a:lnTo>
                <a:lnTo>
                  <a:pt x="412" y="436"/>
                </a:lnTo>
                <a:lnTo>
                  <a:pt x="441" y="453"/>
                </a:lnTo>
                <a:lnTo>
                  <a:pt x="360" y="483"/>
                </a:lnTo>
                <a:lnTo>
                  <a:pt x="366" y="500"/>
                </a:lnTo>
                <a:lnTo>
                  <a:pt x="418" y="523"/>
                </a:lnTo>
                <a:lnTo>
                  <a:pt x="394" y="564"/>
                </a:lnTo>
                <a:lnTo>
                  <a:pt x="394" y="610"/>
                </a:lnTo>
                <a:lnTo>
                  <a:pt x="464" y="593"/>
                </a:lnTo>
                <a:lnTo>
                  <a:pt x="488" y="634"/>
                </a:lnTo>
                <a:lnTo>
                  <a:pt x="511" y="645"/>
                </a:lnTo>
                <a:lnTo>
                  <a:pt x="616" y="233"/>
                </a:lnTo>
                <a:close/>
              </a:path>
            </a:pathLst>
          </a:custGeom>
          <a:solidFill>
            <a:schemeClr val="bg2"/>
          </a:solidFill>
          <a:ln w="9525">
            <a:solidFill>
              <a:schemeClr val="tx1"/>
            </a:solidFill>
            <a:round/>
            <a:headEnd/>
            <a:tailEnd/>
          </a:ln>
        </p:spPr>
        <p:txBody>
          <a:bodyPr/>
          <a:lstStyle/>
          <a:p>
            <a:endParaRPr lang="en-US"/>
          </a:p>
        </p:txBody>
      </p:sp>
      <p:sp>
        <p:nvSpPr>
          <p:cNvPr id="437" name="Freeform 270"/>
          <p:cNvSpPr>
            <a:spLocks/>
          </p:cNvSpPr>
          <p:nvPr/>
        </p:nvSpPr>
        <p:spPr bwMode="auto">
          <a:xfrm>
            <a:off x="6514590" y="4857677"/>
            <a:ext cx="29214" cy="29242"/>
          </a:xfrm>
          <a:custGeom>
            <a:avLst/>
            <a:gdLst>
              <a:gd name="T0" fmla="*/ 41 w 70"/>
              <a:gd name="T1" fmla="*/ 0 h 75"/>
              <a:gd name="T2" fmla="*/ 6 w 70"/>
              <a:gd name="T3" fmla="*/ 0 h 75"/>
              <a:gd name="T4" fmla="*/ 0 w 70"/>
              <a:gd name="T5" fmla="*/ 29 h 75"/>
              <a:gd name="T6" fmla="*/ 24 w 70"/>
              <a:gd name="T7" fmla="*/ 64 h 75"/>
              <a:gd name="T8" fmla="*/ 29 w 70"/>
              <a:gd name="T9" fmla="*/ 75 h 75"/>
              <a:gd name="T10" fmla="*/ 70 w 70"/>
              <a:gd name="T11" fmla="*/ 23 h 75"/>
              <a:gd name="T12" fmla="*/ 59 w 70"/>
              <a:gd name="T13" fmla="*/ 6 h 75"/>
              <a:gd name="T14" fmla="*/ 41 w 70"/>
              <a:gd name="T15" fmla="*/ 0 h 75"/>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75"/>
              <a:gd name="T26" fmla="*/ 70 w 70"/>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75">
                <a:moveTo>
                  <a:pt x="41" y="0"/>
                </a:moveTo>
                <a:lnTo>
                  <a:pt x="6" y="0"/>
                </a:lnTo>
                <a:lnTo>
                  <a:pt x="0" y="29"/>
                </a:lnTo>
                <a:lnTo>
                  <a:pt x="24" y="64"/>
                </a:lnTo>
                <a:lnTo>
                  <a:pt x="29" y="75"/>
                </a:lnTo>
                <a:lnTo>
                  <a:pt x="70" y="23"/>
                </a:lnTo>
                <a:lnTo>
                  <a:pt x="59" y="6"/>
                </a:lnTo>
                <a:lnTo>
                  <a:pt x="41" y="0"/>
                </a:lnTo>
                <a:close/>
              </a:path>
            </a:pathLst>
          </a:custGeom>
          <a:solidFill>
            <a:srgbClr val="FFFFFF"/>
          </a:solidFill>
          <a:ln w="9525">
            <a:solidFill>
              <a:schemeClr val="tx1"/>
            </a:solidFill>
            <a:round/>
            <a:headEnd/>
            <a:tailEnd/>
          </a:ln>
        </p:spPr>
        <p:txBody>
          <a:bodyPr/>
          <a:lstStyle/>
          <a:p>
            <a:endParaRPr lang="en-US"/>
          </a:p>
        </p:txBody>
      </p:sp>
      <p:sp>
        <p:nvSpPr>
          <p:cNvPr id="438" name="Freeform 271"/>
          <p:cNvSpPr>
            <a:spLocks/>
          </p:cNvSpPr>
          <p:nvPr/>
        </p:nvSpPr>
        <p:spPr bwMode="auto">
          <a:xfrm>
            <a:off x="6602230" y="4743633"/>
            <a:ext cx="240200" cy="248560"/>
          </a:xfrm>
          <a:custGeom>
            <a:avLst/>
            <a:gdLst>
              <a:gd name="T0" fmla="*/ 115 w 591"/>
              <a:gd name="T1" fmla="*/ 0 h 680"/>
              <a:gd name="T2" fmla="*/ 0 w 591"/>
              <a:gd name="T3" fmla="*/ 424 h 680"/>
              <a:gd name="T4" fmla="*/ 57 w 591"/>
              <a:gd name="T5" fmla="*/ 471 h 680"/>
              <a:gd name="T6" fmla="*/ 98 w 591"/>
              <a:gd name="T7" fmla="*/ 459 h 680"/>
              <a:gd name="T8" fmla="*/ 104 w 591"/>
              <a:gd name="T9" fmla="*/ 483 h 680"/>
              <a:gd name="T10" fmla="*/ 167 w 591"/>
              <a:gd name="T11" fmla="*/ 483 h 680"/>
              <a:gd name="T12" fmla="*/ 174 w 591"/>
              <a:gd name="T13" fmla="*/ 471 h 680"/>
              <a:gd name="T14" fmla="*/ 157 w 591"/>
              <a:gd name="T15" fmla="*/ 419 h 680"/>
              <a:gd name="T16" fmla="*/ 92 w 591"/>
              <a:gd name="T17" fmla="*/ 396 h 680"/>
              <a:gd name="T18" fmla="*/ 174 w 591"/>
              <a:gd name="T19" fmla="*/ 396 h 680"/>
              <a:gd name="T20" fmla="*/ 209 w 591"/>
              <a:gd name="T21" fmla="*/ 389 h 680"/>
              <a:gd name="T22" fmla="*/ 307 w 591"/>
              <a:gd name="T23" fmla="*/ 431 h 680"/>
              <a:gd name="T24" fmla="*/ 366 w 591"/>
              <a:gd name="T25" fmla="*/ 483 h 680"/>
              <a:gd name="T26" fmla="*/ 401 w 591"/>
              <a:gd name="T27" fmla="*/ 518 h 680"/>
              <a:gd name="T28" fmla="*/ 401 w 591"/>
              <a:gd name="T29" fmla="*/ 546 h 680"/>
              <a:gd name="T30" fmla="*/ 434 w 591"/>
              <a:gd name="T31" fmla="*/ 569 h 680"/>
              <a:gd name="T32" fmla="*/ 446 w 591"/>
              <a:gd name="T33" fmla="*/ 628 h 680"/>
              <a:gd name="T34" fmla="*/ 528 w 591"/>
              <a:gd name="T35" fmla="*/ 680 h 680"/>
              <a:gd name="T36" fmla="*/ 591 w 591"/>
              <a:gd name="T37" fmla="*/ 680 h 680"/>
              <a:gd name="T38" fmla="*/ 563 w 591"/>
              <a:gd name="T39" fmla="*/ 645 h 680"/>
              <a:gd name="T40" fmla="*/ 586 w 591"/>
              <a:gd name="T41" fmla="*/ 628 h 680"/>
              <a:gd name="T42" fmla="*/ 551 w 591"/>
              <a:gd name="T43" fmla="*/ 593 h 680"/>
              <a:gd name="T44" fmla="*/ 441 w 591"/>
              <a:gd name="T45" fmla="*/ 471 h 680"/>
              <a:gd name="T46" fmla="*/ 406 w 591"/>
              <a:gd name="T47" fmla="*/ 389 h 680"/>
              <a:gd name="T48" fmla="*/ 424 w 591"/>
              <a:gd name="T49" fmla="*/ 361 h 680"/>
              <a:gd name="T50" fmla="*/ 441 w 591"/>
              <a:gd name="T51" fmla="*/ 326 h 680"/>
              <a:gd name="T52" fmla="*/ 434 w 591"/>
              <a:gd name="T53" fmla="*/ 302 h 680"/>
              <a:gd name="T54" fmla="*/ 377 w 591"/>
              <a:gd name="T55" fmla="*/ 256 h 680"/>
              <a:gd name="T56" fmla="*/ 354 w 591"/>
              <a:gd name="T57" fmla="*/ 239 h 680"/>
              <a:gd name="T58" fmla="*/ 354 w 591"/>
              <a:gd name="T59" fmla="*/ 192 h 680"/>
              <a:gd name="T60" fmla="*/ 279 w 591"/>
              <a:gd name="T61" fmla="*/ 105 h 680"/>
              <a:gd name="T62" fmla="*/ 197 w 591"/>
              <a:gd name="T63" fmla="*/ 53 h 680"/>
              <a:gd name="T64" fmla="*/ 150 w 591"/>
              <a:gd name="T65" fmla="*/ 23 h 680"/>
              <a:gd name="T66" fmla="*/ 115 w 591"/>
              <a:gd name="T67" fmla="*/ 0 h 6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91"/>
              <a:gd name="T103" fmla="*/ 0 h 680"/>
              <a:gd name="T104" fmla="*/ 591 w 591"/>
              <a:gd name="T105" fmla="*/ 680 h 6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91" h="680">
                <a:moveTo>
                  <a:pt x="115" y="0"/>
                </a:moveTo>
                <a:lnTo>
                  <a:pt x="0" y="424"/>
                </a:lnTo>
                <a:lnTo>
                  <a:pt x="57" y="471"/>
                </a:lnTo>
                <a:lnTo>
                  <a:pt x="98" y="459"/>
                </a:lnTo>
                <a:lnTo>
                  <a:pt x="104" y="483"/>
                </a:lnTo>
                <a:lnTo>
                  <a:pt x="167" y="483"/>
                </a:lnTo>
                <a:lnTo>
                  <a:pt x="174" y="471"/>
                </a:lnTo>
                <a:lnTo>
                  <a:pt x="157" y="419"/>
                </a:lnTo>
                <a:lnTo>
                  <a:pt x="92" y="396"/>
                </a:lnTo>
                <a:lnTo>
                  <a:pt x="174" y="396"/>
                </a:lnTo>
                <a:lnTo>
                  <a:pt x="209" y="389"/>
                </a:lnTo>
                <a:lnTo>
                  <a:pt x="307" y="431"/>
                </a:lnTo>
                <a:lnTo>
                  <a:pt x="366" y="483"/>
                </a:lnTo>
                <a:lnTo>
                  <a:pt x="401" y="518"/>
                </a:lnTo>
                <a:lnTo>
                  <a:pt x="401" y="546"/>
                </a:lnTo>
                <a:lnTo>
                  <a:pt x="434" y="569"/>
                </a:lnTo>
                <a:lnTo>
                  <a:pt x="446" y="628"/>
                </a:lnTo>
                <a:lnTo>
                  <a:pt x="528" y="680"/>
                </a:lnTo>
                <a:lnTo>
                  <a:pt x="591" y="680"/>
                </a:lnTo>
                <a:lnTo>
                  <a:pt x="563" y="645"/>
                </a:lnTo>
                <a:lnTo>
                  <a:pt x="586" y="628"/>
                </a:lnTo>
                <a:lnTo>
                  <a:pt x="551" y="593"/>
                </a:lnTo>
                <a:lnTo>
                  <a:pt x="441" y="471"/>
                </a:lnTo>
                <a:lnTo>
                  <a:pt x="406" y="389"/>
                </a:lnTo>
                <a:lnTo>
                  <a:pt x="424" y="361"/>
                </a:lnTo>
                <a:lnTo>
                  <a:pt x="441" y="326"/>
                </a:lnTo>
                <a:lnTo>
                  <a:pt x="434" y="302"/>
                </a:lnTo>
                <a:lnTo>
                  <a:pt x="377" y="256"/>
                </a:lnTo>
                <a:lnTo>
                  <a:pt x="354" y="239"/>
                </a:lnTo>
                <a:lnTo>
                  <a:pt x="354" y="192"/>
                </a:lnTo>
                <a:lnTo>
                  <a:pt x="279" y="105"/>
                </a:lnTo>
                <a:lnTo>
                  <a:pt x="197" y="53"/>
                </a:lnTo>
                <a:lnTo>
                  <a:pt x="150" y="23"/>
                </a:lnTo>
                <a:lnTo>
                  <a:pt x="115" y="0"/>
                </a:lnTo>
                <a:close/>
              </a:path>
            </a:pathLst>
          </a:custGeom>
          <a:solidFill>
            <a:srgbClr val="FFFFFF"/>
          </a:solidFill>
          <a:ln w="9525">
            <a:solidFill>
              <a:schemeClr val="tx1"/>
            </a:solidFill>
            <a:round/>
            <a:headEnd/>
            <a:tailEnd/>
          </a:ln>
        </p:spPr>
        <p:txBody>
          <a:bodyPr/>
          <a:lstStyle/>
          <a:p>
            <a:endParaRPr lang="en-US"/>
          </a:p>
        </p:txBody>
      </p:sp>
      <p:sp>
        <p:nvSpPr>
          <p:cNvPr id="439" name="Freeform 272"/>
          <p:cNvSpPr>
            <a:spLocks/>
          </p:cNvSpPr>
          <p:nvPr/>
        </p:nvSpPr>
        <p:spPr bwMode="auto">
          <a:xfrm>
            <a:off x="5862152" y="4904466"/>
            <a:ext cx="947819" cy="760301"/>
          </a:xfrm>
          <a:custGeom>
            <a:avLst/>
            <a:gdLst>
              <a:gd name="T0" fmla="*/ 1314 w 2343"/>
              <a:gd name="T1" fmla="*/ 81 h 2074"/>
              <a:gd name="T2" fmla="*/ 1145 w 2343"/>
              <a:gd name="T3" fmla="*/ 110 h 2074"/>
              <a:gd name="T4" fmla="*/ 1105 w 2343"/>
              <a:gd name="T5" fmla="*/ 191 h 2074"/>
              <a:gd name="T6" fmla="*/ 994 w 2343"/>
              <a:gd name="T7" fmla="*/ 168 h 2074"/>
              <a:gd name="T8" fmla="*/ 843 w 2343"/>
              <a:gd name="T9" fmla="*/ 168 h 2074"/>
              <a:gd name="T10" fmla="*/ 663 w 2343"/>
              <a:gd name="T11" fmla="*/ 261 h 2074"/>
              <a:gd name="T12" fmla="*/ 623 w 2343"/>
              <a:gd name="T13" fmla="*/ 354 h 2074"/>
              <a:gd name="T14" fmla="*/ 494 w 2343"/>
              <a:gd name="T15" fmla="*/ 447 h 2074"/>
              <a:gd name="T16" fmla="*/ 257 w 2343"/>
              <a:gd name="T17" fmla="*/ 493 h 2074"/>
              <a:gd name="T18" fmla="*/ 88 w 2343"/>
              <a:gd name="T19" fmla="*/ 505 h 2074"/>
              <a:gd name="T20" fmla="*/ 93 w 2343"/>
              <a:gd name="T21" fmla="*/ 831 h 2074"/>
              <a:gd name="T22" fmla="*/ 6 w 2343"/>
              <a:gd name="T23" fmla="*/ 901 h 2074"/>
              <a:gd name="T24" fmla="*/ 53 w 2343"/>
              <a:gd name="T25" fmla="*/ 1278 h 2074"/>
              <a:gd name="T26" fmla="*/ 47 w 2343"/>
              <a:gd name="T27" fmla="*/ 1424 h 2074"/>
              <a:gd name="T28" fmla="*/ 110 w 2343"/>
              <a:gd name="T29" fmla="*/ 1476 h 2074"/>
              <a:gd name="T30" fmla="*/ 291 w 2343"/>
              <a:gd name="T31" fmla="*/ 1417 h 2074"/>
              <a:gd name="T32" fmla="*/ 459 w 2343"/>
              <a:gd name="T33" fmla="*/ 1452 h 2074"/>
              <a:gd name="T34" fmla="*/ 576 w 2343"/>
              <a:gd name="T35" fmla="*/ 1365 h 2074"/>
              <a:gd name="T36" fmla="*/ 773 w 2343"/>
              <a:gd name="T37" fmla="*/ 1336 h 2074"/>
              <a:gd name="T38" fmla="*/ 1087 w 2343"/>
              <a:gd name="T39" fmla="*/ 1429 h 2074"/>
              <a:gd name="T40" fmla="*/ 1180 w 2343"/>
              <a:gd name="T41" fmla="*/ 1568 h 2074"/>
              <a:gd name="T42" fmla="*/ 1314 w 2343"/>
              <a:gd name="T43" fmla="*/ 1544 h 2074"/>
              <a:gd name="T44" fmla="*/ 1354 w 2343"/>
              <a:gd name="T45" fmla="*/ 1556 h 2074"/>
              <a:gd name="T46" fmla="*/ 1250 w 2343"/>
              <a:gd name="T47" fmla="*/ 1666 h 2074"/>
              <a:gd name="T48" fmla="*/ 1441 w 2343"/>
              <a:gd name="T49" fmla="*/ 1591 h 2074"/>
              <a:gd name="T50" fmla="*/ 1319 w 2343"/>
              <a:gd name="T51" fmla="*/ 1731 h 2074"/>
              <a:gd name="T52" fmla="*/ 1436 w 2343"/>
              <a:gd name="T53" fmla="*/ 1701 h 2074"/>
              <a:gd name="T54" fmla="*/ 1384 w 2343"/>
              <a:gd name="T55" fmla="*/ 1835 h 2074"/>
              <a:gd name="T56" fmla="*/ 1518 w 2343"/>
              <a:gd name="T57" fmla="*/ 1987 h 2074"/>
              <a:gd name="T58" fmla="*/ 1640 w 2343"/>
              <a:gd name="T59" fmla="*/ 2010 h 2074"/>
              <a:gd name="T60" fmla="*/ 1698 w 2343"/>
              <a:gd name="T61" fmla="*/ 2045 h 2074"/>
              <a:gd name="T62" fmla="*/ 1866 w 2343"/>
              <a:gd name="T63" fmla="*/ 2045 h 2074"/>
              <a:gd name="T64" fmla="*/ 2006 w 2343"/>
              <a:gd name="T65" fmla="*/ 2010 h 2074"/>
              <a:gd name="T66" fmla="*/ 2145 w 2343"/>
              <a:gd name="T67" fmla="*/ 1778 h 2074"/>
              <a:gd name="T68" fmla="*/ 2256 w 2343"/>
              <a:gd name="T69" fmla="*/ 1568 h 2074"/>
              <a:gd name="T70" fmla="*/ 2343 w 2343"/>
              <a:gd name="T71" fmla="*/ 1243 h 2074"/>
              <a:gd name="T72" fmla="*/ 2256 w 2343"/>
              <a:gd name="T73" fmla="*/ 848 h 2074"/>
              <a:gd name="T74" fmla="*/ 2134 w 2343"/>
              <a:gd name="T75" fmla="*/ 691 h 2074"/>
              <a:gd name="T76" fmla="*/ 2052 w 2343"/>
              <a:gd name="T77" fmla="*/ 587 h 2074"/>
              <a:gd name="T78" fmla="*/ 2029 w 2343"/>
              <a:gd name="T79" fmla="*/ 383 h 2074"/>
              <a:gd name="T80" fmla="*/ 1959 w 2343"/>
              <a:gd name="T81" fmla="*/ 232 h 2074"/>
              <a:gd name="T82" fmla="*/ 1895 w 2343"/>
              <a:gd name="T83" fmla="*/ 179 h 2074"/>
              <a:gd name="T84" fmla="*/ 1832 w 2343"/>
              <a:gd name="T85" fmla="*/ 430 h 2074"/>
              <a:gd name="T86" fmla="*/ 1744 w 2343"/>
              <a:gd name="T87" fmla="*/ 458 h 2074"/>
              <a:gd name="T88" fmla="*/ 1581 w 2343"/>
              <a:gd name="T89" fmla="*/ 343 h 2074"/>
              <a:gd name="T90" fmla="*/ 1523 w 2343"/>
              <a:gd name="T91" fmla="*/ 249 h 2074"/>
              <a:gd name="T92" fmla="*/ 1581 w 2343"/>
              <a:gd name="T93" fmla="*/ 122 h 2074"/>
              <a:gd name="T94" fmla="*/ 1546 w 2343"/>
              <a:gd name="T95" fmla="*/ 110 h 2074"/>
              <a:gd name="T96" fmla="*/ 1378 w 2343"/>
              <a:gd name="T97" fmla="*/ 0 h 20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43"/>
              <a:gd name="T148" fmla="*/ 0 h 2074"/>
              <a:gd name="T149" fmla="*/ 2343 w 2343"/>
              <a:gd name="T150" fmla="*/ 2074 h 20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43" h="2074">
                <a:moveTo>
                  <a:pt x="1337" y="0"/>
                </a:moveTo>
                <a:lnTo>
                  <a:pt x="1314" y="81"/>
                </a:lnTo>
                <a:lnTo>
                  <a:pt x="1250" y="58"/>
                </a:lnTo>
                <a:lnTo>
                  <a:pt x="1145" y="110"/>
                </a:lnTo>
                <a:lnTo>
                  <a:pt x="1145" y="191"/>
                </a:lnTo>
                <a:lnTo>
                  <a:pt x="1105" y="191"/>
                </a:lnTo>
                <a:lnTo>
                  <a:pt x="1029" y="168"/>
                </a:lnTo>
                <a:lnTo>
                  <a:pt x="994" y="168"/>
                </a:lnTo>
                <a:lnTo>
                  <a:pt x="948" y="127"/>
                </a:lnTo>
                <a:lnTo>
                  <a:pt x="843" y="168"/>
                </a:lnTo>
                <a:lnTo>
                  <a:pt x="785" y="249"/>
                </a:lnTo>
                <a:lnTo>
                  <a:pt x="663" y="261"/>
                </a:lnTo>
                <a:lnTo>
                  <a:pt x="628" y="290"/>
                </a:lnTo>
                <a:lnTo>
                  <a:pt x="623" y="354"/>
                </a:lnTo>
                <a:lnTo>
                  <a:pt x="536" y="447"/>
                </a:lnTo>
                <a:lnTo>
                  <a:pt x="494" y="447"/>
                </a:lnTo>
                <a:lnTo>
                  <a:pt x="466" y="493"/>
                </a:lnTo>
                <a:lnTo>
                  <a:pt x="257" y="493"/>
                </a:lnTo>
                <a:lnTo>
                  <a:pt x="134" y="465"/>
                </a:lnTo>
                <a:lnTo>
                  <a:pt x="88" y="505"/>
                </a:lnTo>
                <a:lnTo>
                  <a:pt x="70" y="667"/>
                </a:lnTo>
                <a:lnTo>
                  <a:pt x="93" y="831"/>
                </a:lnTo>
                <a:lnTo>
                  <a:pt x="6" y="789"/>
                </a:lnTo>
                <a:lnTo>
                  <a:pt x="6" y="901"/>
                </a:lnTo>
                <a:lnTo>
                  <a:pt x="53" y="1202"/>
                </a:lnTo>
                <a:lnTo>
                  <a:pt x="53" y="1278"/>
                </a:lnTo>
                <a:lnTo>
                  <a:pt x="0" y="1382"/>
                </a:lnTo>
                <a:lnTo>
                  <a:pt x="47" y="1424"/>
                </a:lnTo>
                <a:lnTo>
                  <a:pt x="76" y="1429"/>
                </a:lnTo>
                <a:lnTo>
                  <a:pt x="110" y="1476"/>
                </a:lnTo>
                <a:lnTo>
                  <a:pt x="180" y="1476"/>
                </a:lnTo>
                <a:lnTo>
                  <a:pt x="291" y="1417"/>
                </a:lnTo>
                <a:lnTo>
                  <a:pt x="367" y="1424"/>
                </a:lnTo>
                <a:lnTo>
                  <a:pt x="459" y="1452"/>
                </a:lnTo>
                <a:lnTo>
                  <a:pt x="518" y="1446"/>
                </a:lnTo>
                <a:lnTo>
                  <a:pt x="576" y="1365"/>
                </a:lnTo>
                <a:lnTo>
                  <a:pt x="663" y="1365"/>
                </a:lnTo>
                <a:lnTo>
                  <a:pt x="773" y="1336"/>
                </a:lnTo>
                <a:lnTo>
                  <a:pt x="965" y="1342"/>
                </a:lnTo>
                <a:lnTo>
                  <a:pt x="1087" y="1429"/>
                </a:lnTo>
                <a:lnTo>
                  <a:pt x="1162" y="1534"/>
                </a:lnTo>
                <a:lnTo>
                  <a:pt x="1180" y="1568"/>
                </a:lnTo>
                <a:lnTo>
                  <a:pt x="1209" y="1579"/>
                </a:lnTo>
                <a:lnTo>
                  <a:pt x="1314" y="1544"/>
                </a:lnTo>
                <a:lnTo>
                  <a:pt x="1424" y="1464"/>
                </a:lnTo>
                <a:lnTo>
                  <a:pt x="1354" y="1556"/>
                </a:lnTo>
                <a:lnTo>
                  <a:pt x="1314" y="1632"/>
                </a:lnTo>
                <a:lnTo>
                  <a:pt x="1250" y="1666"/>
                </a:lnTo>
                <a:lnTo>
                  <a:pt x="1354" y="1638"/>
                </a:lnTo>
                <a:lnTo>
                  <a:pt x="1441" y="1591"/>
                </a:lnTo>
                <a:lnTo>
                  <a:pt x="1378" y="1696"/>
                </a:lnTo>
                <a:lnTo>
                  <a:pt x="1319" y="1731"/>
                </a:lnTo>
                <a:lnTo>
                  <a:pt x="1413" y="1708"/>
                </a:lnTo>
                <a:lnTo>
                  <a:pt x="1436" y="1701"/>
                </a:lnTo>
                <a:lnTo>
                  <a:pt x="1418" y="1766"/>
                </a:lnTo>
                <a:lnTo>
                  <a:pt x="1384" y="1835"/>
                </a:lnTo>
                <a:lnTo>
                  <a:pt x="1406" y="1900"/>
                </a:lnTo>
                <a:lnTo>
                  <a:pt x="1518" y="1987"/>
                </a:lnTo>
                <a:lnTo>
                  <a:pt x="1546" y="2004"/>
                </a:lnTo>
                <a:lnTo>
                  <a:pt x="1640" y="2010"/>
                </a:lnTo>
                <a:lnTo>
                  <a:pt x="1720" y="1987"/>
                </a:lnTo>
                <a:lnTo>
                  <a:pt x="1698" y="2045"/>
                </a:lnTo>
                <a:lnTo>
                  <a:pt x="1738" y="2074"/>
                </a:lnTo>
                <a:lnTo>
                  <a:pt x="1866" y="2045"/>
                </a:lnTo>
                <a:lnTo>
                  <a:pt x="1930" y="2039"/>
                </a:lnTo>
                <a:lnTo>
                  <a:pt x="2006" y="2010"/>
                </a:lnTo>
                <a:lnTo>
                  <a:pt x="2081" y="1905"/>
                </a:lnTo>
                <a:lnTo>
                  <a:pt x="2145" y="1778"/>
                </a:lnTo>
                <a:lnTo>
                  <a:pt x="2198" y="1719"/>
                </a:lnTo>
                <a:lnTo>
                  <a:pt x="2256" y="1568"/>
                </a:lnTo>
                <a:lnTo>
                  <a:pt x="2343" y="1429"/>
                </a:lnTo>
                <a:lnTo>
                  <a:pt x="2343" y="1243"/>
                </a:lnTo>
                <a:lnTo>
                  <a:pt x="2313" y="1033"/>
                </a:lnTo>
                <a:lnTo>
                  <a:pt x="2256" y="848"/>
                </a:lnTo>
                <a:lnTo>
                  <a:pt x="2191" y="755"/>
                </a:lnTo>
                <a:lnTo>
                  <a:pt x="2134" y="691"/>
                </a:lnTo>
                <a:lnTo>
                  <a:pt x="2069" y="615"/>
                </a:lnTo>
                <a:lnTo>
                  <a:pt x="2052" y="587"/>
                </a:lnTo>
                <a:lnTo>
                  <a:pt x="2041" y="458"/>
                </a:lnTo>
                <a:lnTo>
                  <a:pt x="2029" y="383"/>
                </a:lnTo>
                <a:lnTo>
                  <a:pt x="1977" y="343"/>
                </a:lnTo>
                <a:lnTo>
                  <a:pt x="1959" y="232"/>
                </a:lnTo>
                <a:lnTo>
                  <a:pt x="1930" y="139"/>
                </a:lnTo>
                <a:lnTo>
                  <a:pt x="1895" y="179"/>
                </a:lnTo>
                <a:lnTo>
                  <a:pt x="1872" y="266"/>
                </a:lnTo>
                <a:lnTo>
                  <a:pt x="1832" y="430"/>
                </a:lnTo>
                <a:lnTo>
                  <a:pt x="1785" y="458"/>
                </a:lnTo>
                <a:lnTo>
                  <a:pt x="1744" y="458"/>
                </a:lnTo>
                <a:lnTo>
                  <a:pt x="1651" y="383"/>
                </a:lnTo>
                <a:lnTo>
                  <a:pt x="1581" y="343"/>
                </a:lnTo>
                <a:lnTo>
                  <a:pt x="1541" y="301"/>
                </a:lnTo>
                <a:lnTo>
                  <a:pt x="1523" y="249"/>
                </a:lnTo>
                <a:lnTo>
                  <a:pt x="1570" y="179"/>
                </a:lnTo>
                <a:lnTo>
                  <a:pt x="1581" y="122"/>
                </a:lnTo>
                <a:lnTo>
                  <a:pt x="1593" y="99"/>
                </a:lnTo>
                <a:lnTo>
                  <a:pt x="1546" y="110"/>
                </a:lnTo>
                <a:lnTo>
                  <a:pt x="1424" y="41"/>
                </a:lnTo>
                <a:lnTo>
                  <a:pt x="1378" y="0"/>
                </a:lnTo>
                <a:lnTo>
                  <a:pt x="1337" y="0"/>
                </a:lnTo>
                <a:close/>
              </a:path>
            </a:pathLst>
          </a:custGeom>
          <a:solidFill>
            <a:srgbClr val="FFFFFF"/>
          </a:solidFill>
          <a:ln w="9525">
            <a:solidFill>
              <a:schemeClr val="tx1"/>
            </a:solidFill>
            <a:round/>
            <a:headEnd/>
            <a:tailEnd/>
          </a:ln>
        </p:spPr>
        <p:txBody>
          <a:bodyPr/>
          <a:lstStyle/>
          <a:p>
            <a:endParaRPr lang="en-US"/>
          </a:p>
        </p:txBody>
      </p:sp>
      <p:sp>
        <p:nvSpPr>
          <p:cNvPr id="533" name="Freeform 179"/>
          <p:cNvSpPr>
            <a:spLocks/>
          </p:cNvSpPr>
          <p:nvPr/>
        </p:nvSpPr>
        <p:spPr bwMode="auto">
          <a:xfrm rot="10800000">
            <a:off x="4300853" y="3171300"/>
            <a:ext cx="927187" cy="381525"/>
          </a:xfrm>
          <a:custGeom>
            <a:avLst/>
            <a:gdLst>
              <a:gd name="T0" fmla="*/ 0 w 1744"/>
              <a:gd name="T1" fmla="*/ 267 h 835"/>
              <a:gd name="T2" fmla="*/ 99 w 1744"/>
              <a:gd name="T3" fmla="*/ 202 h 835"/>
              <a:gd name="T4" fmla="*/ 268 w 1744"/>
              <a:gd name="T5" fmla="*/ 98 h 835"/>
              <a:gd name="T6" fmla="*/ 326 w 1744"/>
              <a:gd name="T7" fmla="*/ 92 h 835"/>
              <a:gd name="T8" fmla="*/ 454 w 1744"/>
              <a:gd name="T9" fmla="*/ 174 h 835"/>
              <a:gd name="T10" fmla="*/ 530 w 1744"/>
              <a:gd name="T11" fmla="*/ 157 h 835"/>
              <a:gd name="T12" fmla="*/ 617 w 1744"/>
              <a:gd name="T13" fmla="*/ 0 h 835"/>
              <a:gd name="T14" fmla="*/ 710 w 1744"/>
              <a:gd name="T15" fmla="*/ 0 h 835"/>
              <a:gd name="T16" fmla="*/ 797 w 1744"/>
              <a:gd name="T17" fmla="*/ 139 h 835"/>
              <a:gd name="T18" fmla="*/ 867 w 1744"/>
              <a:gd name="T19" fmla="*/ 139 h 835"/>
              <a:gd name="T20" fmla="*/ 994 w 1744"/>
              <a:gd name="T21" fmla="*/ 75 h 835"/>
              <a:gd name="T22" fmla="*/ 1111 w 1744"/>
              <a:gd name="T23" fmla="*/ 157 h 835"/>
              <a:gd name="T24" fmla="*/ 1338 w 1744"/>
              <a:gd name="T25" fmla="*/ 139 h 835"/>
              <a:gd name="T26" fmla="*/ 1407 w 1744"/>
              <a:gd name="T27" fmla="*/ 46 h 835"/>
              <a:gd name="T28" fmla="*/ 1488 w 1744"/>
              <a:gd name="T29" fmla="*/ 87 h 835"/>
              <a:gd name="T30" fmla="*/ 1582 w 1744"/>
              <a:gd name="T31" fmla="*/ 92 h 835"/>
              <a:gd name="T32" fmla="*/ 1540 w 1744"/>
              <a:gd name="T33" fmla="*/ 127 h 835"/>
              <a:gd name="T34" fmla="*/ 1540 w 1744"/>
              <a:gd name="T35" fmla="*/ 249 h 835"/>
              <a:gd name="T36" fmla="*/ 1652 w 1744"/>
              <a:gd name="T37" fmla="*/ 244 h 835"/>
              <a:gd name="T38" fmla="*/ 1704 w 1744"/>
              <a:gd name="T39" fmla="*/ 232 h 835"/>
              <a:gd name="T40" fmla="*/ 1744 w 1744"/>
              <a:gd name="T41" fmla="*/ 302 h 835"/>
              <a:gd name="T42" fmla="*/ 1744 w 1744"/>
              <a:gd name="T43" fmla="*/ 383 h 835"/>
              <a:gd name="T44" fmla="*/ 1674 w 1744"/>
              <a:gd name="T45" fmla="*/ 383 h 835"/>
              <a:gd name="T46" fmla="*/ 1535 w 1744"/>
              <a:gd name="T47" fmla="*/ 528 h 835"/>
              <a:gd name="T48" fmla="*/ 1383 w 1744"/>
              <a:gd name="T49" fmla="*/ 557 h 835"/>
              <a:gd name="T50" fmla="*/ 1383 w 1744"/>
              <a:gd name="T51" fmla="*/ 650 h 835"/>
              <a:gd name="T52" fmla="*/ 1268 w 1744"/>
              <a:gd name="T53" fmla="*/ 743 h 835"/>
              <a:gd name="T54" fmla="*/ 1000 w 1744"/>
              <a:gd name="T55" fmla="*/ 835 h 835"/>
              <a:gd name="T56" fmla="*/ 785 w 1744"/>
              <a:gd name="T57" fmla="*/ 766 h 835"/>
              <a:gd name="T58" fmla="*/ 750 w 1744"/>
              <a:gd name="T59" fmla="*/ 748 h 835"/>
              <a:gd name="T60" fmla="*/ 593 w 1744"/>
              <a:gd name="T61" fmla="*/ 748 h 835"/>
              <a:gd name="T62" fmla="*/ 436 w 1744"/>
              <a:gd name="T63" fmla="*/ 609 h 835"/>
              <a:gd name="T64" fmla="*/ 303 w 1744"/>
              <a:gd name="T65" fmla="*/ 609 h 835"/>
              <a:gd name="T66" fmla="*/ 209 w 1744"/>
              <a:gd name="T67" fmla="*/ 563 h 835"/>
              <a:gd name="T68" fmla="*/ 209 w 1744"/>
              <a:gd name="T69" fmla="*/ 429 h 835"/>
              <a:gd name="T70" fmla="*/ 140 w 1744"/>
              <a:gd name="T71" fmla="*/ 359 h 835"/>
              <a:gd name="T72" fmla="*/ 59 w 1744"/>
              <a:gd name="T73" fmla="*/ 342 h 835"/>
              <a:gd name="T74" fmla="*/ 0 w 1744"/>
              <a:gd name="T75" fmla="*/ 307 h 835"/>
              <a:gd name="T76" fmla="*/ 0 w 1744"/>
              <a:gd name="T77" fmla="*/ 267 h 8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44"/>
              <a:gd name="T118" fmla="*/ 0 h 835"/>
              <a:gd name="T119" fmla="*/ 1744 w 1744"/>
              <a:gd name="T120" fmla="*/ 835 h 8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44" h="835">
                <a:moveTo>
                  <a:pt x="0" y="267"/>
                </a:moveTo>
                <a:lnTo>
                  <a:pt x="99" y="202"/>
                </a:lnTo>
                <a:lnTo>
                  <a:pt x="268" y="98"/>
                </a:lnTo>
                <a:lnTo>
                  <a:pt x="326" y="92"/>
                </a:lnTo>
                <a:lnTo>
                  <a:pt x="454" y="174"/>
                </a:lnTo>
                <a:lnTo>
                  <a:pt x="530" y="157"/>
                </a:lnTo>
                <a:lnTo>
                  <a:pt x="617" y="0"/>
                </a:lnTo>
                <a:lnTo>
                  <a:pt x="710" y="0"/>
                </a:lnTo>
                <a:lnTo>
                  <a:pt x="797" y="139"/>
                </a:lnTo>
                <a:lnTo>
                  <a:pt x="867" y="139"/>
                </a:lnTo>
                <a:lnTo>
                  <a:pt x="994" y="75"/>
                </a:lnTo>
                <a:lnTo>
                  <a:pt x="1111" y="157"/>
                </a:lnTo>
                <a:lnTo>
                  <a:pt x="1338" y="139"/>
                </a:lnTo>
                <a:lnTo>
                  <a:pt x="1407" y="46"/>
                </a:lnTo>
                <a:lnTo>
                  <a:pt x="1488" y="87"/>
                </a:lnTo>
                <a:lnTo>
                  <a:pt x="1582" y="92"/>
                </a:lnTo>
                <a:lnTo>
                  <a:pt x="1540" y="127"/>
                </a:lnTo>
                <a:lnTo>
                  <a:pt x="1540" y="249"/>
                </a:lnTo>
                <a:lnTo>
                  <a:pt x="1652" y="244"/>
                </a:lnTo>
                <a:lnTo>
                  <a:pt x="1704" y="232"/>
                </a:lnTo>
                <a:lnTo>
                  <a:pt x="1744" y="302"/>
                </a:lnTo>
                <a:lnTo>
                  <a:pt x="1744" y="383"/>
                </a:lnTo>
                <a:lnTo>
                  <a:pt x="1674" y="383"/>
                </a:lnTo>
                <a:lnTo>
                  <a:pt x="1535" y="528"/>
                </a:lnTo>
                <a:lnTo>
                  <a:pt x="1383" y="557"/>
                </a:lnTo>
                <a:lnTo>
                  <a:pt x="1383" y="650"/>
                </a:lnTo>
                <a:lnTo>
                  <a:pt x="1268" y="743"/>
                </a:lnTo>
                <a:lnTo>
                  <a:pt x="1000" y="835"/>
                </a:lnTo>
                <a:lnTo>
                  <a:pt x="785" y="766"/>
                </a:lnTo>
                <a:lnTo>
                  <a:pt x="750" y="748"/>
                </a:lnTo>
                <a:lnTo>
                  <a:pt x="593" y="748"/>
                </a:lnTo>
                <a:lnTo>
                  <a:pt x="436" y="609"/>
                </a:lnTo>
                <a:lnTo>
                  <a:pt x="303" y="609"/>
                </a:lnTo>
                <a:lnTo>
                  <a:pt x="209" y="563"/>
                </a:lnTo>
                <a:lnTo>
                  <a:pt x="209" y="429"/>
                </a:lnTo>
                <a:lnTo>
                  <a:pt x="140" y="359"/>
                </a:lnTo>
                <a:lnTo>
                  <a:pt x="59" y="342"/>
                </a:lnTo>
                <a:lnTo>
                  <a:pt x="0" y="307"/>
                </a:lnTo>
                <a:lnTo>
                  <a:pt x="0" y="267"/>
                </a:lnTo>
                <a:close/>
              </a:path>
            </a:pathLst>
          </a:custGeom>
          <a:solidFill>
            <a:srgbClr val="FFFFFF"/>
          </a:solidFill>
          <a:ln w="9525">
            <a:solidFill>
              <a:schemeClr val="tx1"/>
            </a:solidFill>
            <a:round/>
            <a:headEnd/>
            <a:tailEnd/>
          </a:ln>
        </p:spPr>
        <p:txBody>
          <a:bodyPr/>
          <a:lstStyle/>
          <a:p>
            <a:endParaRPr lang="en-US"/>
          </a:p>
        </p:txBody>
      </p:sp>
      <p:sp>
        <p:nvSpPr>
          <p:cNvPr id="536" name="Freeform 535"/>
          <p:cNvSpPr/>
          <p:nvPr/>
        </p:nvSpPr>
        <p:spPr>
          <a:xfrm>
            <a:off x="4471115" y="3523854"/>
            <a:ext cx="371475" cy="148035"/>
          </a:xfrm>
          <a:custGeom>
            <a:avLst/>
            <a:gdLst>
              <a:gd name="connsiteX0" fmla="*/ 342900 w 342900"/>
              <a:gd name="connsiteY0" fmla="*/ 148035 h 148035"/>
              <a:gd name="connsiteX1" fmla="*/ 333375 w 342900"/>
              <a:gd name="connsiteY1" fmla="*/ 133747 h 148035"/>
              <a:gd name="connsiteX2" fmla="*/ 328612 w 342900"/>
              <a:gd name="connsiteY2" fmla="*/ 119460 h 148035"/>
              <a:gd name="connsiteX3" fmla="*/ 261937 w 342900"/>
              <a:gd name="connsiteY3" fmla="*/ 95647 h 148035"/>
              <a:gd name="connsiteX4" fmla="*/ 238125 w 342900"/>
              <a:gd name="connsiteY4" fmla="*/ 90885 h 148035"/>
              <a:gd name="connsiteX5" fmla="*/ 223837 w 342900"/>
              <a:gd name="connsiteY5" fmla="*/ 76597 h 148035"/>
              <a:gd name="connsiteX6" fmla="*/ 214312 w 342900"/>
              <a:gd name="connsiteY6" fmla="*/ 62310 h 148035"/>
              <a:gd name="connsiteX7" fmla="*/ 200025 w 342900"/>
              <a:gd name="connsiteY7" fmla="*/ 52785 h 148035"/>
              <a:gd name="connsiteX8" fmla="*/ 180975 w 342900"/>
              <a:gd name="connsiteY8" fmla="*/ 28972 h 148035"/>
              <a:gd name="connsiteX9" fmla="*/ 171450 w 342900"/>
              <a:gd name="connsiteY9" fmla="*/ 14685 h 148035"/>
              <a:gd name="connsiteX10" fmla="*/ 142875 w 342900"/>
              <a:gd name="connsiteY10" fmla="*/ 5160 h 148035"/>
              <a:gd name="connsiteX11" fmla="*/ 0 w 342900"/>
              <a:gd name="connsiteY11" fmla="*/ 397 h 14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900" h="148035">
                <a:moveTo>
                  <a:pt x="342900" y="148035"/>
                </a:moveTo>
                <a:cubicBezTo>
                  <a:pt x="339725" y="143272"/>
                  <a:pt x="335935" y="138867"/>
                  <a:pt x="333375" y="133747"/>
                </a:cubicBezTo>
                <a:cubicBezTo>
                  <a:pt x="331130" y="129257"/>
                  <a:pt x="332162" y="123010"/>
                  <a:pt x="328612" y="119460"/>
                </a:cubicBezTo>
                <a:cubicBezTo>
                  <a:pt x="303331" y="94180"/>
                  <a:pt x="295807" y="100858"/>
                  <a:pt x="261937" y="95647"/>
                </a:cubicBezTo>
                <a:cubicBezTo>
                  <a:pt x="253937" y="94416"/>
                  <a:pt x="246062" y="92472"/>
                  <a:pt x="238125" y="90885"/>
                </a:cubicBezTo>
                <a:cubicBezTo>
                  <a:pt x="233362" y="86122"/>
                  <a:pt x="228149" y="81771"/>
                  <a:pt x="223837" y="76597"/>
                </a:cubicBezTo>
                <a:cubicBezTo>
                  <a:pt x="220173" y="72200"/>
                  <a:pt x="218359" y="66357"/>
                  <a:pt x="214312" y="62310"/>
                </a:cubicBezTo>
                <a:cubicBezTo>
                  <a:pt x="210265" y="58263"/>
                  <a:pt x="204787" y="55960"/>
                  <a:pt x="200025" y="52785"/>
                </a:cubicBezTo>
                <a:cubicBezTo>
                  <a:pt x="190753" y="24970"/>
                  <a:pt x="202517" y="50514"/>
                  <a:pt x="180975" y="28972"/>
                </a:cubicBezTo>
                <a:cubicBezTo>
                  <a:pt x="176928" y="24925"/>
                  <a:pt x="176304" y="17718"/>
                  <a:pt x="171450" y="14685"/>
                </a:cubicBezTo>
                <a:cubicBezTo>
                  <a:pt x="162936" y="9364"/>
                  <a:pt x="152907" y="5578"/>
                  <a:pt x="142875" y="5160"/>
                </a:cubicBezTo>
                <a:cubicBezTo>
                  <a:pt x="19058" y="0"/>
                  <a:pt x="66708" y="397"/>
                  <a:pt x="0" y="39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Freeform 536"/>
          <p:cNvSpPr/>
          <p:nvPr/>
        </p:nvSpPr>
        <p:spPr>
          <a:xfrm>
            <a:off x="4878705" y="3475775"/>
            <a:ext cx="243682" cy="172300"/>
          </a:xfrm>
          <a:custGeom>
            <a:avLst/>
            <a:gdLst>
              <a:gd name="connsiteX0" fmla="*/ 23813 w 224937"/>
              <a:gd name="connsiteY0" fmla="*/ 77050 h 172300"/>
              <a:gd name="connsiteX1" fmla="*/ 47625 w 224937"/>
              <a:gd name="connsiteY1" fmla="*/ 81813 h 172300"/>
              <a:gd name="connsiteX2" fmla="*/ 52388 w 224937"/>
              <a:gd name="connsiteY2" fmla="*/ 143725 h 172300"/>
              <a:gd name="connsiteX3" fmla="*/ 0 w 224937"/>
              <a:gd name="connsiteY3" fmla="*/ 148488 h 172300"/>
              <a:gd name="connsiteX4" fmla="*/ 4763 w 224937"/>
              <a:gd name="connsiteY4" fmla="*/ 167538 h 172300"/>
              <a:gd name="connsiteX5" fmla="*/ 19050 w 224937"/>
              <a:gd name="connsiteY5" fmla="*/ 172300 h 172300"/>
              <a:gd name="connsiteX6" fmla="*/ 90488 w 224937"/>
              <a:gd name="connsiteY6" fmla="*/ 167538 h 172300"/>
              <a:gd name="connsiteX7" fmla="*/ 104775 w 224937"/>
              <a:gd name="connsiteY7" fmla="*/ 138963 h 172300"/>
              <a:gd name="connsiteX8" fmla="*/ 119063 w 224937"/>
              <a:gd name="connsiteY8" fmla="*/ 134200 h 172300"/>
              <a:gd name="connsiteX9" fmla="*/ 133350 w 224937"/>
              <a:gd name="connsiteY9" fmla="*/ 124675 h 172300"/>
              <a:gd name="connsiteX10" fmla="*/ 166688 w 224937"/>
              <a:gd name="connsiteY10" fmla="*/ 115150 h 172300"/>
              <a:gd name="connsiteX11" fmla="*/ 204788 w 224937"/>
              <a:gd name="connsiteY11" fmla="*/ 81813 h 172300"/>
              <a:gd name="connsiteX12" fmla="*/ 209550 w 224937"/>
              <a:gd name="connsiteY12" fmla="*/ 29425 h 172300"/>
              <a:gd name="connsiteX13" fmla="*/ 157163 w 224937"/>
              <a:gd name="connsiteY13" fmla="*/ 24663 h 172300"/>
              <a:gd name="connsiteX14" fmla="*/ 114300 w 224937"/>
              <a:gd name="connsiteY14" fmla="*/ 10375 h 172300"/>
              <a:gd name="connsiteX15" fmla="*/ 100013 w 224937"/>
              <a:gd name="connsiteY15" fmla="*/ 5613 h 172300"/>
              <a:gd name="connsiteX16" fmla="*/ 85725 w 224937"/>
              <a:gd name="connsiteY16" fmla="*/ 850 h 172300"/>
              <a:gd name="connsiteX17" fmla="*/ 57150 w 224937"/>
              <a:gd name="connsiteY17" fmla="*/ 5613 h 172300"/>
              <a:gd name="connsiteX18" fmla="*/ 52388 w 224937"/>
              <a:gd name="connsiteY18" fmla="*/ 24663 h 172300"/>
              <a:gd name="connsiteX19" fmla="*/ 28575 w 224937"/>
              <a:gd name="connsiteY19" fmla="*/ 62763 h 172300"/>
              <a:gd name="connsiteX20" fmla="*/ 23813 w 224937"/>
              <a:gd name="connsiteY20" fmla="*/ 77050 h 17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37" h="172300">
                <a:moveTo>
                  <a:pt x="23813" y="77050"/>
                </a:moveTo>
                <a:cubicBezTo>
                  <a:pt x="31750" y="78638"/>
                  <a:pt x="40597" y="77797"/>
                  <a:pt x="47625" y="81813"/>
                </a:cubicBezTo>
                <a:cubicBezTo>
                  <a:pt x="65789" y="92192"/>
                  <a:pt x="58308" y="138298"/>
                  <a:pt x="52388" y="143725"/>
                </a:cubicBezTo>
                <a:cubicBezTo>
                  <a:pt x="39462" y="155574"/>
                  <a:pt x="17463" y="146900"/>
                  <a:pt x="0" y="148488"/>
                </a:cubicBezTo>
                <a:cubicBezTo>
                  <a:pt x="1588" y="154838"/>
                  <a:pt x="674" y="162427"/>
                  <a:pt x="4763" y="167538"/>
                </a:cubicBezTo>
                <a:cubicBezTo>
                  <a:pt x="7899" y="171458"/>
                  <a:pt x="14030" y="172300"/>
                  <a:pt x="19050" y="172300"/>
                </a:cubicBezTo>
                <a:cubicBezTo>
                  <a:pt x="42916" y="172300"/>
                  <a:pt x="66675" y="169125"/>
                  <a:pt x="90488" y="167538"/>
                </a:cubicBezTo>
                <a:cubicBezTo>
                  <a:pt x="93625" y="158125"/>
                  <a:pt x="96381" y="145678"/>
                  <a:pt x="104775" y="138963"/>
                </a:cubicBezTo>
                <a:cubicBezTo>
                  <a:pt x="108695" y="135827"/>
                  <a:pt x="114573" y="136445"/>
                  <a:pt x="119063" y="134200"/>
                </a:cubicBezTo>
                <a:cubicBezTo>
                  <a:pt x="124182" y="131640"/>
                  <a:pt x="128231" y="127235"/>
                  <a:pt x="133350" y="124675"/>
                </a:cubicBezTo>
                <a:cubicBezTo>
                  <a:pt x="140178" y="121261"/>
                  <a:pt x="160591" y="116674"/>
                  <a:pt x="166688" y="115150"/>
                </a:cubicBezTo>
                <a:cubicBezTo>
                  <a:pt x="200025" y="92925"/>
                  <a:pt x="188913" y="105625"/>
                  <a:pt x="204788" y="81813"/>
                </a:cubicBezTo>
                <a:cubicBezTo>
                  <a:pt x="206138" y="77763"/>
                  <a:pt x="224937" y="37119"/>
                  <a:pt x="209550" y="29425"/>
                </a:cubicBezTo>
                <a:cubicBezTo>
                  <a:pt x="193867" y="21583"/>
                  <a:pt x="174625" y="26250"/>
                  <a:pt x="157163" y="24663"/>
                </a:cubicBezTo>
                <a:lnTo>
                  <a:pt x="114300" y="10375"/>
                </a:lnTo>
                <a:lnTo>
                  <a:pt x="100013" y="5613"/>
                </a:lnTo>
                <a:lnTo>
                  <a:pt x="85725" y="850"/>
                </a:lnTo>
                <a:cubicBezTo>
                  <a:pt x="76200" y="2438"/>
                  <a:pt x="65008" y="0"/>
                  <a:pt x="57150" y="5613"/>
                </a:cubicBezTo>
                <a:cubicBezTo>
                  <a:pt x="51824" y="9418"/>
                  <a:pt x="54269" y="18394"/>
                  <a:pt x="52388" y="24663"/>
                </a:cubicBezTo>
                <a:cubicBezTo>
                  <a:pt x="42470" y="57723"/>
                  <a:pt x="50409" y="48207"/>
                  <a:pt x="28575" y="62763"/>
                </a:cubicBezTo>
                <a:lnTo>
                  <a:pt x="23813" y="77050"/>
                </a:lnTo>
                <a:close/>
              </a:path>
            </a:pathLst>
          </a:cu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ectangle 539"/>
          <p:cNvSpPr/>
          <p:nvPr/>
        </p:nvSpPr>
        <p:spPr>
          <a:xfrm>
            <a:off x="7280910" y="731520"/>
            <a:ext cx="2459990" cy="1615440"/>
          </a:xfrm>
          <a:prstGeom prst="rect">
            <a:avLst/>
          </a:prstGeom>
          <a:solidFill>
            <a:srgbClr val="4B89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p:cNvSpPr/>
          <p:nvPr/>
        </p:nvSpPr>
        <p:spPr>
          <a:xfrm>
            <a:off x="7280910" y="2392680"/>
            <a:ext cx="2459990" cy="1615440"/>
          </a:xfrm>
          <a:prstGeom prst="rect">
            <a:avLst/>
          </a:prstGeom>
          <a:solidFill>
            <a:srgbClr val="D679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TextBox 543"/>
          <p:cNvSpPr txBox="1"/>
          <p:nvPr/>
        </p:nvSpPr>
        <p:spPr>
          <a:xfrm>
            <a:off x="7346950" y="746760"/>
            <a:ext cx="2245360" cy="1384995"/>
          </a:xfrm>
          <a:prstGeom prst="rect">
            <a:avLst/>
          </a:prstGeom>
          <a:noFill/>
        </p:spPr>
        <p:txBody>
          <a:bodyPr wrap="square" rtlCol="0">
            <a:spAutoFit/>
          </a:bodyPr>
          <a:lstStyle/>
          <a:p>
            <a:r>
              <a:rPr lang="en-US" sz="1200" b="1" dirty="0" smtClean="0">
                <a:solidFill>
                  <a:schemeClr val="bg2"/>
                </a:solidFill>
              </a:rPr>
              <a:t>Current JLN Countries</a:t>
            </a:r>
          </a:p>
          <a:p>
            <a:pPr marL="168275" indent="-168275">
              <a:buFont typeface="Wingdings" pitchFamily="2" charset="2"/>
              <a:buChar char="§"/>
            </a:pPr>
            <a:r>
              <a:rPr lang="en-US" sz="1200" dirty="0" smtClean="0">
                <a:solidFill>
                  <a:schemeClr val="bg2"/>
                </a:solidFill>
              </a:rPr>
              <a:t>Ghana		</a:t>
            </a:r>
          </a:p>
          <a:p>
            <a:pPr marL="168275" indent="-168275">
              <a:buFont typeface="Wingdings" pitchFamily="2" charset="2"/>
              <a:buChar char="§"/>
            </a:pPr>
            <a:r>
              <a:rPr lang="en-US" sz="1200" dirty="0" smtClean="0">
                <a:solidFill>
                  <a:schemeClr val="bg2"/>
                </a:solidFill>
              </a:rPr>
              <a:t>India</a:t>
            </a:r>
          </a:p>
          <a:p>
            <a:pPr marL="168275" indent="-168275">
              <a:buFont typeface="Wingdings" pitchFamily="2" charset="2"/>
              <a:buChar char="§"/>
            </a:pPr>
            <a:r>
              <a:rPr lang="en-US" sz="1200" dirty="0" smtClean="0">
                <a:solidFill>
                  <a:schemeClr val="bg2"/>
                </a:solidFill>
              </a:rPr>
              <a:t>Indonesia</a:t>
            </a:r>
          </a:p>
          <a:p>
            <a:pPr marL="168275" indent="-168275">
              <a:buFont typeface="Wingdings" pitchFamily="2" charset="2"/>
              <a:buChar char="§"/>
            </a:pPr>
            <a:r>
              <a:rPr lang="en-US" sz="1200" dirty="0" smtClean="0">
                <a:solidFill>
                  <a:schemeClr val="bg2"/>
                </a:solidFill>
              </a:rPr>
              <a:t>The Philippines</a:t>
            </a:r>
          </a:p>
          <a:p>
            <a:pPr marL="168275" indent="-168275">
              <a:buFont typeface="Wingdings" pitchFamily="2" charset="2"/>
              <a:buChar char="§"/>
            </a:pPr>
            <a:r>
              <a:rPr lang="en-US" sz="1200" dirty="0" smtClean="0">
                <a:solidFill>
                  <a:schemeClr val="bg2"/>
                </a:solidFill>
              </a:rPr>
              <a:t>Thailand</a:t>
            </a:r>
          </a:p>
          <a:p>
            <a:pPr marL="168275" indent="-168275">
              <a:buFont typeface="Wingdings" pitchFamily="2" charset="2"/>
              <a:buChar char="§"/>
            </a:pPr>
            <a:r>
              <a:rPr lang="en-US" sz="1200" dirty="0" smtClean="0">
                <a:solidFill>
                  <a:schemeClr val="bg2"/>
                </a:solidFill>
              </a:rPr>
              <a:t>Vietnam</a:t>
            </a:r>
          </a:p>
        </p:txBody>
      </p:sp>
      <p:sp>
        <p:nvSpPr>
          <p:cNvPr id="546" name="TextBox 545"/>
          <p:cNvSpPr txBox="1"/>
          <p:nvPr/>
        </p:nvSpPr>
        <p:spPr>
          <a:xfrm>
            <a:off x="7346950" y="2407920"/>
            <a:ext cx="2360930" cy="1569660"/>
          </a:xfrm>
          <a:prstGeom prst="rect">
            <a:avLst/>
          </a:prstGeom>
          <a:noFill/>
        </p:spPr>
        <p:txBody>
          <a:bodyPr wrap="square" rtlCol="0">
            <a:spAutoFit/>
          </a:bodyPr>
          <a:lstStyle/>
          <a:p>
            <a:r>
              <a:rPr lang="en-US" sz="1200" b="1" dirty="0" smtClean="0">
                <a:solidFill>
                  <a:schemeClr val="bg2"/>
                </a:solidFill>
              </a:rPr>
              <a:t>New JLN Countries</a:t>
            </a:r>
          </a:p>
          <a:p>
            <a:pPr marL="168275" indent="-168275">
              <a:buFont typeface="Wingdings" pitchFamily="2" charset="2"/>
              <a:buChar char="§"/>
            </a:pPr>
            <a:r>
              <a:rPr lang="en-US" sz="1200" dirty="0" smtClean="0">
                <a:solidFill>
                  <a:schemeClr val="bg2"/>
                </a:solidFill>
              </a:rPr>
              <a:t>Kenya</a:t>
            </a:r>
          </a:p>
          <a:p>
            <a:pPr marL="168275" indent="-168275">
              <a:buFont typeface="Wingdings" pitchFamily="2" charset="2"/>
              <a:buChar char="§"/>
            </a:pPr>
            <a:r>
              <a:rPr lang="en-US" sz="1200" dirty="0" smtClean="0">
                <a:solidFill>
                  <a:schemeClr val="bg2"/>
                </a:solidFill>
              </a:rPr>
              <a:t>Nigeria</a:t>
            </a:r>
          </a:p>
          <a:p>
            <a:pPr marL="168275" indent="-168275">
              <a:buFont typeface="Wingdings" pitchFamily="2" charset="2"/>
              <a:buChar char="§"/>
            </a:pPr>
            <a:r>
              <a:rPr lang="en-US" sz="1200" dirty="0" smtClean="0">
                <a:solidFill>
                  <a:schemeClr val="bg2"/>
                </a:solidFill>
              </a:rPr>
              <a:t>Mali</a:t>
            </a:r>
          </a:p>
          <a:p>
            <a:pPr marL="168275" indent="-168275">
              <a:buFont typeface="Wingdings" pitchFamily="2" charset="2"/>
              <a:buChar char="§"/>
            </a:pPr>
            <a:r>
              <a:rPr lang="en-US" sz="1200" dirty="0" smtClean="0">
                <a:solidFill>
                  <a:schemeClr val="bg2"/>
                </a:solidFill>
              </a:rPr>
              <a:t>Malaysia</a:t>
            </a:r>
          </a:p>
          <a:p>
            <a:pPr marL="168275" indent="-168275"/>
            <a:r>
              <a:rPr lang="en-US" sz="1200" b="1" dirty="0" smtClean="0">
                <a:solidFill>
                  <a:schemeClr val="bg2"/>
                </a:solidFill>
              </a:rPr>
              <a:t>Prospective JLN countries</a:t>
            </a:r>
          </a:p>
          <a:p>
            <a:pPr marL="168275" indent="-168275">
              <a:buFont typeface="Arial" pitchFamily="34" charset="0"/>
              <a:buChar char="•"/>
            </a:pPr>
            <a:r>
              <a:rPr lang="en-US" sz="1200" dirty="0" smtClean="0">
                <a:solidFill>
                  <a:schemeClr val="bg2"/>
                </a:solidFill>
              </a:rPr>
              <a:t>South Africa</a:t>
            </a:r>
          </a:p>
          <a:p>
            <a:pPr marL="168275" indent="-168275">
              <a:buFont typeface="Wingdings" pitchFamily="2" charset="2"/>
              <a:buChar char="§"/>
            </a:pPr>
            <a:r>
              <a:rPr lang="en-US" sz="1200" dirty="0" smtClean="0">
                <a:solidFill>
                  <a:schemeClr val="bg2"/>
                </a:solidFill>
              </a:rPr>
              <a:t>Rwanda</a:t>
            </a:r>
          </a:p>
        </p:txBody>
      </p:sp>
      <p:grpSp>
        <p:nvGrpSpPr>
          <p:cNvPr id="3" name="Group 548"/>
          <p:cNvGrpSpPr/>
          <p:nvPr/>
        </p:nvGrpSpPr>
        <p:grpSpPr>
          <a:xfrm>
            <a:off x="7280910" y="4053840"/>
            <a:ext cx="2459990" cy="2270760"/>
            <a:chOff x="8900160" y="1417320"/>
            <a:chExt cx="2270760" cy="2270760"/>
          </a:xfrm>
        </p:grpSpPr>
        <p:sp>
          <p:nvSpPr>
            <p:cNvPr id="543" name="Rectangle 542"/>
            <p:cNvSpPr/>
            <p:nvPr/>
          </p:nvSpPr>
          <p:spPr>
            <a:xfrm>
              <a:off x="8900160" y="1417320"/>
              <a:ext cx="2270760" cy="2270760"/>
            </a:xfrm>
            <a:prstGeom prst="rect">
              <a:avLst/>
            </a:prstGeom>
            <a:solidFill>
              <a:srgbClr val="94C0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8" name="TextBox 547"/>
            <p:cNvSpPr txBox="1"/>
            <p:nvPr/>
          </p:nvSpPr>
          <p:spPr>
            <a:xfrm>
              <a:off x="8961120" y="1447562"/>
              <a:ext cx="2179320" cy="1938992"/>
            </a:xfrm>
            <a:prstGeom prst="rect">
              <a:avLst/>
            </a:prstGeom>
            <a:noFill/>
          </p:spPr>
          <p:txBody>
            <a:bodyPr wrap="square" rtlCol="0">
              <a:spAutoFit/>
            </a:bodyPr>
            <a:lstStyle/>
            <a:p>
              <a:r>
                <a:rPr lang="en-US" sz="1200" b="1" dirty="0" smtClean="0">
                  <a:solidFill>
                    <a:schemeClr val="bg2"/>
                  </a:solidFill>
                </a:rPr>
                <a:t>JLN Resource Countries</a:t>
              </a:r>
            </a:p>
            <a:p>
              <a:pPr marL="168275" indent="-168275">
                <a:buFont typeface="Wingdings" pitchFamily="2" charset="2"/>
                <a:buChar char="§"/>
              </a:pPr>
              <a:r>
                <a:rPr lang="en-US" sz="1200" dirty="0" smtClean="0">
                  <a:solidFill>
                    <a:schemeClr val="bg2"/>
                  </a:solidFill>
                </a:rPr>
                <a:t>Colombia</a:t>
              </a:r>
            </a:p>
            <a:p>
              <a:pPr marL="168275" indent="-168275">
                <a:buFont typeface="Wingdings" pitchFamily="2" charset="2"/>
                <a:buChar char="§"/>
              </a:pPr>
              <a:r>
                <a:rPr lang="en-US" sz="1200" dirty="0" smtClean="0">
                  <a:solidFill>
                    <a:schemeClr val="bg2"/>
                  </a:solidFill>
                </a:rPr>
                <a:t>Chile</a:t>
              </a:r>
            </a:p>
            <a:p>
              <a:pPr marL="168275" indent="-168275">
                <a:buFont typeface="Wingdings" pitchFamily="2" charset="2"/>
                <a:buChar char="§"/>
              </a:pPr>
              <a:r>
                <a:rPr lang="en-US" sz="1200" dirty="0" smtClean="0">
                  <a:solidFill>
                    <a:schemeClr val="bg2"/>
                  </a:solidFill>
                </a:rPr>
                <a:t>Brazil </a:t>
              </a:r>
            </a:p>
            <a:p>
              <a:pPr marL="168275" indent="-168275">
                <a:buFont typeface="Wingdings" pitchFamily="2" charset="2"/>
                <a:buChar char="§"/>
              </a:pPr>
              <a:r>
                <a:rPr lang="en-US" sz="1200" dirty="0" smtClean="0">
                  <a:solidFill>
                    <a:schemeClr val="bg2"/>
                  </a:solidFill>
                </a:rPr>
                <a:t>Mexico</a:t>
              </a:r>
            </a:p>
            <a:p>
              <a:pPr marL="168275" indent="-168275">
                <a:buFont typeface="Wingdings" pitchFamily="2" charset="2"/>
                <a:buChar char="§"/>
              </a:pPr>
              <a:r>
                <a:rPr lang="en-US" sz="1200" dirty="0" smtClean="0">
                  <a:solidFill>
                    <a:schemeClr val="bg2"/>
                  </a:solidFill>
                </a:rPr>
                <a:t>Taiwan</a:t>
              </a:r>
            </a:p>
            <a:p>
              <a:pPr marL="168275" indent="-168275">
                <a:buFont typeface="Wingdings" pitchFamily="2" charset="2"/>
                <a:buChar char="§"/>
              </a:pPr>
              <a:r>
                <a:rPr lang="en-US" sz="1200" dirty="0" smtClean="0">
                  <a:solidFill>
                    <a:schemeClr val="bg2"/>
                  </a:solidFill>
                </a:rPr>
                <a:t>South Korea</a:t>
              </a:r>
            </a:p>
            <a:p>
              <a:pPr marL="168275" indent="-168275">
                <a:buFont typeface="Wingdings" pitchFamily="2" charset="2"/>
                <a:buChar char="§"/>
              </a:pPr>
              <a:r>
                <a:rPr lang="en-US" sz="1200" dirty="0" smtClean="0">
                  <a:solidFill>
                    <a:schemeClr val="bg2"/>
                  </a:solidFill>
                </a:rPr>
                <a:t>Estonia</a:t>
              </a:r>
            </a:p>
            <a:p>
              <a:pPr marL="168275" indent="-168275">
                <a:buFont typeface="Wingdings" pitchFamily="2" charset="2"/>
                <a:buChar char="§"/>
              </a:pPr>
              <a:r>
                <a:rPr lang="en-US" sz="1200" dirty="0" smtClean="0">
                  <a:solidFill>
                    <a:schemeClr val="bg2"/>
                  </a:solidFill>
                </a:rPr>
                <a:t>Kyrgyzstan</a:t>
              </a:r>
            </a:p>
            <a:p>
              <a:pPr marL="168275" indent="-168275">
                <a:buFont typeface="Wingdings" pitchFamily="2" charset="2"/>
                <a:buChar char="§"/>
              </a:pPr>
              <a:r>
                <a:rPr lang="en-US" sz="1200" dirty="0" smtClean="0">
                  <a:solidFill>
                    <a:schemeClr val="bg2"/>
                  </a:solidFill>
                </a:rPr>
                <a:t>Hungary</a:t>
              </a:r>
            </a:p>
          </p:txBody>
        </p:sp>
      </p:grpSp>
      <p:sp>
        <p:nvSpPr>
          <p:cNvPr id="551" name="Freeform 95"/>
          <p:cNvSpPr>
            <a:spLocks/>
          </p:cNvSpPr>
          <p:nvPr/>
        </p:nvSpPr>
        <p:spPr bwMode="auto">
          <a:xfrm>
            <a:off x="5531064" y="4492149"/>
            <a:ext cx="253185" cy="239787"/>
          </a:xfrm>
          <a:custGeom>
            <a:avLst/>
            <a:gdLst>
              <a:gd name="T0" fmla="*/ 273 w 627"/>
              <a:gd name="T1" fmla="*/ 134 h 663"/>
              <a:gd name="T2" fmla="*/ 250 w 627"/>
              <a:gd name="T3" fmla="*/ 112 h 663"/>
              <a:gd name="T4" fmla="*/ 198 w 627"/>
              <a:gd name="T5" fmla="*/ 70 h 663"/>
              <a:gd name="T6" fmla="*/ 157 w 627"/>
              <a:gd name="T7" fmla="*/ 24 h 663"/>
              <a:gd name="T8" fmla="*/ 116 w 627"/>
              <a:gd name="T9" fmla="*/ 0 h 663"/>
              <a:gd name="T10" fmla="*/ 63 w 627"/>
              <a:gd name="T11" fmla="*/ 47 h 663"/>
              <a:gd name="T12" fmla="*/ 29 w 627"/>
              <a:gd name="T13" fmla="*/ 12 h 663"/>
              <a:gd name="T14" fmla="*/ 0 w 627"/>
              <a:gd name="T15" fmla="*/ 0 h 663"/>
              <a:gd name="T16" fmla="*/ 29 w 627"/>
              <a:gd name="T17" fmla="*/ 59 h 663"/>
              <a:gd name="T18" fmla="*/ 98 w 627"/>
              <a:gd name="T19" fmla="*/ 129 h 663"/>
              <a:gd name="T20" fmla="*/ 145 w 627"/>
              <a:gd name="T21" fmla="*/ 169 h 663"/>
              <a:gd name="T22" fmla="*/ 210 w 627"/>
              <a:gd name="T23" fmla="*/ 274 h 663"/>
              <a:gd name="T24" fmla="*/ 238 w 627"/>
              <a:gd name="T25" fmla="*/ 309 h 663"/>
              <a:gd name="T26" fmla="*/ 243 w 627"/>
              <a:gd name="T27" fmla="*/ 356 h 663"/>
              <a:gd name="T28" fmla="*/ 238 w 627"/>
              <a:gd name="T29" fmla="*/ 448 h 663"/>
              <a:gd name="T30" fmla="*/ 296 w 627"/>
              <a:gd name="T31" fmla="*/ 483 h 663"/>
              <a:gd name="T32" fmla="*/ 354 w 627"/>
              <a:gd name="T33" fmla="*/ 535 h 663"/>
              <a:gd name="T34" fmla="*/ 418 w 627"/>
              <a:gd name="T35" fmla="*/ 600 h 663"/>
              <a:gd name="T36" fmla="*/ 465 w 627"/>
              <a:gd name="T37" fmla="*/ 635 h 663"/>
              <a:gd name="T38" fmla="*/ 511 w 627"/>
              <a:gd name="T39" fmla="*/ 663 h 663"/>
              <a:gd name="T40" fmla="*/ 587 w 627"/>
              <a:gd name="T41" fmla="*/ 663 h 663"/>
              <a:gd name="T42" fmla="*/ 627 w 627"/>
              <a:gd name="T43" fmla="*/ 611 h 663"/>
              <a:gd name="T44" fmla="*/ 627 w 627"/>
              <a:gd name="T45" fmla="*/ 565 h 663"/>
              <a:gd name="T46" fmla="*/ 592 w 627"/>
              <a:gd name="T47" fmla="*/ 518 h 663"/>
              <a:gd name="T48" fmla="*/ 552 w 627"/>
              <a:gd name="T49" fmla="*/ 471 h 663"/>
              <a:gd name="T50" fmla="*/ 529 w 627"/>
              <a:gd name="T51" fmla="*/ 425 h 663"/>
              <a:gd name="T52" fmla="*/ 494 w 627"/>
              <a:gd name="T53" fmla="*/ 379 h 663"/>
              <a:gd name="T54" fmla="*/ 424 w 627"/>
              <a:gd name="T55" fmla="*/ 321 h 663"/>
              <a:gd name="T56" fmla="*/ 395 w 627"/>
              <a:gd name="T57" fmla="*/ 297 h 663"/>
              <a:gd name="T58" fmla="*/ 360 w 627"/>
              <a:gd name="T59" fmla="*/ 256 h 663"/>
              <a:gd name="T60" fmla="*/ 308 w 627"/>
              <a:gd name="T61" fmla="*/ 222 h 663"/>
              <a:gd name="T62" fmla="*/ 290 w 627"/>
              <a:gd name="T63" fmla="*/ 192 h 663"/>
              <a:gd name="T64" fmla="*/ 273 w 627"/>
              <a:gd name="T65" fmla="*/ 140 h 663"/>
              <a:gd name="T66" fmla="*/ 273 w 627"/>
              <a:gd name="T67" fmla="*/ 134 h 6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7"/>
              <a:gd name="T103" fmla="*/ 0 h 663"/>
              <a:gd name="T104" fmla="*/ 627 w 627"/>
              <a:gd name="T105" fmla="*/ 663 h 6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7" h="663">
                <a:moveTo>
                  <a:pt x="273" y="134"/>
                </a:moveTo>
                <a:lnTo>
                  <a:pt x="250" y="112"/>
                </a:lnTo>
                <a:lnTo>
                  <a:pt x="198" y="70"/>
                </a:lnTo>
                <a:lnTo>
                  <a:pt x="157" y="24"/>
                </a:lnTo>
                <a:lnTo>
                  <a:pt x="116" y="0"/>
                </a:lnTo>
                <a:lnTo>
                  <a:pt x="63" y="47"/>
                </a:lnTo>
                <a:lnTo>
                  <a:pt x="29" y="12"/>
                </a:lnTo>
                <a:lnTo>
                  <a:pt x="0" y="0"/>
                </a:lnTo>
                <a:lnTo>
                  <a:pt x="29" y="59"/>
                </a:lnTo>
                <a:lnTo>
                  <a:pt x="98" y="129"/>
                </a:lnTo>
                <a:lnTo>
                  <a:pt x="145" y="169"/>
                </a:lnTo>
                <a:lnTo>
                  <a:pt x="210" y="274"/>
                </a:lnTo>
                <a:lnTo>
                  <a:pt x="238" y="309"/>
                </a:lnTo>
                <a:lnTo>
                  <a:pt x="243" y="356"/>
                </a:lnTo>
                <a:lnTo>
                  <a:pt x="238" y="448"/>
                </a:lnTo>
                <a:lnTo>
                  <a:pt x="296" y="483"/>
                </a:lnTo>
                <a:lnTo>
                  <a:pt x="354" y="535"/>
                </a:lnTo>
                <a:lnTo>
                  <a:pt x="418" y="600"/>
                </a:lnTo>
                <a:lnTo>
                  <a:pt x="465" y="635"/>
                </a:lnTo>
                <a:lnTo>
                  <a:pt x="511" y="663"/>
                </a:lnTo>
                <a:lnTo>
                  <a:pt x="587" y="663"/>
                </a:lnTo>
                <a:lnTo>
                  <a:pt x="627" y="611"/>
                </a:lnTo>
                <a:lnTo>
                  <a:pt x="627" y="565"/>
                </a:lnTo>
                <a:lnTo>
                  <a:pt x="592" y="518"/>
                </a:lnTo>
                <a:lnTo>
                  <a:pt x="552" y="471"/>
                </a:lnTo>
                <a:lnTo>
                  <a:pt x="529" y="425"/>
                </a:lnTo>
                <a:lnTo>
                  <a:pt x="494" y="379"/>
                </a:lnTo>
                <a:lnTo>
                  <a:pt x="424" y="321"/>
                </a:lnTo>
                <a:lnTo>
                  <a:pt x="395" y="297"/>
                </a:lnTo>
                <a:lnTo>
                  <a:pt x="360" y="256"/>
                </a:lnTo>
                <a:lnTo>
                  <a:pt x="308" y="222"/>
                </a:lnTo>
                <a:lnTo>
                  <a:pt x="290" y="192"/>
                </a:lnTo>
                <a:lnTo>
                  <a:pt x="273" y="140"/>
                </a:lnTo>
                <a:lnTo>
                  <a:pt x="273" y="134"/>
                </a:lnTo>
                <a:close/>
              </a:path>
            </a:pathLst>
          </a:custGeom>
          <a:solidFill>
            <a:srgbClr val="4B89A8"/>
          </a:solidFill>
          <a:ln w="9525">
            <a:solidFill>
              <a:schemeClr val="tx1"/>
            </a:solidFill>
            <a:round/>
            <a:headEnd/>
            <a:tailEnd/>
          </a:ln>
        </p:spPr>
        <p:txBody>
          <a:bodyPr/>
          <a:lstStyle/>
          <a:p>
            <a:endParaRPr lang="en-US"/>
          </a:p>
        </p:txBody>
      </p:sp>
      <p:sp>
        <p:nvSpPr>
          <p:cNvPr id="552" name="Freeform 96"/>
          <p:cNvSpPr>
            <a:spLocks/>
          </p:cNvSpPr>
          <p:nvPr/>
        </p:nvSpPr>
        <p:spPr bwMode="auto">
          <a:xfrm>
            <a:off x="5771265" y="4740708"/>
            <a:ext cx="201249" cy="40940"/>
          </a:xfrm>
          <a:custGeom>
            <a:avLst/>
            <a:gdLst>
              <a:gd name="T0" fmla="*/ 122 w 500"/>
              <a:gd name="T1" fmla="*/ 59 h 117"/>
              <a:gd name="T2" fmla="*/ 59 w 500"/>
              <a:gd name="T3" fmla="*/ 99 h 117"/>
              <a:gd name="T4" fmla="*/ 18 w 500"/>
              <a:gd name="T5" fmla="*/ 82 h 117"/>
              <a:gd name="T6" fmla="*/ 0 w 500"/>
              <a:gd name="T7" fmla="*/ 53 h 117"/>
              <a:gd name="T8" fmla="*/ 18 w 500"/>
              <a:gd name="T9" fmla="*/ 18 h 117"/>
              <a:gd name="T10" fmla="*/ 70 w 500"/>
              <a:gd name="T11" fmla="*/ 18 h 117"/>
              <a:gd name="T12" fmla="*/ 134 w 500"/>
              <a:gd name="T13" fmla="*/ 24 h 117"/>
              <a:gd name="T14" fmla="*/ 181 w 500"/>
              <a:gd name="T15" fmla="*/ 42 h 117"/>
              <a:gd name="T16" fmla="*/ 192 w 500"/>
              <a:gd name="T17" fmla="*/ 12 h 117"/>
              <a:gd name="T18" fmla="*/ 286 w 500"/>
              <a:gd name="T19" fmla="*/ 0 h 117"/>
              <a:gd name="T20" fmla="*/ 349 w 500"/>
              <a:gd name="T21" fmla="*/ 0 h 117"/>
              <a:gd name="T22" fmla="*/ 396 w 500"/>
              <a:gd name="T23" fmla="*/ 24 h 117"/>
              <a:gd name="T24" fmla="*/ 431 w 500"/>
              <a:gd name="T25" fmla="*/ 42 h 117"/>
              <a:gd name="T26" fmla="*/ 478 w 500"/>
              <a:gd name="T27" fmla="*/ 77 h 117"/>
              <a:gd name="T28" fmla="*/ 500 w 500"/>
              <a:gd name="T29" fmla="*/ 82 h 117"/>
              <a:gd name="T30" fmla="*/ 500 w 500"/>
              <a:gd name="T31" fmla="*/ 99 h 117"/>
              <a:gd name="T32" fmla="*/ 384 w 500"/>
              <a:gd name="T33" fmla="*/ 111 h 117"/>
              <a:gd name="T34" fmla="*/ 314 w 500"/>
              <a:gd name="T35" fmla="*/ 117 h 117"/>
              <a:gd name="T36" fmla="*/ 268 w 500"/>
              <a:gd name="T37" fmla="*/ 99 h 117"/>
              <a:gd name="T38" fmla="*/ 204 w 500"/>
              <a:gd name="T39" fmla="*/ 82 h 117"/>
              <a:gd name="T40" fmla="*/ 164 w 500"/>
              <a:gd name="T41" fmla="*/ 53 h 117"/>
              <a:gd name="T42" fmla="*/ 129 w 500"/>
              <a:gd name="T43" fmla="*/ 47 h 117"/>
              <a:gd name="T44" fmla="*/ 117 w 500"/>
              <a:gd name="T45" fmla="*/ 47 h 117"/>
              <a:gd name="T46" fmla="*/ 122 w 500"/>
              <a:gd name="T47" fmla="*/ 59 h 1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117"/>
              <a:gd name="T74" fmla="*/ 500 w 500"/>
              <a:gd name="T75" fmla="*/ 117 h 1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117">
                <a:moveTo>
                  <a:pt x="122" y="59"/>
                </a:moveTo>
                <a:lnTo>
                  <a:pt x="59" y="99"/>
                </a:lnTo>
                <a:lnTo>
                  <a:pt x="18" y="82"/>
                </a:lnTo>
                <a:lnTo>
                  <a:pt x="0" y="53"/>
                </a:lnTo>
                <a:lnTo>
                  <a:pt x="18" y="18"/>
                </a:lnTo>
                <a:lnTo>
                  <a:pt x="70" y="18"/>
                </a:lnTo>
                <a:lnTo>
                  <a:pt x="134" y="24"/>
                </a:lnTo>
                <a:lnTo>
                  <a:pt x="181" y="42"/>
                </a:lnTo>
                <a:lnTo>
                  <a:pt x="192" y="12"/>
                </a:lnTo>
                <a:lnTo>
                  <a:pt x="286" y="0"/>
                </a:lnTo>
                <a:lnTo>
                  <a:pt x="349" y="0"/>
                </a:lnTo>
                <a:lnTo>
                  <a:pt x="396" y="24"/>
                </a:lnTo>
                <a:lnTo>
                  <a:pt x="431" y="42"/>
                </a:lnTo>
                <a:lnTo>
                  <a:pt x="478" y="77"/>
                </a:lnTo>
                <a:lnTo>
                  <a:pt x="500" y="82"/>
                </a:lnTo>
                <a:lnTo>
                  <a:pt x="500" y="99"/>
                </a:lnTo>
                <a:lnTo>
                  <a:pt x="384" y="111"/>
                </a:lnTo>
                <a:lnTo>
                  <a:pt x="314" y="117"/>
                </a:lnTo>
                <a:lnTo>
                  <a:pt x="268" y="99"/>
                </a:lnTo>
                <a:lnTo>
                  <a:pt x="204" y="82"/>
                </a:lnTo>
                <a:lnTo>
                  <a:pt x="164" y="53"/>
                </a:lnTo>
                <a:lnTo>
                  <a:pt x="129" y="47"/>
                </a:lnTo>
                <a:lnTo>
                  <a:pt x="117" y="47"/>
                </a:lnTo>
                <a:lnTo>
                  <a:pt x="122" y="59"/>
                </a:lnTo>
                <a:close/>
              </a:path>
            </a:pathLst>
          </a:custGeom>
          <a:solidFill>
            <a:srgbClr val="4B89A8"/>
          </a:solidFill>
          <a:ln w="9525">
            <a:solidFill>
              <a:schemeClr val="tx1"/>
            </a:solidFill>
            <a:round/>
            <a:headEnd/>
            <a:tailEnd/>
          </a:ln>
        </p:spPr>
        <p:txBody>
          <a:bodyPr/>
          <a:lstStyle/>
          <a:p>
            <a:endParaRPr lang="en-US"/>
          </a:p>
        </p:txBody>
      </p:sp>
      <p:sp>
        <p:nvSpPr>
          <p:cNvPr id="553" name="Freeform 97"/>
          <p:cNvSpPr>
            <a:spLocks/>
          </p:cNvSpPr>
          <p:nvPr/>
        </p:nvSpPr>
        <p:spPr bwMode="auto">
          <a:xfrm>
            <a:off x="6076386" y="4749482"/>
            <a:ext cx="61673" cy="11697"/>
          </a:xfrm>
          <a:custGeom>
            <a:avLst/>
            <a:gdLst>
              <a:gd name="T0" fmla="*/ 35 w 157"/>
              <a:gd name="T1" fmla="*/ 29 h 35"/>
              <a:gd name="T2" fmla="*/ 0 w 157"/>
              <a:gd name="T3" fmla="*/ 0 h 35"/>
              <a:gd name="T4" fmla="*/ 52 w 157"/>
              <a:gd name="T5" fmla="*/ 0 h 35"/>
              <a:gd name="T6" fmla="*/ 99 w 157"/>
              <a:gd name="T7" fmla="*/ 0 h 35"/>
              <a:gd name="T8" fmla="*/ 140 w 157"/>
              <a:gd name="T9" fmla="*/ 0 h 35"/>
              <a:gd name="T10" fmla="*/ 157 w 157"/>
              <a:gd name="T11" fmla="*/ 35 h 35"/>
              <a:gd name="T12" fmla="*/ 99 w 157"/>
              <a:gd name="T13" fmla="*/ 29 h 35"/>
              <a:gd name="T14" fmla="*/ 35 w 157"/>
              <a:gd name="T15" fmla="*/ 23 h 35"/>
              <a:gd name="T16" fmla="*/ 35 w 157"/>
              <a:gd name="T17" fmla="*/ 29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35"/>
              <a:gd name="T29" fmla="*/ 157 w 157"/>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35">
                <a:moveTo>
                  <a:pt x="35" y="29"/>
                </a:moveTo>
                <a:lnTo>
                  <a:pt x="0" y="0"/>
                </a:lnTo>
                <a:lnTo>
                  <a:pt x="52" y="0"/>
                </a:lnTo>
                <a:lnTo>
                  <a:pt x="99" y="0"/>
                </a:lnTo>
                <a:lnTo>
                  <a:pt x="140" y="0"/>
                </a:lnTo>
                <a:lnTo>
                  <a:pt x="157" y="35"/>
                </a:lnTo>
                <a:lnTo>
                  <a:pt x="99" y="29"/>
                </a:lnTo>
                <a:lnTo>
                  <a:pt x="35" y="23"/>
                </a:lnTo>
                <a:lnTo>
                  <a:pt x="35" y="29"/>
                </a:lnTo>
                <a:close/>
              </a:path>
            </a:pathLst>
          </a:custGeom>
          <a:solidFill>
            <a:srgbClr val="4B89A8"/>
          </a:solidFill>
          <a:ln w="9525">
            <a:solidFill>
              <a:schemeClr val="tx1"/>
            </a:solidFill>
            <a:round/>
            <a:headEnd/>
            <a:tailEnd/>
          </a:ln>
        </p:spPr>
        <p:txBody>
          <a:bodyPr/>
          <a:lstStyle/>
          <a:p>
            <a:endParaRPr lang="en-US"/>
          </a:p>
        </p:txBody>
      </p:sp>
      <p:sp>
        <p:nvSpPr>
          <p:cNvPr id="554" name="Freeform 98"/>
          <p:cNvSpPr>
            <a:spLocks/>
          </p:cNvSpPr>
          <p:nvPr/>
        </p:nvSpPr>
        <p:spPr bwMode="auto">
          <a:xfrm>
            <a:off x="6063402" y="4781649"/>
            <a:ext cx="38951" cy="14621"/>
          </a:xfrm>
          <a:custGeom>
            <a:avLst/>
            <a:gdLst>
              <a:gd name="T0" fmla="*/ 0 w 98"/>
              <a:gd name="T1" fmla="*/ 6 h 41"/>
              <a:gd name="T2" fmla="*/ 35 w 98"/>
              <a:gd name="T3" fmla="*/ 0 h 41"/>
              <a:gd name="T4" fmla="*/ 87 w 98"/>
              <a:gd name="T5" fmla="*/ 0 h 41"/>
              <a:gd name="T6" fmla="*/ 98 w 98"/>
              <a:gd name="T7" fmla="*/ 41 h 41"/>
              <a:gd name="T8" fmla="*/ 69 w 98"/>
              <a:gd name="T9" fmla="*/ 29 h 41"/>
              <a:gd name="T10" fmla="*/ 35 w 98"/>
              <a:gd name="T11" fmla="*/ 11 h 41"/>
              <a:gd name="T12" fmla="*/ 5 w 98"/>
              <a:gd name="T13" fmla="*/ 11 h 41"/>
              <a:gd name="T14" fmla="*/ 0 w 98"/>
              <a:gd name="T15" fmla="*/ 6 h 4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41"/>
              <a:gd name="T26" fmla="*/ 98 w 98"/>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41">
                <a:moveTo>
                  <a:pt x="0" y="6"/>
                </a:moveTo>
                <a:lnTo>
                  <a:pt x="35" y="0"/>
                </a:lnTo>
                <a:lnTo>
                  <a:pt x="87" y="0"/>
                </a:lnTo>
                <a:lnTo>
                  <a:pt x="98" y="41"/>
                </a:lnTo>
                <a:lnTo>
                  <a:pt x="69" y="29"/>
                </a:lnTo>
                <a:lnTo>
                  <a:pt x="35" y="11"/>
                </a:lnTo>
                <a:lnTo>
                  <a:pt x="5" y="11"/>
                </a:lnTo>
                <a:lnTo>
                  <a:pt x="0" y="6"/>
                </a:lnTo>
                <a:close/>
              </a:path>
            </a:pathLst>
          </a:custGeom>
          <a:solidFill>
            <a:srgbClr val="4B89A8"/>
          </a:solidFill>
          <a:ln w="9525">
            <a:solidFill>
              <a:schemeClr val="tx1"/>
            </a:solidFill>
            <a:round/>
            <a:headEnd/>
            <a:tailEnd/>
          </a:ln>
        </p:spPr>
        <p:txBody>
          <a:bodyPr/>
          <a:lstStyle/>
          <a:p>
            <a:endParaRPr lang="en-US"/>
          </a:p>
        </p:txBody>
      </p:sp>
      <p:sp>
        <p:nvSpPr>
          <p:cNvPr id="555" name="Freeform 99"/>
          <p:cNvSpPr>
            <a:spLocks/>
          </p:cNvSpPr>
          <p:nvPr/>
        </p:nvSpPr>
        <p:spPr bwMode="auto">
          <a:xfrm>
            <a:off x="6170518" y="4714392"/>
            <a:ext cx="71411" cy="58485"/>
          </a:xfrm>
          <a:custGeom>
            <a:avLst/>
            <a:gdLst>
              <a:gd name="T0" fmla="*/ 0 w 174"/>
              <a:gd name="T1" fmla="*/ 156 h 156"/>
              <a:gd name="T2" fmla="*/ 35 w 174"/>
              <a:gd name="T3" fmla="*/ 116 h 156"/>
              <a:gd name="T4" fmla="*/ 92 w 174"/>
              <a:gd name="T5" fmla="*/ 69 h 156"/>
              <a:gd name="T6" fmla="*/ 122 w 174"/>
              <a:gd name="T7" fmla="*/ 46 h 156"/>
              <a:gd name="T8" fmla="*/ 174 w 174"/>
              <a:gd name="T9" fmla="*/ 0 h 156"/>
              <a:gd name="T10" fmla="*/ 157 w 174"/>
              <a:gd name="T11" fmla="*/ 58 h 156"/>
              <a:gd name="T12" fmla="*/ 104 w 174"/>
              <a:gd name="T13" fmla="*/ 87 h 156"/>
              <a:gd name="T14" fmla="*/ 52 w 174"/>
              <a:gd name="T15" fmla="*/ 134 h 156"/>
              <a:gd name="T16" fmla="*/ 17 w 174"/>
              <a:gd name="T17" fmla="*/ 151 h 156"/>
              <a:gd name="T18" fmla="*/ 0 w 174"/>
              <a:gd name="T19" fmla="*/ 156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4"/>
              <a:gd name="T31" fmla="*/ 0 h 156"/>
              <a:gd name="T32" fmla="*/ 174 w 174"/>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4" h="156">
                <a:moveTo>
                  <a:pt x="0" y="156"/>
                </a:moveTo>
                <a:lnTo>
                  <a:pt x="35" y="116"/>
                </a:lnTo>
                <a:lnTo>
                  <a:pt x="92" y="69"/>
                </a:lnTo>
                <a:lnTo>
                  <a:pt x="122" y="46"/>
                </a:lnTo>
                <a:lnTo>
                  <a:pt x="174" y="0"/>
                </a:lnTo>
                <a:lnTo>
                  <a:pt x="157" y="58"/>
                </a:lnTo>
                <a:lnTo>
                  <a:pt x="104" y="87"/>
                </a:lnTo>
                <a:lnTo>
                  <a:pt x="52" y="134"/>
                </a:lnTo>
                <a:lnTo>
                  <a:pt x="17" y="151"/>
                </a:lnTo>
                <a:lnTo>
                  <a:pt x="0" y="156"/>
                </a:lnTo>
                <a:close/>
              </a:path>
            </a:pathLst>
          </a:custGeom>
          <a:solidFill>
            <a:srgbClr val="4B89A8"/>
          </a:solidFill>
          <a:ln w="9525">
            <a:solidFill>
              <a:schemeClr val="tx1"/>
            </a:solidFill>
            <a:round/>
            <a:headEnd/>
            <a:tailEnd/>
          </a:ln>
        </p:spPr>
        <p:txBody>
          <a:bodyPr/>
          <a:lstStyle/>
          <a:p>
            <a:endParaRPr lang="en-US"/>
          </a:p>
        </p:txBody>
      </p:sp>
      <p:sp>
        <p:nvSpPr>
          <p:cNvPr id="563" name="Freeform 100"/>
          <p:cNvSpPr>
            <a:spLocks/>
          </p:cNvSpPr>
          <p:nvPr/>
        </p:nvSpPr>
        <p:spPr bwMode="auto">
          <a:xfrm>
            <a:off x="5862152" y="4480452"/>
            <a:ext cx="214234" cy="204696"/>
          </a:xfrm>
          <a:custGeom>
            <a:avLst/>
            <a:gdLst>
              <a:gd name="T0" fmla="*/ 279 w 523"/>
              <a:gd name="T1" fmla="*/ 534 h 558"/>
              <a:gd name="T2" fmla="*/ 192 w 523"/>
              <a:gd name="T3" fmla="*/ 529 h 558"/>
              <a:gd name="T4" fmla="*/ 134 w 523"/>
              <a:gd name="T5" fmla="*/ 558 h 558"/>
              <a:gd name="T6" fmla="*/ 94 w 523"/>
              <a:gd name="T7" fmla="*/ 558 h 558"/>
              <a:gd name="T8" fmla="*/ 52 w 523"/>
              <a:gd name="T9" fmla="*/ 534 h 558"/>
              <a:gd name="T10" fmla="*/ 41 w 523"/>
              <a:gd name="T11" fmla="*/ 506 h 558"/>
              <a:gd name="T12" fmla="*/ 52 w 523"/>
              <a:gd name="T13" fmla="*/ 464 h 558"/>
              <a:gd name="T14" fmla="*/ 41 w 523"/>
              <a:gd name="T15" fmla="*/ 453 h 558"/>
              <a:gd name="T16" fmla="*/ 0 w 523"/>
              <a:gd name="T17" fmla="*/ 429 h 558"/>
              <a:gd name="T18" fmla="*/ 0 w 523"/>
              <a:gd name="T19" fmla="*/ 384 h 558"/>
              <a:gd name="T20" fmla="*/ 17 w 523"/>
              <a:gd name="T21" fmla="*/ 337 h 558"/>
              <a:gd name="T22" fmla="*/ 17 w 523"/>
              <a:gd name="T23" fmla="*/ 279 h 558"/>
              <a:gd name="T24" fmla="*/ 47 w 523"/>
              <a:gd name="T25" fmla="*/ 220 h 558"/>
              <a:gd name="T26" fmla="*/ 94 w 523"/>
              <a:gd name="T27" fmla="*/ 244 h 558"/>
              <a:gd name="T28" fmla="*/ 116 w 523"/>
              <a:gd name="T29" fmla="*/ 262 h 558"/>
              <a:gd name="T30" fmla="*/ 163 w 523"/>
              <a:gd name="T31" fmla="*/ 255 h 558"/>
              <a:gd name="T32" fmla="*/ 239 w 523"/>
              <a:gd name="T33" fmla="*/ 197 h 558"/>
              <a:gd name="T34" fmla="*/ 273 w 523"/>
              <a:gd name="T35" fmla="*/ 180 h 558"/>
              <a:gd name="T36" fmla="*/ 303 w 523"/>
              <a:gd name="T37" fmla="*/ 140 h 558"/>
              <a:gd name="T38" fmla="*/ 338 w 523"/>
              <a:gd name="T39" fmla="*/ 75 h 558"/>
              <a:gd name="T40" fmla="*/ 373 w 523"/>
              <a:gd name="T41" fmla="*/ 23 h 558"/>
              <a:gd name="T42" fmla="*/ 407 w 523"/>
              <a:gd name="T43" fmla="*/ 6 h 558"/>
              <a:gd name="T44" fmla="*/ 442 w 523"/>
              <a:gd name="T45" fmla="*/ 0 h 558"/>
              <a:gd name="T46" fmla="*/ 460 w 523"/>
              <a:gd name="T47" fmla="*/ 0 h 558"/>
              <a:gd name="T48" fmla="*/ 465 w 523"/>
              <a:gd name="T49" fmla="*/ 63 h 558"/>
              <a:gd name="T50" fmla="*/ 495 w 523"/>
              <a:gd name="T51" fmla="*/ 98 h 558"/>
              <a:gd name="T52" fmla="*/ 523 w 523"/>
              <a:gd name="T53" fmla="*/ 140 h 558"/>
              <a:gd name="T54" fmla="*/ 523 w 523"/>
              <a:gd name="T55" fmla="*/ 185 h 558"/>
              <a:gd name="T56" fmla="*/ 460 w 523"/>
              <a:gd name="T57" fmla="*/ 232 h 558"/>
              <a:gd name="T58" fmla="*/ 453 w 523"/>
              <a:gd name="T59" fmla="*/ 307 h 558"/>
              <a:gd name="T60" fmla="*/ 413 w 523"/>
              <a:gd name="T61" fmla="*/ 349 h 558"/>
              <a:gd name="T62" fmla="*/ 390 w 523"/>
              <a:gd name="T63" fmla="*/ 372 h 558"/>
              <a:gd name="T64" fmla="*/ 378 w 523"/>
              <a:gd name="T65" fmla="*/ 441 h 558"/>
              <a:gd name="T66" fmla="*/ 378 w 523"/>
              <a:gd name="T67" fmla="*/ 476 h 558"/>
              <a:gd name="T68" fmla="*/ 349 w 523"/>
              <a:gd name="T69" fmla="*/ 534 h 558"/>
              <a:gd name="T70" fmla="*/ 273 w 523"/>
              <a:gd name="T71" fmla="*/ 534 h 558"/>
              <a:gd name="T72" fmla="*/ 279 w 523"/>
              <a:gd name="T73" fmla="*/ 534 h 5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3"/>
              <a:gd name="T112" fmla="*/ 0 h 558"/>
              <a:gd name="T113" fmla="*/ 523 w 523"/>
              <a:gd name="T114" fmla="*/ 558 h 5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3" h="558">
                <a:moveTo>
                  <a:pt x="279" y="534"/>
                </a:moveTo>
                <a:lnTo>
                  <a:pt x="192" y="529"/>
                </a:lnTo>
                <a:lnTo>
                  <a:pt x="134" y="558"/>
                </a:lnTo>
                <a:lnTo>
                  <a:pt x="94" y="558"/>
                </a:lnTo>
                <a:lnTo>
                  <a:pt x="52" y="534"/>
                </a:lnTo>
                <a:lnTo>
                  <a:pt x="41" y="506"/>
                </a:lnTo>
                <a:lnTo>
                  <a:pt x="52" y="464"/>
                </a:lnTo>
                <a:lnTo>
                  <a:pt x="41" y="453"/>
                </a:lnTo>
                <a:lnTo>
                  <a:pt x="0" y="429"/>
                </a:lnTo>
                <a:lnTo>
                  <a:pt x="0" y="384"/>
                </a:lnTo>
                <a:lnTo>
                  <a:pt x="17" y="337"/>
                </a:lnTo>
                <a:lnTo>
                  <a:pt x="17" y="279"/>
                </a:lnTo>
                <a:lnTo>
                  <a:pt x="47" y="220"/>
                </a:lnTo>
                <a:lnTo>
                  <a:pt x="94" y="244"/>
                </a:lnTo>
                <a:lnTo>
                  <a:pt x="116" y="262"/>
                </a:lnTo>
                <a:lnTo>
                  <a:pt x="163" y="255"/>
                </a:lnTo>
                <a:lnTo>
                  <a:pt x="239" y="197"/>
                </a:lnTo>
                <a:lnTo>
                  <a:pt x="273" y="180"/>
                </a:lnTo>
                <a:lnTo>
                  <a:pt x="303" y="140"/>
                </a:lnTo>
                <a:lnTo>
                  <a:pt x="338" y="75"/>
                </a:lnTo>
                <a:lnTo>
                  <a:pt x="373" y="23"/>
                </a:lnTo>
                <a:lnTo>
                  <a:pt x="407" y="6"/>
                </a:lnTo>
                <a:lnTo>
                  <a:pt x="442" y="0"/>
                </a:lnTo>
                <a:lnTo>
                  <a:pt x="460" y="0"/>
                </a:lnTo>
                <a:lnTo>
                  <a:pt x="465" y="63"/>
                </a:lnTo>
                <a:lnTo>
                  <a:pt x="495" y="98"/>
                </a:lnTo>
                <a:lnTo>
                  <a:pt x="523" y="140"/>
                </a:lnTo>
                <a:lnTo>
                  <a:pt x="523" y="185"/>
                </a:lnTo>
                <a:lnTo>
                  <a:pt x="460" y="232"/>
                </a:lnTo>
                <a:lnTo>
                  <a:pt x="453" y="307"/>
                </a:lnTo>
                <a:lnTo>
                  <a:pt x="413" y="349"/>
                </a:lnTo>
                <a:lnTo>
                  <a:pt x="390" y="372"/>
                </a:lnTo>
                <a:lnTo>
                  <a:pt x="378" y="441"/>
                </a:lnTo>
                <a:lnTo>
                  <a:pt x="378" y="476"/>
                </a:lnTo>
                <a:lnTo>
                  <a:pt x="349" y="534"/>
                </a:lnTo>
                <a:lnTo>
                  <a:pt x="273" y="534"/>
                </a:lnTo>
                <a:lnTo>
                  <a:pt x="279" y="534"/>
                </a:lnTo>
                <a:close/>
              </a:path>
            </a:pathLst>
          </a:custGeom>
          <a:solidFill>
            <a:srgbClr val="4B89A8"/>
          </a:solidFill>
          <a:ln w="9525">
            <a:solidFill>
              <a:schemeClr val="tx1"/>
            </a:solidFill>
            <a:round/>
            <a:headEnd/>
            <a:tailEnd/>
          </a:ln>
        </p:spPr>
        <p:txBody>
          <a:bodyPr/>
          <a:lstStyle/>
          <a:p>
            <a:endParaRPr lang="en-US"/>
          </a:p>
        </p:txBody>
      </p:sp>
      <p:sp>
        <p:nvSpPr>
          <p:cNvPr id="564" name="Freeform 101"/>
          <p:cNvSpPr>
            <a:spLocks/>
          </p:cNvSpPr>
          <p:nvPr/>
        </p:nvSpPr>
        <p:spPr bwMode="auto">
          <a:xfrm>
            <a:off x="6079631" y="4307922"/>
            <a:ext cx="32460" cy="38016"/>
          </a:xfrm>
          <a:custGeom>
            <a:avLst/>
            <a:gdLst>
              <a:gd name="T0" fmla="*/ 0 w 75"/>
              <a:gd name="T1" fmla="*/ 110 h 110"/>
              <a:gd name="T2" fmla="*/ 29 w 75"/>
              <a:gd name="T3" fmla="*/ 58 h 110"/>
              <a:gd name="T4" fmla="*/ 75 w 75"/>
              <a:gd name="T5" fmla="*/ 0 h 110"/>
              <a:gd name="T6" fmla="*/ 58 w 75"/>
              <a:gd name="T7" fmla="*/ 58 h 110"/>
              <a:gd name="T8" fmla="*/ 23 w 75"/>
              <a:gd name="T9" fmla="*/ 93 h 110"/>
              <a:gd name="T10" fmla="*/ 17 w 75"/>
              <a:gd name="T11" fmla="*/ 105 h 110"/>
              <a:gd name="T12" fmla="*/ 0 w 75"/>
              <a:gd name="T13" fmla="*/ 110 h 110"/>
              <a:gd name="T14" fmla="*/ 0 60000 65536"/>
              <a:gd name="T15" fmla="*/ 0 60000 65536"/>
              <a:gd name="T16" fmla="*/ 0 60000 65536"/>
              <a:gd name="T17" fmla="*/ 0 60000 65536"/>
              <a:gd name="T18" fmla="*/ 0 60000 65536"/>
              <a:gd name="T19" fmla="*/ 0 60000 65536"/>
              <a:gd name="T20" fmla="*/ 0 60000 65536"/>
              <a:gd name="T21" fmla="*/ 0 w 75"/>
              <a:gd name="T22" fmla="*/ 0 h 110"/>
              <a:gd name="T23" fmla="*/ 75 w 75"/>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10">
                <a:moveTo>
                  <a:pt x="0" y="110"/>
                </a:moveTo>
                <a:lnTo>
                  <a:pt x="29" y="58"/>
                </a:lnTo>
                <a:lnTo>
                  <a:pt x="75" y="0"/>
                </a:lnTo>
                <a:lnTo>
                  <a:pt x="58" y="58"/>
                </a:lnTo>
                <a:lnTo>
                  <a:pt x="23" y="93"/>
                </a:lnTo>
                <a:lnTo>
                  <a:pt x="17" y="105"/>
                </a:lnTo>
                <a:lnTo>
                  <a:pt x="0" y="110"/>
                </a:lnTo>
                <a:close/>
              </a:path>
            </a:pathLst>
          </a:custGeom>
          <a:solidFill>
            <a:srgbClr val="4B89A8"/>
          </a:solidFill>
          <a:ln w="9525">
            <a:solidFill>
              <a:schemeClr val="tx1"/>
            </a:solidFill>
            <a:round/>
            <a:headEnd/>
            <a:tailEnd/>
          </a:ln>
        </p:spPr>
        <p:txBody>
          <a:bodyPr/>
          <a:lstStyle/>
          <a:p>
            <a:endParaRPr lang="en-US"/>
          </a:p>
        </p:txBody>
      </p:sp>
      <p:sp>
        <p:nvSpPr>
          <p:cNvPr id="565" name="Freeform 102"/>
          <p:cNvSpPr>
            <a:spLocks/>
          </p:cNvSpPr>
          <p:nvPr/>
        </p:nvSpPr>
        <p:spPr bwMode="auto">
          <a:xfrm>
            <a:off x="6086122" y="4515543"/>
            <a:ext cx="136331" cy="192999"/>
          </a:xfrm>
          <a:custGeom>
            <a:avLst/>
            <a:gdLst>
              <a:gd name="T0" fmla="*/ 152 w 337"/>
              <a:gd name="T1" fmla="*/ 343 h 523"/>
              <a:gd name="T2" fmla="*/ 123 w 337"/>
              <a:gd name="T3" fmla="*/ 338 h 523"/>
              <a:gd name="T4" fmla="*/ 82 w 337"/>
              <a:gd name="T5" fmla="*/ 384 h 523"/>
              <a:gd name="T6" fmla="*/ 70 w 337"/>
              <a:gd name="T7" fmla="*/ 460 h 523"/>
              <a:gd name="T8" fmla="*/ 70 w 337"/>
              <a:gd name="T9" fmla="*/ 518 h 523"/>
              <a:gd name="T10" fmla="*/ 30 w 337"/>
              <a:gd name="T11" fmla="*/ 523 h 523"/>
              <a:gd name="T12" fmla="*/ 0 w 337"/>
              <a:gd name="T13" fmla="*/ 448 h 523"/>
              <a:gd name="T14" fmla="*/ 12 w 337"/>
              <a:gd name="T15" fmla="*/ 366 h 523"/>
              <a:gd name="T16" fmla="*/ 12 w 337"/>
              <a:gd name="T17" fmla="*/ 303 h 523"/>
              <a:gd name="T18" fmla="*/ 23 w 337"/>
              <a:gd name="T19" fmla="*/ 227 h 523"/>
              <a:gd name="T20" fmla="*/ 53 w 337"/>
              <a:gd name="T21" fmla="*/ 146 h 523"/>
              <a:gd name="T22" fmla="*/ 100 w 337"/>
              <a:gd name="T23" fmla="*/ 76 h 523"/>
              <a:gd name="T24" fmla="*/ 140 w 337"/>
              <a:gd name="T25" fmla="*/ 52 h 523"/>
              <a:gd name="T26" fmla="*/ 204 w 337"/>
              <a:gd name="T27" fmla="*/ 52 h 523"/>
              <a:gd name="T28" fmla="*/ 302 w 337"/>
              <a:gd name="T29" fmla="*/ 24 h 523"/>
              <a:gd name="T30" fmla="*/ 337 w 337"/>
              <a:gd name="T31" fmla="*/ 0 h 523"/>
              <a:gd name="T32" fmla="*/ 262 w 337"/>
              <a:gd name="T33" fmla="*/ 111 h 523"/>
              <a:gd name="T34" fmla="*/ 192 w 337"/>
              <a:gd name="T35" fmla="*/ 134 h 523"/>
              <a:gd name="T36" fmla="*/ 157 w 337"/>
              <a:gd name="T37" fmla="*/ 164 h 523"/>
              <a:gd name="T38" fmla="*/ 245 w 337"/>
              <a:gd name="T39" fmla="*/ 181 h 523"/>
              <a:gd name="T40" fmla="*/ 279 w 337"/>
              <a:gd name="T41" fmla="*/ 152 h 523"/>
              <a:gd name="T42" fmla="*/ 233 w 337"/>
              <a:gd name="T43" fmla="*/ 239 h 523"/>
              <a:gd name="T44" fmla="*/ 222 w 337"/>
              <a:gd name="T45" fmla="*/ 274 h 523"/>
              <a:gd name="T46" fmla="*/ 227 w 337"/>
              <a:gd name="T47" fmla="*/ 321 h 523"/>
              <a:gd name="T48" fmla="*/ 175 w 337"/>
              <a:gd name="T49" fmla="*/ 355 h 523"/>
              <a:gd name="T50" fmla="*/ 157 w 337"/>
              <a:gd name="T51" fmla="*/ 355 h 523"/>
              <a:gd name="T52" fmla="*/ 152 w 337"/>
              <a:gd name="T53" fmla="*/ 343 h 5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7"/>
              <a:gd name="T82" fmla="*/ 0 h 523"/>
              <a:gd name="T83" fmla="*/ 337 w 337"/>
              <a:gd name="T84" fmla="*/ 523 h 5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7" h="523">
                <a:moveTo>
                  <a:pt x="152" y="343"/>
                </a:moveTo>
                <a:lnTo>
                  <a:pt x="123" y="338"/>
                </a:lnTo>
                <a:lnTo>
                  <a:pt x="82" y="384"/>
                </a:lnTo>
                <a:lnTo>
                  <a:pt x="70" y="460"/>
                </a:lnTo>
                <a:lnTo>
                  <a:pt x="70" y="518"/>
                </a:lnTo>
                <a:lnTo>
                  <a:pt x="30" y="523"/>
                </a:lnTo>
                <a:lnTo>
                  <a:pt x="0" y="448"/>
                </a:lnTo>
                <a:lnTo>
                  <a:pt x="12" y="366"/>
                </a:lnTo>
                <a:lnTo>
                  <a:pt x="12" y="303"/>
                </a:lnTo>
                <a:lnTo>
                  <a:pt x="23" y="227"/>
                </a:lnTo>
                <a:lnTo>
                  <a:pt x="53" y="146"/>
                </a:lnTo>
                <a:lnTo>
                  <a:pt x="100" y="76"/>
                </a:lnTo>
                <a:lnTo>
                  <a:pt x="140" y="52"/>
                </a:lnTo>
                <a:lnTo>
                  <a:pt x="204" y="52"/>
                </a:lnTo>
                <a:lnTo>
                  <a:pt x="302" y="24"/>
                </a:lnTo>
                <a:lnTo>
                  <a:pt x="337" y="0"/>
                </a:lnTo>
                <a:lnTo>
                  <a:pt x="262" y="111"/>
                </a:lnTo>
                <a:lnTo>
                  <a:pt x="192" y="134"/>
                </a:lnTo>
                <a:lnTo>
                  <a:pt x="157" y="164"/>
                </a:lnTo>
                <a:lnTo>
                  <a:pt x="245" y="181"/>
                </a:lnTo>
                <a:lnTo>
                  <a:pt x="279" y="152"/>
                </a:lnTo>
                <a:lnTo>
                  <a:pt x="233" y="239"/>
                </a:lnTo>
                <a:lnTo>
                  <a:pt x="222" y="274"/>
                </a:lnTo>
                <a:lnTo>
                  <a:pt x="227" y="321"/>
                </a:lnTo>
                <a:lnTo>
                  <a:pt x="175" y="355"/>
                </a:lnTo>
                <a:lnTo>
                  <a:pt x="157" y="355"/>
                </a:lnTo>
                <a:lnTo>
                  <a:pt x="152" y="343"/>
                </a:lnTo>
                <a:close/>
              </a:path>
            </a:pathLst>
          </a:custGeom>
          <a:solidFill>
            <a:srgbClr val="4B89A8"/>
          </a:solidFill>
          <a:ln w="9525">
            <a:solidFill>
              <a:schemeClr val="tx1"/>
            </a:solidFill>
            <a:round/>
            <a:headEnd/>
            <a:tailEnd/>
          </a:ln>
        </p:spPr>
        <p:txBody>
          <a:bodyPr/>
          <a:lstStyle/>
          <a:p>
            <a:endParaRPr lang="en-US"/>
          </a:p>
        </p:txBody>
      </p:sp>
      <p:sp>
        <p:nvSpPr>
          <p:cNvPr id="567" name="Freeform 103"/>
          <p:cNvSpPr>
            <a:spLocks/>
          </p:cNvSpPr>
          <p:nvPr/>
        </p:nvSpPr>
        <p:spPr bwMode="auto">
          <a:xfrm>
            <a:off x="6245176" y="4603270"/>
            <a:ext cx="9738" cy="14621"/>
          </a:xfrm>
          <a:custGeom>
            <a:avLst/>
            <a:gdLst>
              <a:gd name="T0" fmla="*/ 22 w 22"/>
              <a:gd name="T1" fmla="*/ 0 h 41"/>
              <a:gd name="T2" fmla="*/ 0 w 22"/>
              <a:gd name="T3" fmla="*/ 29 h 41"/>
              <a:gd name="T4" fmla="*/ 0 w 22"/>
              <a:gd name="T5" fmla="*/ 41 h 41"/>
              <a:gd name="T6" fmla="*/ 22 w 22"/>
              <a:gd name="T7" fmla="*/ 29 h 41"/>
              <a:gd name="T8" fmla="*/ 22 w 22"/>
              <a:gd name="T9" fmla="*/ 6 h 41"/>
              <a:gd name="T10" fmla="*/ 22 w 22"/>
              <a:gd name="T11" fmla="*/ 0 h 41"/>
              <a:gd name="T12" fmla="*/ 0 60000 65536"/>
              <a:gd name="T13" fmla="*/ 0 60000 65536"/>
              <a:gd name="T14" fmla="*/ 0 60000 65536"/>
              <a:gd name="T15" fmla="*/ 0 60000 65536"/>
              <a:gd name="T16" fmla="*/ 0 60000 65536"/>
              <a:gd name="T17" fmla="*/ 0 60000 65536"/>
              <a:gd name="T18" fmla="*/ 0 w 22"/>
              <a:gd name="T19" fmla="*/ 0 h 41"/>
              <a:gd name="T20" fmla="*/ 22 w 2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22" h="41">
                <a:moveTo>
                  <a:pt x="22" y="0"/>
                </a:moveTo>
                <a:lnTo>
                  <a:pt x="0" y="29"/>
                </a:lnTo>
                <a:lnTo>
                  <a:pt x="0" y="41"/>
                </a:lnTo>
                <a:lnTo>
                  <a:pt x="22" y="29"/>
                </a:lnTo>
                <a:lnTo>
                  <a:pt x="22" y="6"/>
                </a:lnTo>
                <a:lnTo>
                  <a:pt x="22" y="0"/>
                </a:lnTo>
                <a:close/>
              </a:path>
            </a:pathLst>
          </a:custGeom>
          <a:solidFill>
            <a:schemeClr val="bg1">
              <a:lumMod val="25000"/>
            </a:schemeClr>
          </a:solidFill>
          <a:ln w="9525">
            <a:solidFill>
              <a:schemeClr val="tx1"/>
            </a:solidFill>
            <a:round/>
            <a:headEnd/>
            <a:tailEnd/>
          </a:ln>
        </p:spPr>
        <p:txBody>
          <a:bodyPr/>
          <a:lstStyle/>
          <a:p>
            <a:endParaRPr lang="en-US"/>
          </a:p>
        </p:txBody>
      </p:sp>
      <p:sp>
        <p:nvSpPr>
          <p:cNvPr id="568" name="Freeform 104"/>
          <p:cNvSpPr>
            <a:spLocks/>
          </p:cNvSpPr>
          <p:nvPr/>
        </p:nvSpPr>
        <p:spPr bwMode="auto">
          <a:xfrm>
            <a:off x="6310094" y="4585725"/>
            <a:ext cx="25968" cy="17545"/>
          </a:xfrm>
          <a:custGeom>
            <a:avLst/>
            <a:gdLst>
              <a:gd name="T0" fmla="*/ 35 w 64"/>
              <a:gd name="T1" fmla="*/ 24 h 47"/>
              <a:gd name="T2" fmla="*/ 24 w 64"/>
              <a:gd name="T3" fmla="*/ 12 h 47"/>
              <a:gd name="T4" fmla="*/ 12 w 64"/>
              <a:gd name="T5" fmla="*/ 17 h 47"/>
              <a:gd name="T6" fmla="*/ 0 w 64"/>
              <a:gd name="T7" fmla="*/ 41 h 47"/>
              <a:gd name="T8" fmla="*/ 35 w 64"/>
              <a:gd name="T9" fmla="*/ 47 h 47"/>
              <a:gd name="T10" fmla="*/ 64 w 64"/>
              <a:gd name="T11" fmla="*/ 35 h 47"/>
              <a:gd name="T12" fmla="*/ 64 w 64"/>
              <a:gd name="T13" fmla="*/ 12 h 47"/>
              <a:gd name="T14" fmla="*/ 52 w 64"/>
              <a:gd name="T15" fmla="*/ 0 h 47"/>
              <a:gd name="T16" fmla="*/ 41 w 64"/>
              <a:gd name="T17" fmla="*/ 0 h 47"/>
              <a:gd name="T18" fmla="*/ 24 w 64"/>
              <a:gd name="T19" fmla="*/ 0 h 47"/>
              <a:gd name="T20" fmla="*/ 35 w 64"/>
              <a:gd name="T21" fmla="*/ 24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7"/>
              <a:gd name="T35" fmla="*/ 64 w 64"/>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7">
                <a:moveTo>
                  <a:pt x="35" y="24"/>
                </a:moveTo>
                <a:lnTo>
                  <a:pt x="24" y="12"/>
                </a:lnTo>
                <a:lnTo>
                  <a:pt x="12" y="17"/>
                </a:lnTo>
                <a:lnTo>
                  <a:pt x="0" y="41"/>
                </a:lnTo>
                <a:lnTo>
                  <a:pt x="35" y="47"/>
                </a:lnTo>
                <a:lnTo>
                  <a:pt x="64" y="35"/>
                </a:lnTo>
                <a:lnTo>
                  <a:pt x="64" y="12"/>
                </a:lnTo>
                <a:lnTo>
                  <a:pt x="52" y="0"/>
                </a:lnTo>
                <a:lnTo>
                  <a:pt x="41" y="0"/>
                </a:lnTo>
                <a:lnTo>
                  <a:pt x="24" y="0"/>
                </a:lnTo>
                <a:lnTo>
                  <a:pt x="35" y="24"/>
                </a:lnTo>
                <a:close/>
              </a:path>
            </a:pathLst>
          </a:custGeom>
          <a:solidFill>
            <a:srgbClr val="4B89A8"/>
          </a:solidFill>
          <a:ln w="9525">
            <a:solidFill>
              <a:schemeClr val="tx1"/>
            </a:solidFill>
            <a:round/>
            <a:headEnd/>
            <a:tailEnd/>
          </a:ln>
        </p:spPr>
        <p:txBody>
          <a:bodyPr/>
          <a:lstStyle/>
          <a:p>
            <a:endParaRPr lang="en-US"/>
          </a:p>
        </p:txBody>
      </p:sp>
      <p:sp>
        <p:nvSpPr>
          <p:cNvPr id="571" name="Freeform 105"/>
          <p:cNvSpPr>
            <a:spLocks/>
          </p:cNvSpPr>
          <p:nvPr/>
        </p:nvSpPr>
        <p:spPr bwMode="auto">
          <a:xfrm>
            <a:off x="6293865" y="4462907"/>
            <a:ext cx="19475" cy="61409"/>
          </a:xfrm>
          <a:custGeom>
            <a:avLst/>
            <a:gdLst>
              <a:gd name="T0" fmla="*/ 6 w 53"/>
              <a:gd name="T1" fmla="*/ 150 h 168"/>
              <a:gd name="T2" fmla="*/ 46 w 53"/>
              <a:gd name="T3" fmla="*/ 127 h 168"/>
              <a:gd name="T4" fmla="*/ 53 w 53"/>
              <a:gd name="T5" fmla="*/ 80 h 168"/>
              <a:gd name="T6" fmla="*/ 53 w 53"/>
              <a:gd name="T7" fmla="*/ 40 h 168"/>
              <a:gd name="T8" fmla="*/ 46 w 53"/>
              <a:gd name="T9" fmla="*/ 0 h 168"/>
              <a:gd name="T10" fmla="*/ 35 w 53"/>
              <a:gd name="T11" fmla="*/ 58 h 168"/>
              <a:gd name="T12" fmla="*/ 18 w 53"/>
              <a:gd name="T13" fmla="*/ 110 h 168"/>
              <a:gd name="T14" fmla="*/ 0 w 53"/>
              <a:gd name="T15" fmla="*/ 139 h 168"/>
              <a:gd name="T16" fmla="*/ 0 w 53"/>
              <a:gd name="T17" fmla="*/ 168 h 168"/>
              <a:gd name="T18" fmla="*/ 6 w 53"/>
              <a:gd name="T19" fmla="*/ 150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168"/>
              <a:gd name="T32" fmla="*/ 53 w 5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168">
                <a:moveTo>
                  <a:pt x="6" y="150"/>
                </a:moveTo>
                <a:lnTo>
                  <a:pt x="46" y="127"/>
                </a:lnTo>
                <a:lnTo>
                  <a:pt x="53" y="80"/>
                </a:lnTo>
                <a:lnTo>
                  <a:pt x="53" y="40"/>
                </a:lnTo>
                <a:lnTo>
                  <a:pt x="46" y="0"/>
                </a:lnTo>
                <a:lnTo>
                  <a:pt x="35" y="58"/>
                </a:lnTo>
                <a:lnTo>
                  <a:pt x="18" y="110"/>
                </a:lnTo>
                <a:lnTo>
                  <a:pt x="0" y="139"/>
                </a:lnTo>
                <a:lnTo>
                  <a:pt x="0" y="168"/>
                </a:lnTo>
                <a:lnTo>
                  <a:pt x="6" y="150"/>
                </a:lnTo>
                <a:close/>
              </a:path>
            </a:pathLst>
          </a:custGeom>
          <a:solidFill>
            <a:srgbClr val="4B89A8"/>
          </a:solidFill>
          <a:ln w="9525">
            <a:solidFill>
              <a:schemeClr val="tx1"/>
            </a:solidFill>
            <a:round/>
            <a:headEnd/>
            <a:tailEnd/>
          </a:ln>
        </p:spPr>
        <p:txBody>
          <a:bodyPr/>
          <a:lstStyle/>
          <a:p>
            <a:endParaRPr lang="en-US"/>
          </a:p>
        </p:txBody>
      </p:sp>
      <p:sp>
        <p:nvSpPr>
          <p:cNvPr id="572" name="Freeform 106"/>
          <p:cNvSpPr>
            <a:spLocks/>
          </p:cNvSpPr>
          <p:nvPr/>
        </p:nvSpPr>
        <p:spPr bwMode="auto">
          <a:xfrm>
            <a:off x="6151042" y="4325467"/>
            <a:ext cx="120101" cy="78954"/>
          </a:xfrm>
          <a:custGeom>
            <a:avLst/>
            <a:gdLst>
              <a:gd name="T0" fmla="*/ 133 w 297"/>
              <a:gd name="T1" fmla="*/ 157 h 215"/>
              <a:gd name="T2" fmla="*/ 100 w 297"/>
              <a:gd name="T3" fmla="*/ 145 h 215"/>
              <a:gd name="T4" fmla="*/ 76 w 297"/>
              <a:gd name="T5" fmla="*/ 157 h 215"/>
              <a:gd name="T6" fmla="*/ 41 w 297"/>
              <a:gd name="T7" fmla="*/ 186 h 215"/>
              <a:gd name="T8" fmla="*/ 0 w 297"/>
              <a:gd name="T9" fmla="*/ 186 h 215"/>
              <a:gd name="T10" fmla="*/ 41 w 297"/>
              <a:gd name="T11" fmla="*/ 122 h 215"/>
              <a:gd name="T12" fmla="*/ 76 w 297"/>
              <a:gd name="T13" fmla="*/ 81 h 215"/>
              <a:gd name="T14" fmla="*/ 116 w 297"/>
              <a:gd name="T15" fmla="*/ 64 h 215"/>
              <a:gd name="T16" fmla="*/ 186 w 297"/>
              <a:gd name="T17" fmla="*/ 35 h 215"/>
              <a:gd name="T18" fmla="*/ 233 w 297"/>
              <a:gd name="T19" fmla="*/ 0 h 215"/>
              <a:gd name="T20" fmla="*/ 290 w 297"/>
              <a:gd name="T21" fmla="*/ 0 h 215"/>
              <a:gd name="T22" fmla="*/ 297 w 297"/>
              <a:gd name="T23" fmla="*/ 53 h 215"/>
              <a:gd name="T24" fmla="*/ 285 w 297"/>
              <a:gd name="T25" fmla="*/ 98 h 215"/>
              <a:gd name="T26" fmla="*/ 255 w 297"/>
              <a:gd name="T27" fmla="*/ 168 h 215"/>
              <a:gd name="T28" fmla="*/ 180 w 297"/>
              <a:gd name="T29" fmla="*/ 215 h 215"/>
              <a:gd name="T30" fmla="*/ 151 w 297"/>
              <a:gd name="T31" fmla="*/ 186 h 215"/>
              <a:gd name="T32" fmla="*/ 133 w 297"/>
              <a:gd name="T33" fmla="*/ 145 h 215"/>
              <a:gd name="T34" fmla="*/ 133 w 297"/>
              <a:gd name="T35" fmla="*/ 157 h 2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7"/>
              <a:gd name="T55" fmla="*/ 0 h 215"/>
              <a:gd name="T56" fmla="*/ 297 w 297"/>
              <a:gd name="T57" fmla="*/ 215 h 2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7" h="215">
                <a:moveTo>
                  <a:pt x="133" y="157"/>
                </a:moveTo>
                <a:lnTo>
                  <a:pt x="100" y="145"/>
                </a:lnTo>
                <a:lnTo>
                  <a:pt x="76" y="157"/>
                </a:lnTo>
                <a:lnTo>
                  <a:pt x="41" y="186"/>
                </a:lnTo>
                <a:lnTo>
                  <a:pt x="0" y="186"/>
                </a:lnTo>
                <a:lnTo>
                  <a:pt x="41" y="122"/>
                </a:lnTo>
                <a:lnTo>
                  <a:pt x="76" y="81"/>
                </a:lnTo>
                <a:lnTo>
                  <a:pt x="116" y="64"/>
                </a:lnTo>
                <a:lnTo>
                  <a:pt x="186" y="35"/>
                </a:lnTo>
                <a:lnTo>
                  <a:pt x="233" y="0"/>
                </a:lnTo>
                <a:lnTo>
                  <a:pt x="290" y="0"/>
                </a:lnTo>
                <a:lnTo>
                  <a:pt x="297" y="53"/>
                </a:lnTo>
                <a:lnTo>
                  <a:pt x="285" y="98"/>
                </a:lnTo>
                <a:lnTo>
                  <a:pt x="255" y="168"/>
                </a:lnTo>
                <a:lnTo>
                  <a:pt x="180" y="215"/>
                </a:lnTo>
                <a:lnTo>
                  <a:pt x="151" y="186"/>
                </a:lnTo>
                <a:lnTo>
                  <a:pt x="133" y="145"/>
                </a:lnTo>
                <a:lnTo>
                  <a:pt x="133" y="157"/>
                </a:lnTo>
                <a:close/>
              </a:path>
            </a:pathLst>
          </a:custGeom>
          <a:solidFill>
            <a:srgbClr val="4B89A8"/>
          </a:solidFill>
          <a:ln w="9525">
            <a:solidFill>
              <a:schemeClr val="tx1"/>
            </a:solidFill>
            <a:round/>
            <a:headEnd/>
            <a:tailEnd/>
          </a:ln>
        </p:spPr>
        <p:txBody>
          <a:bodyPr/>
          <a:lstStyle/>
          <a:p>
            <a:endParaRPr lang="en-US"/>
          </a:p>
        </p:txBody>
      </p:sp>
      <p:sp>
        <p:nvSpPr>
          <p:cNvPr id="573" name="Freeform 107"/>
          <p:cNvSpPr>
            <a:spLocks/>
          </p:cNvSpPr>
          <p:nvPr/>
        </p:nvSpPr>
        <p:spPr bwMode="auto">
          <a:xfrm>
            <a:off x="6099107" y="4126621"/>
            <a:ext cx="64920" cy="119893"/>
          </a:xfrm>
          <a:custGeom>
            <a:avLst/>
            <a:gdLst>
              <a:gd name="T0" fmla="*/ 87 w 157"/>
              <a:gd name="T1" fmla="*/ 268 h 326"/>
              <a:gd name="T2" fmla="*/ 87 w 157"/>
              <a:gd name="T3" fmla="*/ 234 h 326"/>
              <a:gd name="T4" fmla="*/ 105 w 157"/>
              <a:gd name="T5" fmla="*/ 187 h 326"/>
              <a:gd name="T6" fmla="*/ 127 w 157"/>
              <a:gd name="T7" fmla="*/ 157 h 326"/>
              <a:gd name="T8" fmla="*/ 127 w 157"/>
              <a:gd name="T9" fmla="*/ 94 h 326"/>
              <a:gd name="T10" fmla="*/ 157 w 157"/>
              <a:gd name="T11" fmla="*/ 47 h 326"/>
              <a:gd name="T12" fmla="*/ 110 w 157"/>
              <a:gd name="T13" fmla="*/ 7 h 326"/>
              <a:gd name="T14" fmla="*/ 58 w 157"/>
              <a:gd name="T15" fmla="*/ 0 h 326"/>
              <a:gd name="T16" fmla="*/ 40 w 157"/>
              <a:gd name="T17" fmla="*/ 42 h 326"/>
              <a:gd name="T18" fmla="*/ 40 w 157"/>
              <a:gd name="T19" fmla="*/ 94 h 326"/>
              <a:gd name="T20" fmla="*/ 28 w 157"/>
              <a:gd name="T21" fmla="*/ 164 h 326"/>
              <a:gd name="T22" fmla="*/ 0 w 157"/>
              <a:gd name="T23" fmla="*/ 268 h 326"/>
              <a:gd name="T24" fmla="*/ 11 w 157"/>
              <a:gd name="T25" fmla="*/ 314 h 326"/>
              <a:gd name="T26" fmla="*/ 40 w 157"/>
              <a:gd name="T27" fmla="*/ 326 h 326"/>
              <a:gd name="T28" fmla="*/ 81 w 157"/>
              <a:gd name="T29" fmla="*/ 303 h 326"/>
              <a:gd name="T30" fmla="*/ 87 w 157"/>
              <a:gd name="T31" fmla="*/ 268 h 3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7"/>
              <a:gd name="T49" fmla="*/ 0 h 326"/>
              <a:gd name="T50" fmla="*/ 157 w 157"/>
              <a:gd name="T51" fmla="*/ 326 h 3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7" h="326">
                <a:moveTo>
                  <a:pt x="87" y="268"/>
                </a:moveTo>
                <a:lnTo>
                  <a:pt x="87" y="234"/>
                </a:lnTo>
                <a:lnTo>
                  <a:pt x="105" y="187"/>
                </a:lnTo>
                <a:lnTo>
                  <a:pt x="127" y="157"/>
                </a:lnTo>
                <a:lnTo>
                  <a:pt x="127" y="94"/>
                </a:lnTo>
                <a:lnTo>
                  <a:pt x="157" y="47"/>
                </a:lnTo>
                <a:lnTo>
                  <a:pt x="110" y="7"/>
                </a:lnTo>
                <a:lnTo>
                  <a:pt x="58" y="0"/>
                </a:lnTo>
                <a:lnTo>
                  <a:pt x="40" y="42"/>
                </a:lnTo>
                <a:lnTo>
                  <a:pt x="40" y="94"/>
                </a:lnTo>
                <a:lnTo>
                  <a:pt x="28" y="164"/>
                </a:lnTo>
                <a:lnTo>
                  <a:pt x="0" y="268"/>
                </a:lnTo>
                <a:lnTo>
                  <a:pt x="11" y="314"/>
                </a:lnTo>
                <a:lnTo>
                  <a:pt x="40" y="326"/>
                </a:lnTo>
                <a:lnTo>
                  <a:pt x="81" y="303"/>
                </a:lnTo>
                <a:lnTo>
                  <a:pt x="87" y="268"/>
                </a:lnTo>
                <a:close/>
              </a:path>
            </a:pathLst>
          </a:custGeom>
          <a:solidFill>
            <a:srgbClr val="4B89A8"/>
          </a:solidFill>
          <a:ln w="9525">
            <a:solidFill>
              <a:schemeClr val="tx1"/>
            </a:solidFill>
            <a:round/>
            <a:headEnd/>
            <a:tailEnd/>
          </a:ln>
        </p:spPr>
        <p:txBody>
          <a:bodyPr/>
          <a:lstStyle/>
          <a:p>
            <a:endParaRPr lang="en-US"/>
          </a:p>
        </p:txBody>
      </p:sp>
      <p:sp>
        <p:nvSpPr>
          <p:cNvPr id="574" name="Freeform 108"/>
          <p:cNvSpPr>
            <a:spLocks/>
          </p:cNvSpPr>
          <p:nvPr/>
        </p:nvSpPr>
        <p:spPr bwMode="auto">
          <a:xfrm>
            <a:off x="6164027" y="4246514"/>
            <a:ext cx="22722" cy="20469"/>
          </a:xfrm>
          <a:custGeom>
            <a:avLst/>
            <a:gdLst>
              <a:gd name="T0" fmla="*/ 53 w 53"/>
              <a:gd name="T1" fmla="*/ 24 h 52"/>
              <a:gd name="T2" fmla="*/ 35 w 53"/>
              <a:gd name="T3" fmla="*/ 0 h 52"/>
              <a:gd name="T4" fmla="*/ 0 w 53"/>
              <a:gd name="T5" fmla="*/ 0 h 52"/>
              <a:gd name="T6" fmla="*/ 0 w 53"/>
              <a:gd name="T7" fmla="*/ 29 h 52"/>
              <a:gd name="T8" fmla="*/ 30 w 53"/>
              <a:gd name="T9" fmla="*/ 52 h 52"/>
              <a:gd name="T10" fmla="*/ 41 w 53"/>
              <a:gd name="T11" fmla="*/ 41 h 52"/>
              <a:gd name="T12" fmla="*/ 53 w 53"/>
              <a:gd name="T13" fmla="*/ 24 h 52"/>
              <a:gd name="T14" fmla="*/ 0 60000 65536"/>
              <a:gd name="T15" fmla="*/ 0 60000 65536"/>
              <a:gd name="T16" fmla="*/ 0 60000 65536"/>
              <a:gd name="T17" fmla="*/ 0 60000 65536"/>
              <a:gd name="T18" fmla="*/ 0 60000 65536"/>
              <a:gd name="T19" fmla="*/ 0 60000 65536"/>
              <a:gd name="T20" fmla="*/ 0 60000 65536"/>
              <a:gd name="T21" fmla="*/ 0 w 53"/>
              <a:gd name="T22" fmla="*/ 0 h 52"/>
              <a:gd name="T23" fmla="*/ 53 w 53"/>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2">
                <a:moveTo>
                  <a:pt x="53" y="24"/>
                </a:moveTo>
                <a:lnTo>
                  <a:pt x="35" y="0"/>
                </a:lnTo>
                <a:lnTo>
                  <a:pt x="0" y="0"/>
                </a:lnTo>
                <a:lnTo>
                  <a:pt x="0" y="29"/>
                </a:lnTo>
                <a:lnTo>
                  <a:pt x="30" y="52"/>
                </a:lnTo>
                <a:lnTo>
                  <a:pt x="41" y="41"/>
                </a:lnTo>
                <a:lnTo>
                  <a:pt x="53" y="24"/>
                </a:lnTo>
                <a:close/>
              </a:path>
            </a:pathLst>
          </a:custGeom>
          <a:solidFill>
            <a:schemeClr val="bg2"/>
          </a:solidFill>
          <a:ln w="9525">
            <a:solidFill>
              <a:schemeClr val="tx1"/>
            </a:solidFill>
            <a:round/>
            <a:headEnd/>
            <a:tailEnd/>
          </a:ln>
        </p:spPr>
        <p:txBody>
          <a:bodyPr/>
          <a:lstStyle/>
          <a:p>
            <a:endParaRPr lang="en-US"/>
          </a:p>
        </p:txBody>
      </p:sp>
      <p:sp>
        <p:nvSpPr>
          <p:cNvPr id="575" name="Freeform 109"/>
          <p:cNvSpPr>
            <a:spLocks/>
          </p:cNvSpPr>
          <p:nvPr/>
        </p:nvSpPr>
        <p:spPr bwMode="auto">
          <a:xfrm>
            <a:off x="6206224" y="4246514"/>
            <a:ext cx="19475" cy="14621"/>
          </a:xfrm>
          <a:custGeom>
            <a:avLst/>
            <a:gdLst>
              <a:gd name="T0" fmla="*/ 53 w 53"/>
              <a:gd name="T1" fmla="*/ 0 h 41"/>
              <a:gd name="T2" fmla="*/ 24 w 53"/>
              <a:gd name="T3" fmla="*/ 0 h 41"/>
              <a:gd name="T4" fmla="*/ 0 w 53"/>
              <a:gd name="T5" fmla="*/ 41 h 41"/>
              <a:gd name="T6" fmla="*/ 18 w 53"/>
              <a:gd name="T7" fmla="*/ 41 h 41"/>
              <a:gd name="T8" fmla="*/ 24 w 53"/>
              <a:gd name="T9" fmla="*/ 24 h 41"/>
              <a:gd name="T10" fmla="*/ 53 w 53"/>
              <a:gd name="T11" fmla="*/ 0 h 41"/>
              <a:gd name="T12" fmla="*/ 0 60000 65536"/>
              <a:gd name="T13" fmla="*/ 0 60000 65536"/>
              <a:gd name="T14" fmla="*/ 0 60000 65536"/>
              <a:gd name="T15" fmla="*/ 0 60000 65536"/>
              <a:gd name="T16" fmla="*/ 0 60000 65536"/>
              <a:gd name="T17" fmla="*/ 0 60000 65536"/>
              <a:gd name="T18" fmla="*/ 0 w 53"/>
              <a:gd name="T19" fmla="*/ 0 h 41"/>
              <a:gd name="T20" fmla="*/ 53 w 5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53" h="41">
                <a:moveTo>
                  <a:pt x="53" y="0"/>
                </a:moveTo>
                <a:lnTo>
                  <a:pt x="24" y="0"/>
                </a:lnTo>
                <a:lnTo>
                  <a:pt x="0" y="41"/>
                </a:lnTo>
                <a:lnTo>
                  <a:pt x="18" y="41"/>
                </a:lnTo>
                <a:lnTo>
                  <a:pt x="24" y="24"/>
                </a:lnTo>
                <a:lnTo>
                  <a:pt x="53" y="0"/>
                </a:lnTo>
                <a:close/>
              </a:path>
            </a:pathLst>
          </a:custGeom>
          <a:solidFill>
            <a:srgbClr val="4B89A8"/>
          </a:solidFill>
          <a:ln w="9525">
            <a:solidFill>
              <a:schemeClr val="tx1"/>
            </a:solidFill>
            <a:round/>
            <a:headEnd/>
            <a:tailEnd/>
          </a:ln>
        </p:spPr>
        <p:txBody>
          <a:bodyPr/>
          <a:lstStyle/>
          <a:p>
            <a:endParaRPr lang="en-US"/>
          </a:p>
        </p:txBody>
      </p:sp>
      <p:sp>
        <p:nvSpPr>
          <p:cNvPr id="576" name="Freeform 189"/>
          <p:cNvSpPr>
            <a:spLocks/>
          </p:cNvSpPr>
          <p:nvPr/>
        </p:nvSpPr>
        <p:spPr bwMode="auto">
          <a:xfrm>
            <a:off x="5673886" y="4050589"/>
            <a:ext cx="172037" cy="327514"/>
          </a:xfrm>
          <a:custGeom>
            <a:avLst/>
            <a:gdLst>
              <a:gd name="T0" fmla="*/ 0 w 424"/>
              <a:gd name="T1" fmla="*/ 47 h 901"/>
              <a:gd name="T2" fmla="*/ 18 w 424"/>
              <a:gd name="T3" fmla="*/ 111 h 901"/>
              <a:gd name="T4" fmla="*/ 88 w 424"/>
              <a:gd name="T5" fmla="*/ 111 h 901"/>
              <a:gd name="T6" fmla="*/ 133 w 424"/>
              <a:gd name="T7" fmla="*/ 181 h 901"/>
              <a:gd name="T8" fmla="*/ 111 w 424"/>
              <a:gd name="T9" fmla="*/ 251 h 901"/>
              <a:gd name="T10" fmla="*/ 221 w 424"/>
              <a:gd name="T11" fmla="*/ 384 h 901"/>
              <a:gd name="T12" fmla="*/ 314 w 424"/>
              <a:gd name="T13" fmla="*/ 518 h 901"/>
              <a:gd name="T14" fmla="*/ 268 w 424"/>
              <a:gd name="T15" fmla="*/ 587 h 901"/>
              <a:gd name="T16" fmla="*/ 314 w 424"/>
              <a:gd name="T17" fmla="*/ 704 h 901"/>
              <a:gd name="T18" fmla="*/ 221 w 424"/>
              <a:gd name="T19" fmla="*/ 744 h 901"/>
              <a:gd name="T20" fmla="*/ 221 w 424"/>
              <a:gd name="T21" fmla="*/ 791 h 901"/>
              <a:gd name="T22" fmla="*/ 157 w 424"/>
              <a:gd name="T23" fmla="*/ 814 h 901"/>
              <a:gd name="T24" fmla="*/ 157 w 424"/>
              <a:gd name="T25" fmla="*/ 861 h 901"/>
              <a:gd name="T26" fmla="*/ 180 w 424"/>
              <a:gd name="T27" fmla="*/ 901 h 901"/>
              <a:gd name="T28" fmla="*/ 221 w 424"/>
              <a:gd name="T29" fmla="*/ 878 h 901"/>
              <a:gd name="T30" fmla="*/ 355 w 424"/>
              <a:gd name="T31" fmla="*/ 767 h 901"/>
              <a:gd name="T32" fmla="*/ 402 w 424"/>
              <a:gd name="T33" fmla="*/ 721 h 901"/>
              <a:gd name="T34" fmla="*/ 424 w 424"/>
              <a:gd name="T35" fmla="*/ 634 h 901"/>
              <a:gd name="T36" fmla="*/ 402 w 424"/>
              <a:gd name="T37" fmla="*/ 518 h 901"/>
              <a:gd name="T38" fmla="*/ 355 w 424"/>
              <a:gd name="T39" fmla="*/ 453 h 901"/>
              <a:gd name="T40" fmla="*/ 355 w 424"/>
              <a:gd name="T41" fmla="*/ 408 h 901"/>
              <a:gd name="T42" fmla="*/ 290 w 424"/>
              <a:gd name="T43" fmla="*/ 408 h 901"/>
              <a:gd name="T44" fmla="*/ 245 w 424"/>
              <a:gd name="T45" fmla="*/ 338 h 901"/>
              <a:gd name="T46" fmla="*/ 198 w 424"/>
              <a:gd name="T47" fmla="*/ 251 h 901"/>
              <a:gd name="T48" fmla="*/ 198 w 424"/>
              <a:gd name="T49" fmla="*/ 181 h 901"/>
              <a:gd name="T50" fmla="*/ 268 w 424"/>
              <a:gd name="T51" fmla="*/ 111 h 901"/>
              <a:gd name="T52" fmla="*/ 290 w 424"/>
              <a:gd name="T53" fmla="*/ 87 h 901"/>
              <a:gd name="T54" fmla="*/ 268 w 424"/>
              <a:gd name="T55" fmla="*/ 87 h 901"/>
              <a:gd name="T56" fmla="*/ 221 w 424"/>
              <a:gd name="T57" fmla="*/ 47 h 901"/>
              <a:gd name="T58" fmla="*/ 221 w 424"/>
              <a:gd name="T59" fmla="*/ 0 h 901"/>
              <a:gd name="T60" fmla="*/ 198 w 424"/>
              <a:gd name="T61" fmla="*/ 0 h 901"/>
              <a:gd name="T62" fmla="*/ 133 w 424"/>
              <a:gd name="T63" fmla="*/ 0 h 901"/>
              <a:gd name="T64" fmla="*/ 18 w 424"/>
              <a:gd name="T65" fmla="*/ 70 h 901"/>
              <a:gd name="T66" fmla="*/ 0 w 424"/>
              <a:gd name="T67" fmla="*/ 47 h 9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4"/>
              <a:gd name="T103" fmla="*/ 0 h 901"/>
              <a:gd name="T104" fmla="*/ 424 w 424"/>
              <a:gd name="T105" fmla="*/ 901 h 9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4" h="901">
                <a:moveTo>
                  <a:pt x="0" y="47"/>
                </a:moveTo>
                <a:lnTo>
                  <a:pt x="18" y="111"/>
                </a:lnTo>
                <a:lnTo>
                  <a:pt x="88" y="111"/>
                </a:lnTo>
                <a:lnTo>
                  <a:pt x="133" y="181"/>
                </a:lnTo>
                <a:lnTo>
                  <a:pt x="111" y="251"/>
                </a:lnTo>
                <a:lnTo>
                  <a:pt x="221" y="384"/>
                </a:lnTo>
                <a:lnTo>
                  <a:pt x="314" y="518"/>
                </a:lnTo>
                <a:lnTo>
                  <a:pt x="268" y="587"/>
                </a:lnTo>
                <a:lnTo>
                  <a:pt x="314" y="704"/>
                </a:lnTo>
                <a:lnTo>
                  <a:pt x="221" y="744"/>
                </a:lnTo>
                <a:lnTo>
                  <a:pt x="221" y="791"/>
                </a:lnTo>
                <a:lnTo>
                  <a:pt x="157" y="814"/>
                </a:lnTo>
                <a:lnTo>
                  <a:pt x="157" y="861"/>
                </a:lnTo>
                <a:lnTo>
                  <a:pt x="180" y="901"/>
                </a:lnTo>
                <a:lnTo>
                  <a:pt x="221" y="878"/>
                </a:lnTo>
                <a:lnTo>
                  <a:pt x="355" y="767"/>
                </a:lnTo>
                <a:lnTo>
                  <a:pt x="402" y="721"/>
                </a:lnTo>
                <a:lnTo>
                  <a:pt x="424" y="634"/>
                </a:lnTo>
                <a:lnTo>
                  <a:pt x="402" y="518"/>
                </a:lnTo>
                <a:lnTo>
                  <a:pt x="355" y="453"/>
                </a:lnTo>
                <a:lnTo>
                  <a:pt x="355" y="408"/>
                </a:lnTo>
                <a:lnTo>
                  <a:pt x="290" y="408"/>
                </a:lnTo>
                <a:lnTo>
                  <a:pt x="245" y="338"/>
                </a:lnTo>
                <a:lnTo>
                  <a:pt x="198" y="251"/>
                </a:lnTo>
                <a:lnTo>
                  <a:pt x="198" y="181"/>
                </a:lnTo>
                <a:lnTo>
                  <a:pt x="268" y="111"/>
                </a:lnTo>
                <a:lnTo>
                  <a:pt x="290" y="87"/>
                </a:lnTo>
                <a:lnTo>
                  <a:pt x="268" y="87"/>
                </a:lnTo>
                <a:lnTo>
                  <a:pt x="221" y="47"/>
                </a:lnTo>
                <a:lnTo>
                  <a:pt x="221" y="0"/>
                </a:lnTo>
                <a:lnTo>
                  <a:pt x="198" y="0"/>
                </a:lnTo>
                <a:lnTo>
                  <a:pt x="133" y="0"/>
                </a:lnTo>
                <a:lnTo>
                  <a:pt x="18" y="70"/>
                </a:lnTo>
                <a:lnTo>
                  <a:pt x="0" y="47"/>
                </a:lnTo>
                <a:close/>
              </a:path>
            </a:pathLst>
          </a:custGeom>
          <a:solidFill>
            <a:srgbClr val="4B89A8"/>
          </a:solidFill>
          <a:ln w="9525">
            <a:solidFill>
              <a:schemeClr val="tx1"/>
            </a:solidFill>
            <a:round/>
            <a:headEnd/>
            <a:tailEnd/>
          </a:ln>
        </p:spPr>
        <p:txBody>
          <a:bodyPr/>
          <a:lstStyle/>
          <a:p>
            <a:endParaRPr lang="en-US"/>
          </a:p>
        </p:txBody>
      </p:sp>
      <p:sp>
        <p:nvSpPr>
          <p:cNvPr id="577" name="Freeform 191"/>
          <p:cNvSpPr>
            <a:spLocks/>
          </p:cNvSpPr>
          <p:nvPr/>
        </p:nvSpPr>
        <p:spPr bwMode="auto">
          <a:xfrm>
            <a:off x="5566769" y="4114924"/>
            <a:ext cx="198003" cy="312893"/>
          </a:xfrm>
          <a:custGeom>
            <a:avLst/>
            <a:gdLst>
              <a:gd name="T0" fmla="*/ 122 w 482"/>
              <a:gd name="T1" fmla="*/ 0 h 854"/>
              <a:gd name="T2" fmla="*/ 99 w 482"/>
              <a:gd name="T3" fmla="*/ 28 h 854"/>
              <a:gd name="T4" fmla="*/ 58 w 482"/>
              <a:gd name="T5" fmla="*/ 75 h 854"/>
              <a:gd name="T6" fmla="*/ 0 w 482"/>
              <a:gd name="T7" fmla="*/ 140 h 854"/>
              <a:gd name="T8" fmla="*/ 75 w 482"/>
              <a:gd name="T9" fmla="*/ 272 h 854"/>
              <a:gd name="T10" fmla="*/ 75 w 482"/>
              <a:gd name="T11" fmla="*/ 360 h 854"/>
              <a:gd name="T12" fmla="*/ 75 w 482"/>
              <a:gd name="T13" fmla="*/ 406 h 854"/>
              <a:gd name="T14" fmla="*/ 99 w 482"/>
              <a:gd name="T15" fmla="*/ 476 h 854"/>
              <a:gd name="T16" fmla="*/ 75 w 482"/>
              <a:gd name="T17" fmla="*/ 656 h 854"/>
              <a:gd name="T18" fmla="*/ 75 w 482"/>
              <a:gd name="T19" fmla="*/ 720 h 854"/>
              <a:gd name="T20" fmla="*/ 145 w 482"/>
              <a:gd name="T21" fmla="*/ 767 h 854"/>
              <a:gd name="T22" fmla="*/ 168 w 482"/>
              <a:gd name="T23" fmla="*/ 848 h 854"/>
              <a:gd name="T24" fmla="*/ 232 w 482"/>
              <a:gd name="T25" fmla="*/ 854 h 854"/>
              <a:gd name="T26" fmla="*/ 192 w 482"/>
              <a:gd name="T27" fmla="*/ 743 h 854"/>
              <a:gd name="T28" fmla="*/ 145 w 482"/>
              <a:gd name="T29" fmla="*/ 697 h 854"/>
              <a:gd name="T30" fmla="*/ 168 w 482"/>
              <a:gd name="T31" fmla="*/ 540 h 854"/>
              <a:gd name="T32" fmla="*/ 168 w 482"/>
              <a:gd name="T33" fmla="*/ 453 h 854"/>
              <a:gd name="T34" fmla="*/ 232 w 482"/>
              <a:gd name="T35" fmla="*/ 476 h 854"/>
              <a:gd name="T36" fmla="*/ 279 w 482"/>
              <a:gd name="T37" fmla="*/ 476 h 854"/>
              <a:gd name="T38" fmla="*/ 302 w 482"/>
              <a:gd name="T39" fmla="*/ 429 h 854"/>
              <a:gd name="T40" fmla="*/ 349 w 482"/>
              <a:gd name="T41" fmla="*/ 384 h 854"/>
              <a:gd name="T42" fmla="*/ 394 w 482"/>
              <a:gd name="T43" fmla="*/ 429 h 854"/>
              <a:gd name="T44" fmla="*/ 476 w 482"/>
              <a:gd name="T45" fmla="*/ 453 h 854"/>
              <a:gd name="T46" fmla="*/ 482 w 482"/>
              <a:gd name="T47" fmla="*/ 406 h 854"/>
              <a:gd name="T48" fmla="*/ 482 w 482"/>
              <a:gd name="T49" fmla="*/ 337 h 854"/>
              <a:gd name="T50" fmla="*/ 459 w 482"/>
              <a:gd name="T51" fmla="*/ 272 h 854"/>
              <a:gd name="T52" fmla="*/ 394 w 482"/>
              <a:gd name="T53" fmla="*/ 180 h 854"/>
              <a:gd name="T54" fmla="*/ 349 w 482"/>
              <a:gd name="T55" fmla="*/ 133 h 854"/>
              <a:gd name="T56" fmla="*/ 296 w 482"/>
              <a:gd name="T57" fmla="*/ 140 h 854"/>
              <a:gd name="T58" fmla="*/ 232 w 482"/>
              <a:gd name="T59" fmla="*/ 180 h 854"/>
              <a:gd name="T60" fmla="*/ 192 w 482"/>
              <a:gd name="T61" fmla="*/ 133 h 854"/>
              <a:gd name="T62" fmla="*/ 185 w 482"/>
              <a:gd name="T63" fmla="*/ 58 h 854"/>
              <a:gd name="T64" fmla="*/ 168 w 482"/>
              <a:gd name="T65" fmla="*/ 23 h 854"/>
              <a:gd name="T66" fmla="*/ 122 w 482"/>
              <a:gd name="T67" fmla="*/ 0 h 8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2"/>
              <a:gd name="T103" fmla="*/ 0 h 854"/>
              <a:gd name="T104" fmla="*/ 482 w 482"/>
              <a:gd name="T105" fmla="*/ 854 h 8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2" h="854">
                <a:moveTo>
                  <a:pt x="122" y="0"/>
                </a:moveTo>
                <a:lnTo>
                  <a:pt x="99" y="28"/>
                </a:lnTo>
                <a:lnTo>
                  <a:pt x="58" y="75"/>
                </a:lnTo>
                <a:lnTo>
                  <a:pt x="0" y="140"/>
                </a:lnTo>
                <a:lnTo>
                  <a:pt x="75" y="272"/>
                </a:lnTo>
                <a:lnTo>
                  <a:pt x="75" y="360"/>
                </a:lnTo>
                <a:lnTo>
                  <a:pt x="75" y="406"/>
                </a:lnTo>
                <a:lnTo>
                  <a:pt x="99" y="476"/>
                </a:lnTo>
                <a:lnTo>
                  <a:pt x="75" y="656"/>
                </a:lnTo>
                <a:lnTo>
                  <a:pt x="75" y="720"/>
                </a:lnTo>
                <a:lnTo>
                  <a:pt x="145" y="767"/>
                </a:lnTo>
                <a:lnTo>
                  <a:pt x="168" y="848"/>
                </a:lnTo>
                <a:lnTo>
                  <a:pt x="232" y="854"/>
                </a:lnTo>
                <a:lnTo>
                  <a:pt x="192" y="743"/>
                </a:lnTo>
                <a:lnTo>
                  <a:pt x="145" y="697"/>
                </a:lnTo>
                <a:lnTo>
                  <a:pt x="168" y="540"/>
                </a:lnTo>
                <a:lnTo>
                  <a:pt x="168" y="453"/>
                </a:lnTo>
                <a:lnTo>
                  <a:pt x="232" y="476"/>
                </a:lnTo>
                <a:lnTo>
                  <a:pt x="279" y="476"/>
                </a:lnTo>
                <a:lnTo>
                  <a:pt x="302" y="429"/>
                </a:lnTo>
                <a:lnTo>
                  <a:pt x="349" y="384"/>
                </a:lnTo>
                <a:lnTo>
                  <a:pt x="394" y="429"/>
                </a:lnTo>
                <a:lnTo>
                  <a:pt x="476" y="453"/>
                </a:lnTo>
                <a:lnTo>
                  <a:pt x="482" y="406"/>
                </a:lnTo>
                <a:lnTo>
                  <a:pt x="482" y="337"/>
                </a:lnTo>
                <a:lnTo>
                  <a:pt x="459" y="272"/>
                </a:lnTo>
                <a:lnTo>
                  <a:pt x="394" y="180"/>
                </a:lnTo>
                <a:lnTo>
                  <a:pt x="349" y="133"/>
                </a:lnTo>
                <a:lnTo>
                  <a:pt x="296" y="140"/>
                </a:lnTo>
                <a:lnTo>
                  <a:pt x="232" y="180"/>
                </a:lnTo>
                <a:lnTo>
                  <a:pt x="192" y="133"/>
                </a:lnTo>
                <a:lnTo>
                  <a:pt x="185" y="58"/>
                </a:lnTo>
                <a:lnTo>
                  <a:pt x="168" y="23"/>
                </a:lnTo>
                <a:lnTo>
                  <a:pt x="122" y="0"/>
                </a:lnTo>
                <a:close/>
              </a:path>
            </a:pathLst>
          </a:custGeom>
          <a:solidFill>
            <a:srgbClr val="4B89A8"/>
          </a:solidFill>
          <a:ln w="9525">
            <a:solidFill>
              <a:schemeClr val="tx1"/>
            </a:solidFill>
            <a:round/>
            <a:headEnd/>
            <a:tailEnd/>
          </a:ln>
        </p:spPr>
        <p:txBody>
          <a:bodyPr/>
          <a:lstStyle/>
          <a:p>
            <a:endParaRPr lang="en-US"/>
          </a:p>
        </p:txBody>
      </p:sp>
      <p:sp>
        <p:nvSpPr>
          <p:cNvPr id="578" name="Freeform 194"/>
          <p:cNvSpPr>
            <a:spLocks/>
          </p:cNvSpPr>
          <p:nvPr/>
        </p:nvSpPr>
        <p:spPr bwMode="auto">
          <a:xfrm>
            <a:off x="5326569" y="3895606"/>
            <a:ext cx="214234" cy="195923"/>
          </a:xfrm>
          <a:custGeom>
            <a:avLst/>
            <a:gdLst>
              <a:gd name="T0" fmla="*/ 314 w 535"/>
              <a:gd name="T1" fmla="*/ 535 h 535"/>
              <a:gd name="T2" fmla="*/ 314 w 535"/>
              <a:gd name="T3" fmla="*/ 471 h 535"/>
              <a:gd name="T4" fmla="*/ 250 w 535"/>
              <a:gd name="T5" fmla="*/ 378 h 535"/>
              <a:gd name="T6" fmla="*/ 250 w 535"/>
              <a:gd name="T7" fmla="*/ 332 h 535"/>
              <a:gd name="T8" fmla="*/ 250 w 535"/>
              <a:gd name="T9" fmla="*/ 309 h 535"/>
              <a:gd name="T10" fmla="*/ 238 w 535"/>
              <a:gd name="T11" fmla="*/ 285 h 535"/>
              <a:gd name="T12" fmla="*/ 175 w 535"/>
              <a:gd name="T13" fmla="*/ 291 h 535"/>
              <a:gd name="T14" fmla="*/ 163 w 535"/>
              <a:gd name="T15" fmla="*/ 250 h 535"/>
              <a:gd name="T16" fmla="*/ 41 w 535"/>
              <a:gd name="T17" fmla="*/ 222 h 535"/>
              <a:gd name="T18" fmla="*/ 6 w 535"/>
              <a:gd name="T19" fmla="*/ 222 h 535"/>
              <a:gd name="T20" fmla="*/ 0 w 535"/>
              <a:gd name="T21" fmla="*/ 198 h 535"/>
              <a:gd name="T22" fmla="*/ 35 w 535"/>
              <a:gd name="T23" fmla="*/ 94 h 535"/>
              <a:gd name="T24" fmla="*/ 70 w 535"/>
              <a:gd name="T25" fmla="*/ 94 h 535"/>
              <a:gd name="T26" fmla="*/ 70 w 535"/>
              <a:gd name="T27" fmla="*/ 157 h 535"/>
              <a:gd name="T28" fmla="*/ 111 w 535"/>
              <a:gd name="T29" fmla="*/ 204 h 535"/>
              <a:gd name="T30" fmla="*/ 227 w 535"/>
              <a:gd name="T31" fmla="*/ 180 h 535"/>
              <a:gd name="T32" fmla="*/ 227 w 535"/>
              <a:gd name="T33" fmla="*/ 77 h 535"/>
              <a:gd name="T34" fmla="*/ 273 w 535"/>
              <a:gd name="T35" fmla="*/ 65 h 535"/>
              <a:gd name="T36" fmla="*/ 325 w 535"/>
              <a:gd name="T37" fmla="*/ 30 h 535"/>
              <a:gd name="T38" fmla="*/ 367 w 535"/>
              <a:gd name="T39" fmla="*/ 0 h 535"/>
              <a:gd name="T40" fmla="*/ 424 w 535"/>
              <a:gd name="T41" fmla="*/ 0 h 535"/>
              <a:gd name="T42" fmla="*/ 442 w 535"/>
              <a:gd name="T43" fmla="*/ 0 h 535"/>
              <a:gd name="T44" fmla="*/ 459 w 535"/>
              <a:gd name="T45" fmla="*/ 42 h 535"/>
              <a:gd name="T46" fmla="*/ 535 w 535"/>
              <a:gd name="T47" fmla="*/ 70 h 535"/>
              <a:gd name="T48" fmla="*/ 506 w 535"/>
              <a:gd name="T49" fmla="*/ 105 h 535"/>
              <a:gd name="T50" fmla="*/ 424 w 535"/>
              <a:gd name="T51" fmla="*/ 192 h 535"/>
              <a:gd name="T52" fmla="*/ 395 w 535"/>
              <a:gd name="T53" fmla="*/ 250 h 535"/>
              <a:gd name="T54" fmla="*/ 384 w 535"/>
              <a:gd name="T55" fmla="*/ 332 h 535"/>
              <a:gd name="T56" fmla="*/ 384 w 535"/>
              <a:gd name="T57" fmla="*/ 378 h 535"/>
              <a:gd name="T58" fmla="*/ 337 w 535"/>
              <a:gd name="T59" fmla="*/ 378 h 535"/>
              <a:gd name="T60" fmla="*/ 314 w 535"/>
              <a:gd name="T61" fmla="*/ 448 h 535"/>
              <a:gd name="T62" fmla="*/ 314 w 535"/>
              <a:gd name="T63" fmla="*/ 535 h 5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5"/>
              <a:gd name="T97" fmla="*/ 0 h 535"/>
              <a:gd name="T98" fmla="*/ 535 w 535"/>
              <a:gd name="T99" fmla="*/ 535 h 5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5" h="535">
                <a:moveTo>
                  <a:pt x="314" y="535"/>
                </a:moveTo>
                <a:lnTo>
                  <a:pt x="314" y="471"/>
                </a:lnTo>
                <a:lnTo>
                  <a:pt x="250" y="378"/>
                </a:lnTo>
                <a:lnTo>
                  <a:pt x="250" y="332"/>
                </a:lnTo>
                <a:lnTo>
                  <a:pt x="250" y="309"/>
                </a:lnTo>
                <a:lnTo>
                  <a:pt x="238" y="285"/>
                </a:lnTo>
                <a:lnTo>
                  <a:pt x="175" y="291"/>
                </a:lnTo>
                <a:lnTo>
                  <a:pt x="163" y="250"/>
                </a:lnTo>
                <a:lnTo>
                  <a:pt x="41" y="222"/>
                </a:lnTo>
                <a:lnTo>
                  <a:pt x="6" y="222"/>
                </a:lnTo>
                <a:lnTo>
                  <a:pt x="0" y="198"/>
                </a:lnTo>
                <a:lnTo>
                  <a:pt x="35" y="94"/>
                </a:lnTo>
                <a:lnTo>
                  <a:pt x="70" y="94"/>
                </a:lnTo>
                <a:lnTo>
                  <a:pt x="70" y="157"/>
                </a:lnTo>
                <a:lnTo>
                  <a:pt x="111" y="204"/>
                </a:lnTo>
                <a:lnTo>
                  <a:pt x="227" y="180"/>
                </a:lnTo>
                <a:lnTo>
                  <a:pt x="227" y="77"/>
                </a:lnTo>
                <a:lnTo>
                  <a:pt x="273" y="65"/>
                </a:lnTo>
                <a:lnTo>
                  <a:pt x="325" y="30"/>
                </a:lnTo>
                <a:lnTo>
                  <a:pt x="367" y="0"/>
                </a:lnTo>
                <a:lnTo>
                  <a:pt x="424" y="0"/>
                </a:lnTo>
                <a:lnTo>
                  <a:pt x="442" y="0"/>
                </a:lnTo>
                <a:lnTo>
                  <a:pt x="459" y="42"/>
                </a:lnTo>
                <a:lnTo>
                  <a:pt x="535" y="70"/>
                </a:lnTo>
                <a:lnTo>
                  <a:pt x="506" y="105"/>
                </a:lnTo>
                <a:lnTo>
                  <a:pt x="424" y="192"/>
                </a:lnTo>
                <a:lnTo>
                  <a:pt x="395" y="250"/>
                </a:lnTo>
                <a:lnTo>
                  <a:pt x="384" y="332"/>
                </a:lnTo>
                <a:lnTo>
                  <a:pt x="384" y="378"/>
                </a:lnTo>
                <a:lnTo>
                  <a:pt x="337" y="378"/>
                </a:lnTo>
                <a:lnTo>
                  <a:pt x="314" y="448"/>
                </a:lnTo>
                <a:lnTo>
                  <a:pt x="314" y="535"/>
                </a:lnTo>
                <a:close/>
              </a:path>
            </a:pathLst>
          </a:custGeom>
          <a:solidFill>
            <a:srgbClr val="4B89A8"/>
          </a:solidFill>
          <a:ln w="9525">
            <a:solidFill>
              <a:schemeClr val="tx1"/>
            </a:solidFill>
            <a:round/>
            <a:headEnd/>
            <a:tailEnd/>
          </a:ln>
        </p:spPr>
        <p:txBody>
          <a:bodyPr/>
          <a:lstStyle/>
          <a:p>
            <a:endParaRPr lang="en-US"/>
          </a:p>
        </p:txBody>
      </p:sp>
      <p:sp>
        <p:nvSpPr>
          <p:cNvPr id="579" name="Freeform 196"/>
          <p:cNvSpPr>
            <a:spLocks/>
          </p:cNvSpPr>
          <p:nvPr/>
        </p:nvSpPr>
        <p:spPr bwMode="auto">
          <a:xfrm>
            <a:off x="4868889" y="3687985"/>
            <a:ext cx="473910" cy="675498"/>
          </a:xfrm>
          <a:custGeom>
            <a:avLst/>
            <a:gdLst>
              <a:gd name="T0" fmla="*/ 356 w 1169"/>
              <a:gd name="T1" fmla="*/ 0 h 1848"/>
              <a:gd name="T2" fmla="*/ 222 w 1169"/>
              <a:gd name="T3" fmla="*/ 47 h 1848"/>
              <a:gd name="T4" fmla="*/ 199 w 1169"/>
              <a:gd name="T5" fmla="*/ 70 h 1848"/>
              <a:gd name="T6" fmla="*/ 199 w 1169"/>
              <a:gd name="T7" fmla="*/ 110 h 1848"/>
              <a:gd name="T8" fmla="*/ 268 w 1169"/>
              <a:gd name="T9" fmla="*/ 180 h 1848"/>
              <a:gd name="T10" fmla="*/ 222 w 1169"/>
              <a:gd name="T11" fmla="*/ 250 h 1848"/>
              <a:gd name="T12" fmla="*/ 244 w 1169"/>
              <a:gd name="T13" fmla="*/ 314 h 1848"/>
              <a:gd name="T14" fmla="*/ 384 w 1169"/>
              <a:gd name="T15" fmla="*/ 337 h 1848"/>
              <a:gd name="T16" fmla="*/ 384 w 1169"/>
              <a:gd name="T17" fmla="*/ 361 h 1848"/>
              <a:gd name="T18" fmla="*/ 338 w 1169"/>
              <a:gd name="T19" fmla="*/ 406 h 1848"/>
              <a:gd name="T20" fmla="*/ 268 w 1169"/>
              <a:gd name="T21" fmla="*/ 587 h 1848"/>
              <a:gd name="T22" fmla="*/ 222 w 1169"/>
              <a:gd name="T23" fmla="*/ 657 h 1848"/>
              <a:gd name="T24" fmla="*/ 88 w 1169"/>
              <a:gd name="T25" fmla="*/ 697 h 1848"/>
              <a:gd name="T26" fmla="*/ 112 w 1169"/>
              <a:gd name="T27" fmla="*/ 767 h 1848"/>
              <a:gd name="T28" fmla="*/ 175 w 1169"/>
              <a:gd name="T29" fmla="*/ 854 h 1848"/>
              <a:gd name="T30" fmla="*/ 112 w 1169"/>
              <a:gd name="T31" fmla="*/ 895 h 1848"/>
              <a:gd name="T32" fmla="*/ 65 w 1169"/>
              <a:gd name="T33" fmla="*/ 872 h 1848"/>
              <a:gd name="T34" fmla="*/ 0 w 1169"/>
              <a:gd name="T35" fmla="*/ 854 h 1848"/>
              <a:gd name="T36" fmla="*/ 0 w 1169"/>
              <a:gd name="T37" fmla="*/ 895 h 1848"/>
              <a:gd name="T38" fmla="*/ 24 w 1169"/>
              <a:gd name="T39" fmla="*/ 941 h 1848"/>
              <a:gd name="T40" fmla="*/ 134 w 1169"/>
              <a:gd name="T41" fmla="*/ 941 h 1848"/>
              <a:gd name="T42" fmla="*/ 134 w 1169"/>
              <a:gd name="T43" fmla="*/ 964 h 1848"/>
              <a:gd name="T44" fmla="*/ 65 w 1169"/>
              <a:gd name="T45" fmla="*/ 987 h 1848"/>
              <a:gd name="T46" fmla="*/ 134 w 1169"/>
              <a:gd name="T47" fmla="*/ 1074 h 1848"/>
              <a:gd name="T48" fmla="*/ 199 w 1169"/>
              <a:gd name="T49" fmla="*/ 1074 h 1848"/>
              <a:gd name="T50" fmla="*/ 244 w 1169"/>
              <a:gd name="T51" fmla="*/ 964 h 1848"/>
              <a:gd name="T52" fmla="*/ 268 w 1169"/>
              <a:gd name="T53" fmla="*/ 1034 h 1848"/>
              <a:gd name="T54" fmla="*/ 291 w 1169"/>
              <a:gd name="T55" fmla="*/ 1261 h 1848"/>
              <a:gd name="T56" fmla="*/ 401 w 1169"/>
              <a:gd name="T57" fmla="*/ 1552 h 1848"/>
              <a:gd name="T58" fmla="*/ 471 w 1169"/>
              <a:gd name="T59" fmla="*/ 1708 h 1848"/>
              <a:gd name="T60" fmla="*/ 541 w 1169"/>
              <a:gd name="T61" fmla="*/ 1824 h 1848"/>
              <a:gd name="T62" fmla="*/ 558 w 1169"/>
              <a:gd name="T63" fmla="*/ 1848 h 1848"/>
              <a:gd name="T64" fmla="*/ 675 w 1169"/>
              <a:gd name="T65" fmla="*/ 1778 h 1848"/>
              <a:gd name="T66" fmla="*/ 785 w 1169"/>
              <a:gd name="T67" fmla="*/ 1552 h 1848"/>
              <a:gd name="T68" fmla="*/ 832 w 1169"/>
              <a:gd name="T69" fmla="*/ 1325 h 1848"/>
              <a:gd name="T70" fmla="*/ 902 w 1169"/>
              <a:gd name="T71" fmla="*/ 1284 h 1848"/>
              <a:gd name="T72" fmla="*/ 1082 w 1169"/>
              <a:gd name="T73" fmla="*/ 1168 h 1848"/>
              <a:gd name="T74" fmla="*/ 1151 w 1169"/>
              <a:gd name="T75" fmla="*/ 1057 h 1848"/>
              <a:gd name="T76" fmla="*/ 1169 w 1169"/>
              <a:gd name="T77" fmla="*/ 1034 h 1848"/>
              <a:gd name="T78" fmla="*/ 1169 w 1169"/>
              <a:gd name="T79" fmla="*/ 854 h 1848"/>
              <a:gd name="T80" fmla="*/ 1151 w 1169"/>
              <a:gd name="T81" fmla="*/ 807 h 1848"/>
              <a:gd name="T82" fmla="*/ 1128 w 1169"/>
              <a:gd name="T83" fmla="*/ 767 h 1848"/>
              <a:gd name="T84" fmla="*/ 1128 w 1169"/>
              <a:gd name="T85" fmla="*/ 743 h 1848"/>
              <a:gd name="T86" fmla="*/ 994 w 1169"/>
              <a:gd name="T87" fmla="*/ 743 h 1848"/>
              <a:gd name="T88" fmla="*/ 948 w 1169"/>
              <a:gd name="T89" fmla="*/ 720 h 1848"/>
              <a:gd name="T90" fmla="*/ 878 w 1169"/>
              <a:gd name="T91" fmla="*/ 680 h 1848"/>
              <a:gd name="T92" fmla="*/ 785 w 1169"/>
              <a:gd name="T93" fmla="*/ 680 h 1848"/>
              <a:gd name="T94" fmla="*/ 675 w 1169"/>
              <a:gd name="T95" fmla="*/ 563 h 1848"/>
              <a:gd name="T96" fmla="*/ 675 w 1169"/>
              <a:gd name="T97" fmla="*/ 541 h 1848"/>
              <a:gd name="T98" fmla="*/ 675 w 1169"/>
              <a:gd name="T99" fmla="*/ 471 h 1848"/>
              <a:gd name="T100" fmla="*/ 605 w 1169"/>
              <a:gd name="T101" fmla="*/ 453 h 1848"/>
              <a:gd name="T102" fmla="*/ 558 w 1169"/>
              <a:gd name="T103" fmla="*/ 406 h 1848"/>
              <a:gd name="T104" fmla="*/ 541 w 1169"/>
              <a:gd name="T105" fmla="*/ 314 h 1848"/>
              <a:gd name="T106" fmla="*/ 541 w 1169"/>
              <a:gd name="T107" fmla="*/ 274 h 1848"/>
              <a:gd name="T108" fmla="*/ 581 w 1169"/>
              <a:gd name="T109" fmla="*/ 180 h 1848"/>
              <a:gd name="T110" fmla="*/ 605 w 1169"/>
              <a:gd name="T111" fmla="*/ 134 h 1848"/>
              <a:gd name="T112" fmla="*/ 605 w 1169"/>
              <a:gd name="T113" fmla="*/ 47 h 1848"/>
              <a:gd name="T114" fmla="*/ 541 w 1169"/>
              <a:gd name="T115" fmla="*/ 99 h 1848"/>
              <a:gd name="T116" fmla="*/ 506 w 1169"/>
              <a:gd name="T117" fmla="*/ 105 h 1848"/>
              <a:gd name="T118" fmla="*/ 401 w 1169"/>
              <a:gd name="T119" fmla="*/ 93 h 1848"/>
              <a:gd name="T120" fmla="*/ 373 w 1169"/>
              <a:gd name="T121" fmla="*/ 23 h 1848"/>
              <a:gd name="T122" fmla="*/ 356 w 1169"/>
              <a:gd name="T123" fmla="*/ 0 h 18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69"/>
              <a:gd name="T187" fmla="*/ 0 h 1848"/>
              <a:gd name="T188" fmla="*/ 1169 w 1169"/>
              <a:gd name="T189" fmla="*/ 1848 h 18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69" h="1848">
                <a:moveTo>
                  <a:pt x="356" y="0"/>
                </a:moveTo>
                <a:lnTo>
                  <a:pt x="222" y="47"/>
                </a:lnTo>
                <a:lnTo>
                  <a:pt x="199" y="70"/>
                </a:lnTo>
                <a:lnTo>
                  <a:pt x="199" y="110"/>
                </a:lnTo>
                <a:lnTo>
                  <a:pt x="268" y="180"/>
                </a:lnTo>
                <a:lnTo>
                  <a:pt x="222" y="250"/>
                </a:lnTo>
                <a:lnTo>
                  <a:pt x="244" y="314"/>
                </a:lnTo>
                <a:lnTo>
                  <a:pt x="384" y="337"/>
                </a:lnTo>
                <a:lnTo>
                  <a:pt x="384" y="361"/>
                </a:lnTo>
                <a:lnTo>
                  <a:pt x="338" y="406"/>
                </a:lnTo>
                <a:lnTo>
                  <a:pt x="268" y="587"/>
                </a:lnTo>
                <a:lnTo>
                  <a:pt x="222" y="657"/>
                </a:lnTo>
                <a:lnTo>
                  <a:pt x="88" y="697"/>
                </a:lnTo>
                <a:lnTo>
                  <a:pt x="112" y="767"/>
                </a:lnTo>
                <a:lnTo>
                  <a:pt x="175" y="854"/>
                </a:lnTo>
                <a:lnTo>
                  <a:pt x="112" y="895"/>
                </a:lnTo>
                <a:lnTo>
                  <a:pt x="65" y="872"/>
                </a:lnTo>
                <a:lnTo>
                  <a:pt x="0" y="854"/>
                </a:lnTo>
                <a:lnTo>
                  <a:pt x="0" y="895"/>
                </a:lnTo>
                <a:lnTo>
                  <a:pt x="24" y="941"/>
                </a:lnTo>
                <a:lnTo>
                  <a:pt x="134" y="941"/>
                </a:lnTo>
                <a:lnTo>
                  <a:pt x="134" y="964"/>
                </a:lnTo>
                <a:lnTo>
                  <a:pt x="65" y="987"/>
                </a:lnTo>
                <a:lnTo>
                  <a:pt x="134" y="1074"/>
                </a:lnTo>
                <a:lnTo>
                  <a:pt x="199" y="1074"/>
                </a:lnTo>
                <a:lnTo>
                  <a:pt x="244" y="964"/>
                </a:lnTo>
                <a:lnTo>
                  <a:pt x="268" y="1034"/>
                </a:lnTo>
                <a:lnTo>
                  <a:pt x="291" y="1261"/>
                </a:lnTo>
                <a:lnTo>
                  <a:pt x="401" y="1552"/>
                </a:lnTo>
                <a:lnTo>
                  <a:pt x="471" y="1708"/>
                </a:lnTo>
                <a:lnTo>
                  <a:pt x="541" y="1824"/>
                </a:lnTo>
                <a:lnTo>
                  <a:pt x="558" y="1848"/>
                </a:lnTo>
                <a:lnTo>
                  <a:pt x="675" y="1778"/>
                </a:lnTo>
                <a:lnTo>
                  <a:pt x="785" y="1552"/>
                </a:lnTo>
                <a:lnTo>
                  <a:pt x="832" y="1325"/>
                </a:lnTo>
                <a:lnTo>
                  <a:pt x="902" y="1284"/>
                </a:lnTo>
                <a:lnTo>
                  <a:pt x="1082" y="1168"/>
                </a:lnTo>
                <a:lnTo>
                  <a:pt x="1151" y="1057"/>
                </a:lnTo>
                <a:lnTo>
                  <a:pt x="1169" y="1034"/>
                </a:lnTo>
                <a:lnTo>
                  <a:pt x="1169" y="854"/>
                </a:lnTo>
                <a:lnTo>
                  <a:pt x="1151" y="807"/>
                </a:lnTo>
                <a:lnTo>
                  <a:pt x="1128" y="767"/>
                </a:lnTo>
                <a:lnTo>
                  <a:pt x="1128" y="743"/>
                </a:lnTo>
                <a:lnTo>
                  <a:pt x="994" y="743"/>
                </a:lnTo>
                <a:lnTo>
                  <a:pt x="948" y="720"/>
                </a:lnTo>
                <a:lnTo>
                  <a:pt x="878" y="680"/>
                </a:lnTo>
                <a:lnTo>
                  <a:pt x="785" y="680"/>
                </a:lnTo>
                <a:lnTo>
                  <a:pt x="675" y="563"/>
                </a:lnTo>
                <a:lnTo>
                  <a:pt x="675" y="541"/>
                </a:lnTo>
                <a:lnTo>
                  <a:pt x="675" y="471"/>
                </a:lnTo>
                <a:lnTo>
                  <a:pt x="605" y="453"/>
                </a:lnTo>
                <a:lnTo>
                  <a:pt x="558" y="406"/>
                </a:lnTo>
                <a:lnTo>
                  <a:pt x="541" y="314"/>
                </a:lnTo>
                <a:lnTo>
                  <a:pt x="541" y="274"/>
                </a:lnTo>
                <a:lnTo>
                  <a:pt x="581" y="180"/>
                </a:lnTo>
                <a:lnTo>
                  <a:pt x="605" y="134"/>
                </a:lnTo>
                <a:lnTo>
                  <a:pt x="605" y="47"/>
                </a:lnTo>
                <a:lnTo>
                  <a:pt x="541" y="99"/>
                </a:lnTo>
                <a:lnTo>
                  <a:pt x="506" y="105"/>
                </a:lnTo>
                <a:lnTo>
                  <a:pt x="401" y="93"/>
                </a:lnTo>
                <a:lnTo>
                  <a:pt x="373" y="23"/>
                </a:lnTo>
                <a:lnTo>
                  <a:pt x="356" y="0"/>
                </a:lnTo>
                <a:close/>
              </a:path>
            </a:pathLst>
          </a:custGeom>
          <a:solidFill>
            <a:srgbClr val="4B89A8"/>
          </a:solidFill>
          <a:ln w="9525">
            <a:solidFill>
              <a:schemeClr val="tx1"/>
            </a:solidFill>
            <a:round/>
            <a:headEnd/>
            <a:tailEnd/>
          </a:ln>
        </p:spPr>
        <p:txBody>
          <a:bodyPr/>
          <a:lstStyle/>
          <a:p>
            <a:endParaRPr lang="en-US"/>
          </a:p>
        </p:txBody>
      </p:sp>
      <p:sp>
        <p:nvSpPr>
          <p:cNvPr id="580" name="Freeform 269"/>
          <p:cNvSpPr>
            <a:spLocks/>
          </p:cNvSpPr>
          <p:nvPr/>
        </p:nvSpPr>
        <p:spPr bwMode="auto">
          <a:xfrm>
            <a:off x="6397736" y="4664679"/>
            <a:ext cx="249939" cy="233939"/>
          </a:xfrm>
          <a:custGeom>
            <a:avLst/>
            <a:gdLst>
              <a:gd name="T0" fmla="*/ 616 w 616"/>
              <a:gd name="T1" fmla="*/ 233 h 645"/>
              <a:gd name="T2" fmla="*/ 523 w 616"/>
              <a:gd name="T3" fmla="*/ 157 h 645"/>
              <a:gd name="T4" fmla="*/ 459 w 616"/>
              <a:gd name="T5" fmla="*/ 122 h 645"/>
              <a:gd name="T6" fmla="*/ 406 w 616"/>
              <a:gd name="T7" fmla="*/ 134 h 645"/>
              <a:gd name="T8" fmla="*/ 337 w 616"/>
              <a:gd name="T9" fmla="*/ 181 h 645"/>
              <a:gd name="T10" fmla="*/ 279 w 616"/>
              <a:gd name="T11" fmla="*/ 186 h 645"/>
              <a:gd name="T12" fmla="*/ 215 w 616"/>
              <a:gd name="T13" fmla="*/ 174 h 645"/>
              <a:gd name="T14" fmla="*/ 197 w 616"/>
              <a:gd name="T15" fmla="*/ 52 h 645"/>
              <a:gd name="T16" fmla="*/ 139 w 616"/>
              <a:gd name="T17" fmla="*/ 0 h 645"/>
              <a:gd name="T18" fmla="*/ 80 w 616"/>
              <a:gd name="T19" fmla="*/ 0 h 645"/>
              <a:gd name="T20" fmla="*/ 5 w 616"/>
              <a:gd name="T21" fmla="*/ 24 h 645"/>
              <a:gd name="T22" fmla="*/ 0 w 616"/>
              <a:gd name="T23" fmla="*/ 52 h 645"/>
              <a:gd name="T24" fmla="*/ 58 w 616"/>
              <a:gd name="T25" fmla="*/ 59 h 645"/>
              <a:gd name="T26" fmla="*/ 63 w 616"/>
              <a:gd name="T27" fmla="*/ 99 h 645"/>
              <a:gd name="T28" fmla="*/ 98 w 616"/>
              <a:gd name="T29" fmla="*/ 129 h 645"/>
              <a:gd name="T30" fmla="*/ 133 w 616"/>
              <a:gd name="T31" fmla="*/ 146 h 645"/>
              <a:gd name="T32" fmla="*/ 162 w 616"/>
              <a:gd name="T33" fmla="*/ 146 h 645"/>
              <a:gd name="T34" fmla="*/ 115 w 616"/>
              <a:gd name="T35" fmla="*/ 174 h 645"/>
              <a:gd name="T36" fmla="*/ 98 w 616"/>
              <a:gd name="T37" fmla="*/ 204 h 645"/>
              <a:gd name="T38" fmla="*/ 115 w 616"/>
              <a:gd name="T39" fmla="*/ 239 h 645"/>
              <a:gd name="T40" fmla="*/ 192 w 616"/>
              <a:gd name="T41" fmla="*/ 239 h 645"/>
              <a:gd name="T42" fmla="*/ 227 w 616"/>
              <a:gd name="T43" fmla="*/ 233 h 645"/>
              <a:gd name="T44" fmla="*/ 314 w 616"/>
              <a:gd name="T45" fmla="*/ 279 h 645"/>
              <a:gd name="T46" fmla="*/ 401 w 616"/>
              <a:gd name="T47" fmla="*/ 373 h 645"/>
              <a:gd name="T48" fmla="*/ 418 w 616"/>
              <a:gd name="T49" fmla="*/ 401 h 645"/>
              <a:gd name="T50" fmla="*/ 412 w 616"/>
              <a:gd name="T51" fmla="*/ 436 h 645"/>
              <a:gd name="T52" fmla="*/ 441 w 616"/>
              <a:gd name="T53" fmla="*/ 453 h 645"/>
              <a:gd name="T54" fmla="*/ 360 w 616"/>
              <a:gd name="T55" fmla="*/ 483 h 645"/>
              <a:gd name="T56" fmla="*/ 366 w 616"/>
              <a:gd name="T57" fmla="*/ 500 h 645"/>
              <a:gd name="T58" fmla="*/ 418 w 616"/>
              <a:gd name="T59" fmla="*/ 523 h 645"/>
              <a:gd name="T60" fmla="*/ 394 w 616"/>
              <a:gd name="T61" fmla="*/ 564 h 645"/>
              <a:gd name="T62" fmla="*/ 394 w 616"/>
              <a:gd name="T63" fmla="*/ 610 h 645"/>
              <a:gd name="T64" fmla="*/ 464 w 616"/>
              <a:gd name="T65" fmla="*/ 593 h 645"/>
              <a:gd name="T66" fmla="*/ 488 w 616"/>
              <a:gd name="T67" fmla="*/ 634 h 645"/>
              <a:gd name="T68" fmla="*/ 511 w 616"/>
              <a:gd name="T69" fmla="*/ 645 h 645"/>
              <a:gd name="T70" fmla="*/ 616 w 616"/>
              <a:gd name="T71" fmla="*/ 233 h 6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6"/>
              <a:gd name="T109" fmla="*/ 0 h 645"/>
              <a:gd name="T110" fmla="*/ 616 w 616"/>
              <a:gd name="T111" fmla="*/ 645 h 6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6" h="645">
                <a:moveTo>
                  <a:pt x="616" y="233"/>
                </a:moveTo>
                <a:lnTo>
                  <a:pt x="523" y="157"/>
                </a:lnTo>
                <a:lnTo>
                  <a:pt x="459" y="122"/>
                </a:lnTo>
                <a:lnTo>
                  <a:pt x="406" y="134"/>
                </a:lnTo>
                <a:lnTo>
                  <a:pt x="337" y="181"/>
                </a:lnTo>
                <a:lnTo>
                  <a:pt x="279" y="186"/>
                </a:lnTo>
                <a:lnTo>
                  <a:pt x="215" y="174"/>
                </a:lnTo>
                <a:lnTo>
                  <a:pt x="197" y="52"/>
                </a:lnTo>
                <a:lnTo>
                  <a:pt x="139" y="0"/>
                </a:lnTo>
                <a:lnTo>
                  <a:pt x="80" y="0"/>
                </a:lnTo>
                <a:lnTo>
                  <a:pt x="5" y="24"/>
                </a:lnTo>
                <a:lnTo>
                  <a:pt x="0" y="52"/>
                </a:lnTo>
                <a:lnTo>
                  <a:pt x="58" y="59"/>
                </a:lnTo>
                <a:lnTo>
                  <a:pt x="63" y="99"/>
                </a:lnTo>
                <a:lnTo>
                  <a:pt x="98" y="129"/>
                </a:lnTo>
                <a:lnTo>
                  <a:pt x="133" y="146"/>
                </a:lnTo>
                <a:lnTo>
                  <a:pt x="162" y="146"/>
                </a:lnTo>
                <a:lnTo>
                  <a:pt x="115" y="174"/>
                </a:lnTo>
                <a:lnTo>
                  <a:pt x="98" y="204"/>
                </a:lnTo>
                <a:lnTo>
                  <a:pt x="115" y="239"/>
                </a:lnTo>
                <a:lnTo>
                  <a:pt x="192" y="239"/>
                </a:lnTo>
                <a:lnTo>
                  <a:pt x="227" y="233"/>
                </a:lnTo>
                <a:lnTo>
                  <a:pt x="314" y="279"/>
                </a:lnTo>
                <a:lnTo>
                  <a:pt x="401" y="373"/>
                </a:lnTo>
                <a:lnTo>
                  <a:pt x="418" y="401"/>
                </a:lnTo>
                <a:lnTo>
                  <a:pt x="412" y="436"/>
                </a:lnTo>
                <a:lnTo>
                  <a:pt x="441" y="453"/>
                </a:lnTo>
                <a:lnTo>
                  <a:pt x="360" y="483"/>
                </a:lnTo>
                <a:lnTo>
                  <a:pt x="366" y="500"/>
                </a:lnTo>
                <a:lnTo>
                  <a:pt x="418" y="523"/>
                </a:lnTo>
                <a:lnTo>
                  <a:pt x="394" y="564"/>
                </a:lnTo>
                <a:lnTo>
                  <a:pt x="394" y="610"/>
                </a:lnTo>
                <a:lnTo>
                  <a:pt x="464" y="593"/>
                </a:lnTo>
                <a:lnTo>
                  <a:pt x="488" y="634"/>
                </a:lnTo>
                <a:lnTo>
                  <a:pt x="511" y="645"/>
                </a:lnTo>
                <a:lnTo>
                  <a:pt x="616" y="233"/>
                </a:lnTo>
                <a:close/>
              </a:path>
            </a:pathLst>
          </a:custGeom>
          <a:solidFill>
            <a:srgbClr val="4B89A8"/>
          </a:solidFill>
          <a:ln w="9525">
            <a:solidFill>
              <a:schemeClr val="tx1"/>
            </a:solidFill>
            <a:round/>
            <a:headEnd/>
            <a:tailEnd/>
          </a:ln>
        </p:spPr>
        <p:txBody>
          <a:bodyPr/>
          <a:lstStyle/>
          <a:p>
            <a:endParaRPr lang="en-US"/>
          </a:p>
        </p:txBody>
      </p:sp>
      <p:sp>
        <p:nvSpPr>
          <p:cNvPr id="581" name="Freeform 127"/>
          <p:cNvSpPr>
            <a:spLocks/>
          </p:cNvSpPr>
          <p:nvPr/>
        </p:nvSpPr>
        <p:spPr bwMode="auto">
          <a:xfrm>
            <a:off x="2879118" y="4005841"/>
            <a:ext cx="441451" cy="362605"/>
          </a:xfrm>
          <a:custGeom>
            <a:avLst/>
            <a:gdLst>
              <a:gd name="T0" fmla="*/ 0 w 1093"/>
              <a:gd name="T1" fmla="*/ 860 h 994"/>
              <a:gd name="T2" fmla="*/ 6 w 1093"/>
              <a:gd name="T3" fmla="*/ 889 h 994"/>
              <a:gd name="T4" fmla="*/ 204 w 1093"/>
              <a:gd name="T5" fmla="*/ 907 h 994"/>
              <a:gd name="T6" fmla="*/ 250 w 1093"/>
              <a:gd name="T7" fmla="*/ 971 h 994"/>
              <a:gd name="T8" fmla="*/ 279 w 1093"/>
              <a:gd name="T9" fmla="*/ 971 h 994"/>
              <a:gd name="T10" fmla="*/ 291 w 1093"/>
              <a:gd name="T11" fmla="*/ 994 h 994"/>
              <a:gd name="T12" fmla="*/ 407 w 1093"/>
              <a:gd name="T13" fmla="*/ 988 h 994"/>
              <a:gd name="T14" fmla="*/ 524 w 1093"/>
              <a:gd name="T15" fmla="*/ 842 h 994"/>
              <a:gd name="T16" fmla="*/ 616 w 1093"/>
              <a:gd name="T17" fmla="*/ 819 h 994"/>
              <a:gd name="T18" fmla="*/ 628 w 1093"/>
              <a:gd name="T19" fmla="*/ 773 h 994"/>
              <a:gd name="T20" fmla="*/ 849 w 1093"/>
              <a:gd name="T21" fmla="*/ 692 h 994"/>
              <a:gd name="T22" fmla="*/ 1024 w 1093"/>
              <a:gd name="T23" fmla="*/ 616 h 994"/>
              <a:gd name="T24" fmla="*/ 1093 w 1093"/>
              <a:gd name="T25" fmla="*/ 407 h 994"/>
              <a:gd name="T26" fmla="*/ 1035 w 1093"/>
              <a:gd name="T27" fmla="*/ 372 h 994"/>
              <a:gd name="T28" fmla="*/ 1029 w 1093"/>
              <a:gd name="T29" fmla="*/ 326 h 994"/>
              <a:gd name="T30" fmla="*/ 576 w 1093"/>
              <a:gd name="T31" fmla="*/ 0 h 994"/>
              <a:gd name="T32" fmla="*/ 477 w 1093"/>
              <a:gd name="T33" fmla="*/ 0 h 994"/>
              <a:gd name="T34" fmla="*/ 419 w 1093"/>
              <a:gd name="T35" fmla="*/ 563 h 994"/>
              <a:gd name="T36" fmla="*/ 501 w 1093"/>
              <a:gd name="T37" fmla="*/ 563 h 994"/>
              <a:gd name="T38" fmla="*/ 494 w 1093"/>
              <a:gd name="T39" fmla="*/ 645 h 994"/>
              <a:gd name="T40" fmla="*/ 262 w 1093"/>
              <a:gd name="T41" fmla="*/ 645 h 994"/>
              <a:gd name="T42" fmla="*/ 232 w 1093"/>
              <a:gd name="T43" fmla="*/ 605 h 994"/>
              <a:gd name="T44" fmla="*/ 210 w 1093"/>
              <a:gd name="T45" fmla="*/ 663 h 994"/>
              <a:gd name="T46" fmla="*/ 117 w 1093"/>
              <a:gd name="T47" fmla="*/ 680 h 994"/>
              <a:gd name="T48" fmla="*/ 100 w 1093"/>
              <a:gd name="T49" fmla="*/ 645 h 994"/>
              <a:gd name="T50" fmla="*/ 76 w 1093"/>
              <a:gd name="T51" fmla="*/ 715 h 994"/>
              <a:gd name="T52" fmla="*/ 30 w 1093"/>
              <a:gd name="T53" fmla="*/ 715 h 994"/>
              <a:gd name="T54" fmla="*/ 0 w 1093"/>
              <a:gd name="T55" fmla="*/ 860 h 9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93"/>
              <a:gd name="T85" fmla="*/ 0 h 994"/>
              <a:gd name="T86" fmla="*/ 1093 w 1093"/>
              <a:gd name="T87" fmla="*/ 994 h 9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93" h="994">
                <a:moveTo>
                  <a:pt x="0" y="860"/>
                </a:moveTo>
                <a:lnTo>
                  <a:pt x="6" y="889"/>
                </a:lnTo>
                <a:lnTo>
                  <a:pt x="204" y="907"/>
                </a:lnTo>
                <a:lnTo>
                  <a:pt x="250" y="971"/>
                </a:lnTo>
                <a:lnTo>
                  <a:pt x="279" y="971"/>
                </a:lnTo>
                <a:lnTo>
                  <a:pt x="291" y="994"/>
                </a:lnTo>
                <a:lnTo>
                  <a:pt x="407" y="988"/>
                </a:lnTo>
                <a:lnTo>
                  <a:pt x="524" y="842"/>
                </a:lnTo>
                <a:lnTo>
                  <a:pt x="616" y="819"/>
                </a:lnTo>
                <a:lnTo>
                  <a:pt x="628" y="773"/>
                </a:lnTo>
                <a:lnTo>
                  <a:pt x="849" y="692"/>
                </a:lnTo>
                <a:lnTo>
                  <a:pt x="1024" y="616"/>
                </a:lnTo>
                <a:lnTo>
                  <a:pt x="1093" y="407"/>
                </a:lnTo>
                <a:lnTo>
                  <a:pt x="1035" y="372"/>
                </a:lnTo>
                <a:lnTo>
                  <a:pt x="1029" y="326"/>
                </a:lnTo>
                <a:lnTo>
                  <a:pt x="576" y="0"/>
                </a:lnTo>
                <a:lnTo>
                  <a:pt x="477" y="0"/>
                </a:lnTo>
                <a:lnTo>
                  <a:pt x="419" y="563"/>
                </a:lnTo>
                <a:lnTo>
                  <a:pt x="501" y="563"/>
                </a:lnTo>
                <a:lnTo>
                  <a:pt x="494" y="645"/>
                </a:lnTo>
                <a:lnTo>
                  <a:pt x="262" y="645"/>
                </a:lnTo>
                <a:lnTo>
                  <a:pt x="232" y="605"/>
                </a:lnTo>
                <a:lnTo>
                  <a:pt x="210" y="663"/>
                </a:lnTo>
                <a:lnTo>
                  <a:pt x="117" y="680"/>
                </a:lnTo>
                <a:lnTo>
                  <a:pt x="100" y="645"/>
                </a:lnTo>
                <a:lnTo>
                  <a:pt x="76" y="715"/>
                </a:lnTo>
                <a:lnTo>
                  <a:pt x="30" y="715"/>
                </a:lnTo>
                <a:lnTo>
                  <a:pt x="0" y="860"/>
                </a:lnTo>
                <a:close/>
              </a:path>
            </a:pathLst>
          </a:custGeom>
          <a:solidFill>
            <a:srgbClr val="D67947"/>
          </a:solidFill>
          <a:ln w="9525">
            <a:solidFill>
              <a:schemeClr val="tx1"/>
            </a:solidFill>
            <a:round/>
            <a:headEnd/>
            <a:tailEnd/>
          </a:ln>
        </p:spPr>
        <p:txBody>
          <a:bodyPr/>
          <a:lstStyle/>
          <a:p>
            <a:endParaRPr lang="en-US"/>
          </a:p>
        </p:txBody>
      </p:sp>
      <p:sp>
        <p:nvSpPr>
          <p:cNvPr id="582" name="Freeform 139"/>
          <p:cNvSpPr>
            <a:spLocks/>
          </p:cNvSpPr>
          <p:nvPr/>
        </p:nvSpPr>
        <p:spPr bwMode="auto">
          <a:xfrm>
            <a:off x="3271878" y="4269022"/>
            <a:ext cx="324596" cy="254408"/>
          </a:xfrm>
          <a:custGeom>
            <a:avLst/>
            <a:gdLst>
              <a:gd name="T0" fmla="*/ 731 w 801"/>
              <a:gd name="T1" fmla="*/ 7 h 698"/>
              <a:gd name="T2" fmla="*/ 801 w 801"/>
              <a:gd name="T3" fmla="*/ 146 h 698"/>
              <a:gd name="T4" fmla="*/ 708 w 801"/>
              <a:gd name="T5" fmla="*/ 251 h 698"/>
              <a:gd name="T6" fmla="*/ 725 w 801"/>
              <a:gd name="T7" fmla="*/ 291 h 698"/>
              <a:gd name="T8" fmla="*/ 633 w 801"/>
              <a:gd name="T9" fmla="*/ 349 h 698"/>
              <a:gd name="T10" fmla="*/ 626 w 801"/>
              <a:gd name="T11" fmla="*/ 471 h 698"/>
              <a:gd name="T12" fmla="*/ 574 w 801"/>
              <a:gd name="T13" fmla="*/ 511 h 698"/>
              <a:gd name="T14" fmla="*/ 546 w 801"/>
              <a:gd name="T15" fmla="*/ 471 h 698"/>
              <a:gd name="T16" fmla="*/ 476 w 801"/>
              <a:gd name="T17" fmla="*/ 476 h 698"/>
              <a:gd name="T18" fmla="*/ 382 w 801"/>
              <a:gd name="T19" fmla="*/ 633 h 698"/>
              <a:gd name="T20" fmla="*/ 301 w 801"/>
              <a:gd name="T21" fmla="*/ 698 h 698"/>
              <a:gd name="T22" fmla="*/ 208 w 801"/>
              <a:gd name="T23" fmla="*/ 680 h 698"/>
              <a:gd name="T24" fmla="*/ 127 w 801"/>
              <a:gd name="T25" fmla="*/ 558 h 698"/>
              <a:gd name="T26" fmla="*/ 10 w 801"/>
              <a:gd name="T27" fmla="*/ 535 h 698"/>
              <a:gd name="T28" fmla="*/ 0 w 801"/>
              <a:gd name="T29" fmla="*/ 356 h 698"/>
              <a:gd name="T30" fmla="*/ 75 w 801"/>
              <a:gd name="T31" fmla="*/ 297 h 698"/>
              <a:gd name="T32" fmla="*/ 98 w 801"/>
              <a:gd name="T33" fmla="*/ 239 h 698"/>
              <a:gd name="T34" fmla="*/ 92 w 801"/>
              <a:gd name="T35" fmla="*/ 192 h 698"/>
              <a:gd name="T36" fmla="*/ 87 w 801"/>
              <a:gd name="T37" fmla="*/ 157 h 698"/>
              <a:gd name="T38" fmla="*/ 132 w 801"/>
              <a:gd name="T39" fmla="*/ 35 h 698"/>
              <a:gd name="T40" fmla="*/ 255 w 801"/>
              <a:gd name="T41" fmla="*/ 0 h 698"/>
              <a:gd name="T42" fmla="*/ 301 w 801"/>
              <a:gd name="T43" fmla="*/ 65 h 698"/>
              <a:gd name="T44" fmla="*/ 371 w 801"/>
              <a:gd name="T45" fmla="*/ 65 h 698"/>
              <a:gd name="T46" fmla="*/ 429 w 801"/>
              <a:gd name="T47" fmla="*/ 87 h 698"/>
              <a:gd name="T48" fmla="*/ 539 w 801"/>
              <a:gd name="T49" fmla="*/ 35 h 698"/>
              <a:gd name="T50" fmla="*/ 615 w 801"/>
              <a:gd name="T51" fmla="*/ 77 h 698"/>
              <a:gd name="T52" fmla="*/ 731 w 801"/>
              <a:gd name="T53" fmla="*/ 7 h 6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1"/>
              <a:gd name="T82" fmla="*/ 0 h 698"/>
              <a:gd name="T83" fmla="*/ 801 w 801"/>
              <a:gd name="T84" fmla="*/ 698 h 6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1" h="698">
                <a:moveTo>
                  <a:pt x="731" y="7"/>
                </a:moveTo>
                <a:lnTo>
                  <a:pt x="801" y="146"/>
                </a:lnTo>
                <a:lnTo>
                  <a:pt x="708" y="251"/>
                </a:lnTo>
                <a:lnTo>
                  <a:pt x="725" y="291"/>
                </a:lnTo>
                <a:lnTo>
                  <a:pt x="633" y="349"/>
                </a:lnTo>
                <a:lnTo>
                  <a:pt x="626" y="471"/>
                </a:lnTo>
                <a:lnTo>
                  <a:pt x="574" y="511"/>
                </a:lnTo>
                <a:lnTo>
                  <a:pt x="546" y="471"/>
                </a:lnTo>
                <a:lnTo>
                  <a:pt x="476" y="476"/>
                </a:lnTo>
                <a:lnTo>
                  <a:pt x="382" y="633"/>
                </a:lnTo>
                <a:lnTo>
                  <a:pt x="301" y="698"/>
                </a:lnTo>
                <a:lnTo>
                  <a:pt x="208" y="680"/>
                </a:lnTo>
                <a:lnTo>
                  <a:pt x="127" y="558"/>
                </a:lnTo>
                <a:lnTo>
                  <a:pt x="10" y="535"/>
                </a:lnTo>
                <a:lnTo>
                  <a:pt x="0" y="356"/>
                </a:lnTo>
                <a:lnTo>
                  <a:pt x="75" y="297"/>
                </a:lnTo>
                <a:lnTo>
                  <a:pt x="98" y="239"/>
                </a:lnTo>
                <a:lnTo>
                  <a:pt x="92" y="192"/>
                </a:lnTo>
                <a:lnTo>
                  <a:pt x="87" y="157"/>
                </a:lnTo>
                <a:lnTo>
                  <a:pt x="132" y="35"/>
                </a:lnTo>
                <a:lnTo>
                  <a:pt x="255" y="0"/>
                </a:lnTo>
                <a:lnTo>
                  <a:pt x="301" y="65"/>
                </a:lnTo>
                <a:lnTo>
                  <a:pt x="371" y="65"/>
                </a:lnTo>
                <a:lnTo>
                  <a:pt x="429" y="87"/>
                </a:lnTo>
                <a:lnTo>
                  <a:pt x="539" y="35"/>
                </a:lnTo>
                <a:lnTo>
                  <a:pt x="615" y="77"/>
                </a:lnTo>
                <a:lnTo>
                  <a:pt x="731" y="7"/>
                </a:lnTo>
                <a:close/>
              </a:path>
            </a:pathLst>
          </a:custGeom>
          <a:solidFill>
            <a:srgbClr val="D67947"/>
          </a:solidFill>
          <a:ln w="9525">
            <a:solidFill>
              <a:schemeClr val="tx1"/>
            </a:solidFill>
            <a:round/>
            <a:headEnd/>
            <a:tailEnd/>
          </a:ln>
        </p:spPr>
        <p:txBody>
          <a:bodyPr/>
          <a:lstStyle/>
          <a:p>
            <a:endParaRPr lang="en-US"/>
          </a:p>
        </p:txBody>
      </p:sp>
      <p:sp>
        <p:nvSpPr>
          <p:cNvPr id="583" name="Freeform 154"/>
          <p:cNvSpPr>
            <a:spLocks/>
          </p:cNvSpPr>
          <p:nvPr/>
        </p:nvSpPr>
        <p:spPr bwMode="auto">
          <a:xfrm>
            <a:off x="4102843" y="4488339"/>
            <a:ext cx="207742" cy="231015"/>
          </a:xfrm>
          <a:custGeom>
            <a:avLst/>
            <a:gdLst>
              <a:gd name="T0" fmla="*/ 0 w 506"/>
              <a:gd name="T1" fmla="*/ 373 h 635"/>
              <a:gd name="T2" fmla="*/ 145 w 506"/>
              <a:gd name="T3" fmla="*/ 436 h 635"/>
              <a:gd name="T4" fmla="*/ 232 w 506"/>
              <a:gd name="T5" fmla="*/ 530 h 635"/>
              <a:gd name="T6" fmla="*/ 296 w 506"/>
              <a:gd name="T7" fmla="*/ 553 h 635"/>
              <a:gd name="T8" fmla="*/ 337 w 506"/>
              <a:gd name="T9" fmla="*/ 623 h 635"/>
              <a:gd name="T10" fmla="*/ 384 w 506"/>
              <a:gd name="T11" fmla="*/ 635 h 635"/>
              <a:gd name="T12" fmla="*/ 506 w 506"/>
              <a:gd name="T13" fmla="*/ 413 h 635"/>
              <a:gd name="T14" fmla="*/ 459 w 506"/>
              <a:gd name="T15" fmla="*/ 314 h 635"/>
              <a:gd name="T16" fmla="*/ 499 w 506"/>
              <a:gd name="T17" fmla="*/ 59 h 635"/>
              <a:gd name="T18" fmla="*/ 424 w 506"/>
              <a:gd name="T19" fmla="*/ 30 h 635"/>
              <a:gd name="T20" fmla="*/ 372 w 506"/>
              <a:gd name="T21" fmla="*/ 94 h 635"/>
              <a:gd name="T22" fmla="*/ 302 w 506"/>
              <a:gd name="T23" fmla="*/ 88 h 635"/>
              <a:gd name="T24" fmla="*/ 215 w 506"/>
              <a:gd name="T25" fmla="*/ 0 h 635"/>
              <a:gd name="T26" fmla="*/ 70 w 506"/>
              <a:gd name="T27" fmla="*/ 12 h 635"/>
              <a:gd name="T28" fmla="*/ 40 w 506"/>
              <a:gd name="T29" fmla="*/ 30 h 635"/>
              <a:gd name="T30" fmla="*/ 87 w 506"/>
              <a:gd name="T31" fmla="*/ 199 h 635"/>
              <a:gd name="T32" fmla="*/ 35 w 506"/>
              <a:gd name="T33" fmla="*/ 268 h 635"/>
              <a:gd name="T34" fmla="*/ 11 w 506"/>
              <a:gd name="T35" fmla="*/ 286 h 635"/>
              <a:gd name="T36" fmla="*/ 0 w 506"/>
              <a:gd name="T37" fmla="*/ 373 h 6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6"/>
              <a:gd name="T58" fmla="*/ 0 h 635"/>
              <a:gd name="T59" fmla="*/ 506 w 506"/>
              <a:gd name="T60" fmla="*/ 635 h 6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6" h="635">
                <a:moveTo>
                  <a:pt x="0" y="373"/>
                </a:moveTo>
                <a:lnTo>
                  <a:pt x="145" y="436"/>
                </a:lnTo>
                <a:lnTo>
                  <a:pt x="232" y="530"/>
                </a:lnTo>
                <a:lnTo>
                  <a:pt x="296" y="553"/>
                </a:lnTo>
                <a:lnTo>
                  <a:pt x="337" y="623"/>
                </a:lnTo>
                <a:lnTo>
                  <a:pt x="384" y="635"/>
                </a:lnTo>
                <a:lnTo>
                  <a:pt x="506" y="413"/>
                </a:lnTo>
                <a:lnTo>
                  <a:pt x="459" y="314"/>
                </a:lnTo>
                <a:lnTo>
                  <a:pt x="499" y="59"/>
                </a:lnTo>
                <a:lnTo>
                  <a:pt x="424" y="30"/>
                </a:lnTo>
                <a:lnTo>
                  <a:pt x="372" y="94"/>
                </a:lnTo>
                <a:lnTo>
                  <a:pt x="302" y="88"/>
                </a:lnTo>
                <a:lnTo>
                  <a:pt x="215" y="0"/>
                </a:lnTo>
                <a:lnTo>
                  <a:pt x="70" y="12"/>
                </a:lnTo>
                <a:lnTo>
                  <a:pt x="40" y="30"/>
                </a:lnTo>
                <a:lnTo>
                  <a:pt x="87" y="199"/>
                </a:lnTo>
                <a:lnTo>
                  <a:pt x="35" y="268"/>
                </a:lnTo>
                <a:lnTo>
                  <a:pt x="11" y="286"/>
                </a:lnTo>
                <a:lnTo>
                  <a:pt x="0" y="373"/>
                </a:lnTo>
                <a:close/>
              </a:path>
            </a:pathLst>
          </a:custGeom>
          <a:solidFill>
            <a:srgbClr val="D67947"/>
          </a:solidFill>
          <a:ln w="9525">
            <a:solidFill>
              <a:schemeClr val="tx1"/>
            </a:solidFill>
            <a:round/>
            <a:headEnd/>
            <a:tailEnd/>
          </a:ln>
        </p:spPr>
        <p:txBody>
          <a:bodyPr/>
          <a:lstStyle/>
          <a:p>
            <a:endParaRPr lang="en-US"/>
          </a:p>
        </p:txBody>
      </p:sp>
      <p:sp>
        <p:nvSpPr>
          <p:cNvPr id="584" name="Freeform 157"/>
          <p:cNvSpPr>
            <a:spLocks/>
          </p:cNvSpPr>
          <p:nvPr/>
        </p:nvSpPr>
        <p:spPr bwMode="auto">
          <a:xfrm>
            <a:off x="3989234" y="4631627"/>
            <a:ext cx="48689" cy="52637"/>
          </a:xfrm>
          <a:custGeom>
            <a:avLst/>
            <a:gdLst>
              <a:gd name="T0" fmla="*/ 0 w 122"/>
              <a:gd name="T1" fmla="*/ 87 h 145"/>
              <a:gd name="T2" fmla="*/ 0 w 122"/>
              <a:gd name="T3" fmla="*/ 145 h 145"/>
              <a:gd name="T4" fmla="*/ 65 w 122"/>
              <a:gd name="T5" fmla="*/ 110 h 145"/>
              <a:gd name="T6" fmla="*/ 117 w 122"/>
              <a:gd name="T7" fmla="*/ 127 h 145"/>
              <a:gd name="T8" fmla="*/ 94 w 122"/>
              <a:gd name="T9" fmla="*/ 87 h 145"/>
              <a:gd name="T10" fmla="*/ 122 w 122"/>
              <a:gd name="T11" fmla="*/ 0 h 145"/>
              <a:gd name="T12" fmla="*/ 24 w 122"/>
              <a:gd name="T13" fmla="*/ 17 h 145"/>
              <a:gd name="T14" fmla="*/ 0 w 122"/>
              <a:gd name="T15" fmla="*/ 87 h 145"/>
              <a:gd name="T16" fmla="*/ 0 60000 65536"/>
              <a:gd name="T17" fmla="*/ 0 60000 65536"/>
              <a:gd name="T18" fmla="*/ 0 60000 65536"/>
              <a:gd name="T19" fmla="*/ 0 60000 65536"/>
              <a:gd name="T20" fmla="*/ 0 60000 65536"/>
              <a:gd name="T21" fmla="*/ 0 60000 65536"/>
              <a:gd name="T22" fmla="*/ 0 60000 65536"/>
              <a:gd name="T23" fmla="*/ 0 60000 65536"/>
              <a:gd name="T24" fmla="*/ 0 w 122"/>
              <a:gd name="T25" fmla="*/ 0 h 145"/>
              <a:gd name="T26" fmla="*/ 122 w 122"/>
              <a:gd name="T27" fmla="*/ 145 h 1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 h="145">
                <a:moveTo>
                  <a:pt x="0" y="87"/>
                </a:moveTo>
                <a:lnTo>
                  <a:pt x="0" y="145"/>
                </a:lnTo>
                <a:lnTo>
                  <a:pt x="65" y="110"/>
                </a:lnTo>
                <a:lnTo>
                  <a:pt x="117" y="127"/>
                </a:lnTo>
                <a:lnTo>
                  <a:pt x="94" y="87"/>
                </a:lnTo>
                <a:lnTo>
                  <a:pt x="122" y="0"/>
                </a:lnTo>
                <a:lnTo>
                  <a:pt x="24" y="17"/>
                </a:lnTo>
                <a:lnTo>
                  <a:pt x="0" y="87"/>
                </a:lnTo>
                <a:close/>
              </a:path>
            </a:pathLst>
          </a:custGeom>
          <a:solidFill>
            <a:srgbClr val="D67947"/>
          </a:solidFill>
          <a:ln w="9525">
            <a:solidFill>
              <a:schemeClr val="tx1"/>
            </a:solidFill>
            <a:round/>
            <a:headEnd/>
            <a:tailEnd/>
          </a:ln>
        </p:spPr>
        <p:txBody>
          <a:bodyPr/>
          <a:lstStyle/>
          <a:p>
            <a:endParaRPr lang="en-US"/>
          </a:p>
        </p:txBody>
      </p:sp>
      <p:sp>
        <p:nvSpPr>
          <p:cNvPr id="585" name="Freeform 165"/>
          <p:cNvSpPr>
            <a:spLocks/>
          </p:cNvSpPr>
          <p:nvPr/>
        </p:nvSpPr>
        <p:spPr bwMode="auto">
          <a:xfrm>
            <a:off x="3664640" y="5149215"/>
            <a:ext cx="399253" cy="356756"/>
          </a:xfrm>
          <a:custGeom>
            <a:avLst/>
            <a:gdLst>
              <a:gd name="T0" fmla="*/ 0 w 982"/>
              <a:gd name="T1" fmla="*/ 500 h 970"/>
              <a:gd name="T2" fmla="*/ 110 w 982"/>
              <a:gd name="T3" fmla="*/ 710 h 970"/>
              <a:gd name="T4" fmla="*/ 87 w 982"/>
              <a:gd name="T5" fmla="*/ 831 h 970"/>
              <a:gd name="T6" fmla="*/ 127 w 982"/>
              <a:gd name="T7" fmla="*/ 942 h 970"/>
              <a:gd name="T8" fmla="*/ 203 w 982"/>
              <a:gd name="T9" fmla="*/ 970 h 970"/>
              <a:gd name="T10" fmla="*/ 296 w 982"/>
              <a:gd name="T11" fmla="*/ 907 h 970"/>
              <a:gd name="T12" fmla="*/ 418 w 982"/>
              <a:gd name="T13" fmla="*/ 895 h 970"/>
              <a:gd name="T14" fmla="*/ 593 w 982"/>
              <a:gd name="T15" fmla="*/ 814 h 970"/>
              <a:gd name="T16" fmla="*/ 755 w 982"/>
              <a:gd name="T17" fmla="*/ 721 h 970"/>
              <a:gd name="T18" fmla="*/ 964 w 982"/>
              <a:gd name="T19" fmla="*/ 431 h 970"/>
              <a:gd name="T20" fmla="*/ 982 w 982"/>
              <a:gd name="T21" fmla="*/ 366 h 970"/>
              <a:gd name="T22" fmla="*/ 924 w 982"/>
              <a:gd name="T23" fmla="*/ 354 h 970"/>
              <a:gd name="T24" fmla="*/ 860 w 982"/>
              <a:gd name="T25" fmla="*/ 413 h 970"/>
              <a:gd name="T26" fmla="*/ 819 w 982"/>
              <a:gd name="T27" fmla="*/ 407 h 970"/>
              <a:gd name="T28" fmla="*/ 842 w 982"/>
              <a:gd name="T29" fmla="*/ 332 h 970"/>
              <a:gd name="T30" fmla="*/ 848 w 982"/>
              <a:gd name="T31" fmla="*/ 302 h 970"/>
              <a:gd name="T32" fmla="*/ 924 w 982"/>
              <a:gd name="T33" fmla="*/ 302 h 970"/>
              <a:gd name="T34" fmla="*/ 889 w 982"/>
              <a:gd name="T35" fmla="*/ 53 h 970"/>
              <a:gd name="T36" fmla="*/ 760 w 982"/>
              <a:gd name="T37" fmla="*/ 0 h 970"/>
              <a:gd name="T38" fmla="*/ 540 w 982"/>
              <a:gd name="T39" fmla="*/ 175 h 970"/>
              <a:gd name="T40" fmla="*/ 558 w 982"/>
              <a:gd name="T41" fmla="*/ 256 h 970"/>
              <a:gd name="T42" fmla="*/ 517 w 982"/>
              <a:gd name="T43" fmla="*/ 285 h 970"/>
              <a:gd name="T44" fmla="*/ 395 w 982"/>
              <a:gd name="T45" fmla="*/ 256 h 970"/>
              <a:gd name="T46" fmla="*/ 326 w 982"/>
              <a:gd name="T47" fmla="*/ 332 h 970"/>
              <a:gd name="T48" fmla="*/ 232 w 982"/>
              <a:gd name="T49" fmla="*/ 378 h 970"/>
              <a:gd name="T50" fmla="*/ 179 w 982"/>
              <a:gd name="T51" fmla="*/ 326 h 970"/>
              <a:gd name="T52" fmla="*/ 179 w 982"/>
              <a:gd name="T53" fmla="*/ 477 h 970"/>
              <a:gd name="T54" fmla="*/ 127 w 982"/>
              <a:gd name="T55" fmla="*/ 541 h 970"/>
              <a:gd name="T56" fmla="*/ 64 w 982"/>
              <a:gd name="T57" fmla="*/ 518 h 970"/>
              <a:gd name="T58" fmla="*/ 46 w 982"/>
              <a:gd name="T59" fmla="*/ 436 h 970"/>
              <a:gd name="T60" fmla="*/ 0 w 982"/>
              <a:gd name="T61" fmla="*/ 500 h 9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82"/>
              <a:gd name="T94" fmla="*/ 0 h 970"/>
              <a:gd name="T95" fmla="*/ 982 w 982"/>
              <a:gd name="T96" fmla="*/ 970 h 9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82" h="970">
                <a:moveTo>
                  <a:pt x="0" y="500"/>
                </a:moveTo>
                <a:lnTo>
                  <a:pt x="110" y="710"/>
                </a:lnTo>
                <a:lnTo>
                  <a:pt x="87" y="831"/>
                </a:lnTo>
                <a:lnTo>
                  <a:pt x="127" y="942"/>
                </a:lnTo>
                <a:lnTo>
                  <a:pt x="203" y="970"/>
                </a:lnTo>
                <a:lnTo>
                  <a:pt x="296" y="907"/>
                </a:lnTo>
                <a:lnTo>
                  <a:pt x="418" y="895"/>
                </a:lnTo>
                <a:lnTo>
                  <a:pt x="593" y="814"/>
                </a:lnTo>
                <a:lnTo>
                  <a:pt x="755" y="721"/>
                </a:lnTo>
                <a:lnTo>
                  <a:pt x="964" y="431"/>
                </a:lnTo>
                <a:lnTo>
                  <a:pt x="982" y="366"/>
                </a:lnTo>
                <a:lnTo>
                  <a:pt x="924" y="354"/>
                </a:lnTo>
                <a:lnTo>
                  <a:pt x="860" y="413"/>
                </a:lnTo>
                <a:lnTo>
                  <a:pt x="819" y="407"/>
                </a:lnTo>
                <a:lnTo>
                  <a:pt x="842" y="332"/>
                </a:lnTo>
                <a:lnTo>
                  <a:pt x="848" y="302"/>
                </a:lnTo>
                <a:lnTo>
                  <a:pt x="924" y="302"/>
                </a:lnTo>
                <a:lnTo>
                  <a:pt x="889" y="53"/>
                </a:lnTo>
                <a:lnTo>
                  <a:pt x="760" y="0"/>
                </a:lnTo>
                <a:lnTo>
                  <a:pt x="540" y="175"/>
                </a:lnTo>
                <a:lnTo>
                  <a:pt x="558" y="256"/>
                </a:lnTo>
                <a:lnTo>
                  <a:pt x="517" y="285"/>
                </a:lnTo>
                <a:lnTo>
                  <a:pt x="395" y="256"/>
                </a:lnTo>
                <a:lnTo>
                  <a:pt x="326" y="332"/>
                </a:lnTo>
                <a:lnTo>
                  <a:pt x="232" y="378"/>
                </a:lnTo>
                <a:lnTo>
                  <a:pt x="179" y="326"/>
                </a:lnTo>
                <a:lnTo>
                  <a:pt x="179" y="477"/>
                </a:lnTo>
                <a:lnTo>
                  <a:pt x="127" y="541"/>
                </a:lnTo>
                <a:lnTo>
                  <a:pt x="64" y="518"/>
                </a:lnTo>
                <a:lnTo>
                  <a:pt x="46" y="436"/>
                </a:lnTo>
                <a:lnTo>
                  <a:pt x="0" y="500"/>
                </a:lnTo>
                <a:close/>
              </a:path>
            </a:pathLst>
          </a:custGeom>
          <a:solidFill>
            <a:srgbClr val="D67947"/>
          </a:solidFill>
          <a:ln w="9525">
            <a:solidFill>
              <a:schemeClr val="tx1"/>
            </a:solidFill>
            <a:round/>
            <a:headEnd/>
            <a:tailEnd/>
          </a:ln>
        </p:spPr>
        <p:txBody>
          <a:bodyPr/>
          <a:lstStyle/>
          <a:p>
            <a:endParaRPr lang="en-US"/>
          </a:p>
        </p:txBody>
      </p:sp>
      <p:sp>
        <p:nvSpPr>
          <p:cNvPr id="586" name="Freeform 266"/>
          <p:cNvSpPr>
            <a:spLocks/>
          </p:cNvSpPr>
          <p:nvPr/>
        </p:nvSpPr>
        <p:spPr bwMode="auto">
          <a:xfrm>
            <a:off x="5634935" y="4421082"/>
            <a:ext cx="94132" cy="128667"/>
          </a:xfrm>
          <a:custGeom>
            <a:avLst/>
            <a:gdLst>
              <a:gd name="T0" fmla="*/ 0 w 232"/>
              <a:gd name="T1" fmla="*/ 0 h 354"/>
              <a:gd name="T2" fmla="*/ 23 w 232"/>
              <a:gd name="T3" fmla="*/ 110 h 354"/>
              <a:gd name="T4" fmla="*/ 70 w 232"/>
              <a:gd name="T5" fmla="*/ 244 h 354"/>
              <a:gd name="T6" fmla="*/ 232 w 232"/>
              <a:gd name="T7" fmla="*/ 354 h 354"/>
              <a:gd name="T8" fmla="*/ 232 w 232"/>
              <a:gd name="T9" fmla="*/ 255 h 354"/>
              <a:gd name="T10" fmla="*/ 187 w 232"/>
              <a:gd name="T11" fmla="*/ 220 h 354"/>
              <a:gd name="T12" fmla="*/ 187 w 232"/>
              <a:gd name="T13" fmla="*/ 87 h 354"/>
              <a:gd name="T14" fmla="*/ 145 w 232"/>
              <a:gd name="T15" fmla="*/ 12 h 354"/>
              <a:gd name="T16" fmla="*/ 70 w 232"/>
              <a:gd name="T17" fmla="*/ 12 h 354"/>
              <a:gd name="T18" fmla="*/ 12 w 232"/>
              <a:gd name="T19" fmla="*/ 6 h 354"/>
              <a:gd name="T20" fmla="*/ 0 w 232"/>
              <a:gd name="T21" fmla="*/ 0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2"/>
              <a:gd name="T34" fmla="*/ 0 h 354"/>
              <a:gd name="T35" fmla="*/ 232 w 232"/>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2" h="354">
                <a:moveTo>
                  <a:pt x="0" y="0"/>
                </a:moveTo>
                <a:lnTo>
                  <a:pt x="23" y="110"/>
                </a:lnTo>
                <a:lnTo>
                  <a:pt x="70" y="244"/>
                </a:lnTo>
                <a:lnTo>
                  <a:pt x="232" y="354"/>
                </a:lnTo>
                <a:lnTo>
                  <a:pt x="232" y="255"/>
                </a:lnTo>
                <a:lnTo>
                  <a:pt x="187" y="220"/>
                </a:lnTo>
                <a:lnTo>
                  <a:pt x="187" y="87"/>
                </a:lnTo>
                <a:lnTo>
                  <a:pt x="145" y="12"/>
                </a:lnTo>
                <a:lnTo>
                  <a:pt x="70" y="12"/>
                </a:lnTo>
                <a:lnTo>
                  <a:pt x="12" y="6"/>
                </a:lnTo>
                <a:lnTo>
                  <a:pt x="0" y="0"/>
                </a:lnTo>
                <a:close/>
              </a:path>
            </a:pathLst>
          </a:custGeom>
          <a:solidFill>
            <a:srgbClr val="D67947"/>
          </a:solidFill>
          <a:ln w="9525">
            <a:solidFill>
              <a:schemeClr val="tx1"/>
            </a:solidFill>
            <a:round/>
            <a:headEnd/>
            <a:tailEnd/>
          </a:ln>
        </p:spPr>
        <p:txBody>
          <a:bodyPr/>
          <a:lstStyle/>
          <a:p>
            <a:endParaRPr lang="en-US"/>
          </a:p>
        </p:txBody>
      </p:sp>
      <p:sp>
        <p:nvSpPr>
          <p:cNvPr id="587" name="Freeform 267"/>
          <p:cNvSpPr>
            <a:spLocks/>
          </p:cNvSpPr>
          <p:nvPr/>
        </p:nvSpPr>
        <p:spPr bwMode="auto">
          <a:xfrm>
            <a:off x="5884874" y="4424005"/>
            <a:ext cx="181774" cy="149136"/>
          </a:xfrm>
          <a:custGeom>
            <a:avLst/>
            <a:gdLst>
              <a:gd name="T0" fmla="*/ 0 w 448"/>
              <a:gd name="T1" fmla="*/ 365 h 407"/>
              <a:gd name="T2" fmla="*/ 24 w 448"/>
              <a:gd name="T3" fmla="*/ 389 h 407"/>
              <a:gd name="T4" fmla="*/ 64 w 448"/>
              <a:gd name="T5" fmla="*/ 407 h 407"/>
              <a:gd name="T6" fmla="*/ 111 w 448"/>
              <a:gd name="T7" fmla="*/ 407 h 407"/>
              <a:gd name="T8" fmla="*/ 140 w 448"/>
              <a:gd name="T9" fmla="*/ 377 h 407"/>
              <a:gd name="T10" fmla="*/ 181 w 448"/>
              <a:gd name="T11" fmla="*/ 348 h 407"/>
              <a:gd name="T12" fmla="*/ 221 w 448"/>
              <a:gd name="T13" fmla="*/ 325 h 407"/>
              <a:gd name="T14" fmla="*/ 251 w 448"/>
              <a:gd name="T15" fmla="*/ 278 h 407"/>
              <a:gd name="T16" fmla="*/ 279 w 448"/>
              <a:gd name="T17" fmla="*/ 220 h 407"/>
              <a:gd name="T18" fmla="*/ 291 w 448"/>
              <a:gd name="T19" fmla="*/ 197 h 407"/>
              <a:gd name="T20" fmla="*/ 332 w 448"/>
              <a:gd name="T21" fmla="*/ 163 h 407"/>
              <a:gd name="T22" fmla="*/ 384 w 448"/>
              <a:gd name="T23" fmla="*/ 139 h 407"/>
              <a:gd name="T24" fmla="*/ 425 w 448"/>
              <a:gd name="T25" fmla="*/ 139 h 407"/>
              <a:gd name="T26" fmla="*/ 448 w 448"/>
              <a:gd name="T27" fmla="*/ 121 h 407"/>
              <a:gd name="T28" fmla="*/ 448 w 448"/>
              <a:gd name="T29" fmla="*/ 98 h 407"/>
              <a:gd name="T30" fmla="*/ 408 w 448"/>
              <a:gd name="T31" fmla="*/ 23 h 407"/>
              <a:gd name="T32" fmla="*/ 378 w 448"/>
              <a:gd name="T33" fmla="*/ 0 h 407"/>
              <a:gd name="T34" fmla="*/ 349 w 448"/>
              <a:gd name="T35" fmla="*/ 0 h 407"/>
              <a:gd name="T36" fmla="*/ 303 w 448"/>
              <a:gd name="T37" fmla="*/ 51 h 407"/>
              <a:gd name="T38" fmla="*/ 297 w 448"/>
              <a:gd name="T39" fmla="*/ 121 h 407"/>
              <a:gd name="T40" fmla="*/ 268 w 448"/>
              <a:gd name="T41" fmla="*/ 151 h 407"/>
              <a:gd name="T42" fmla="*/ 274 w 448"/>
              <a:gd name="T43" fmla="*/ 185 h 407"/>
              <a:gd name="T44" fmla="*/ 268 w 448"/>
              <a:gd name="T45" fmla="*/ 220 h 407"/>
              <a:gd name="T46" fmla="*/ 239 w 448"/>
              <a:gd name="T47" fmla="*/ 220 h 407"/>
              <a:gd name="T48" fmla="*/ 216 w 448"/>
              <a:gd name="T49" fmla="*/ 191 h 407"/>
              <a:gd name="T50" fmla="*/ 157 w 448"/>
              <a:gd name="T51" fmla="*/ 255 h 407"/>
              <a:gd name="T52" fmla="*/ 87 w 448"/>
              <a:gd name="T53" fmla="*/ 307 h 407"/>
              <a:gd name="T54" fmla="*/ 70 w 448"/>
              <a:gd name="T55" fmla="*/ 348 h 407"/>
              <a:gd name="T56" fmla="*/ 35 w 448"/>
              <a:gd name="T57" fmla="*/ 360 h 407"/>
              <a:gd name="T58" fmla="*/ 12 w 448"/>
              <a:gd name="T59" fmla="*/ 360 h 407"/>
              <a:gd name="T60" fmla="*/ 0 w 448"/>
              <a:gd name="T61" fmla="*/ 365 h 40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8"/>
              <a:gd name="T94" fmla="*/ 0 h 407"/>
              <a:gd name="T95" fmla="*/ 448 w 448"/>
              <a:gd name="T96" fmla="*/ 407 h 40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8" h="407">
                <a:moveTo>
                  <a:pt x="0" y="365"/>
                </a:moveTo>
                <a:lnTo>
                  <a:pt x="24" y="389"/>
                </a:lnTo>
                <a:lnTo>
                  <a:pt x="64" y="407"/>
                </a:lnTo>
                <a:lnTo>
                  <a:pt x="111" y="407"/>
                </a:lnTo>
                <a:lnTo>
                  <a:pt x="140" y="377"/>
                </a:lnTo>
                <a:lnTo>
                  <a:pt x="181" y="348"/>
                </a:lnTo>
                <a:lnTo>
                  <a:pt x="221" y="325"/>
                </a:lnTo>
                <a:lnTo>
                  <a:pt x="251" y="278"/>
                </a:lnTo>
                <a:lnTo>
                  <a:pt x="279" y="220"/>
                </a:lnTo>
                <a:lnTo>
                  <a:pt x="291" y="197"/>
                </a:lnTo>
                <a:lnTo>
                  <a:pt x="332" y="163"/>
                </a:lnTo>
                <a:lnTo>
                  <a:pt x="384" y="139"/>
                </a:lnTo>
                <a:lnTo>
                  <a:pt x="425" y="139"/>
                </a:lnTo>
                <a:lnTo>
                  <a:pt x="448" y="121"/>
                </a:lnTo>
                <a:lnTo>
                  <a:pt x="448" y="98"/>
                </a:lnTo>
                <a:lnTo>
                  <a:pt x="408" y="23"/>
                </a:lnTo>
                <a:lnTo>
                  <a:pt x="378" y="0"/>
                </a:lnTo>
                <a:lnTo>
                  <a:pt x="349" y="0"/>
                </a:lnTo>
                <a:lnTo>
                  <a:pt x="303" y="51"/>
                </a:lnTo>
                <a:lnTo>
                  <a:pt x="297" y="121"/>
                </a:lnTo>
                <a:lnTo>
                  <a:pt x="268" y="151"/>
                </a:lnTo>
                <a:lnTo>
                  <a:pt x="274" y="185"/>
                </a:lnTo>
                <a:lnTo>
                  <a:pt x="268" y="220"/>
                </a:lnTo>
                <a:lnTo>
                  <a:pt x="239" y="220"/>
                </a:lnTo>
                <a:lnTo>
                  <a:pt x="216" y="191"/>
                </a:lnTo>
                <a:lnTo>
                  <a:pt x="157" y="255"/>
                </a:lnTo>
                <a:lnTo>
                  <a:pt x="87" y="307"/>
                </a:lnTo>
                <a:lnTo>
                  <a:pt x="70" y="348"/>
                </a:lnTo>
                <a:lnTo>
                  <a:pt x="35" y="360"/>
                </a:lnTo>
                <a:lnTo>
                  <a:pt x="12" y="360"/>
                </a:lnTo>
                <a:lnTo>
                  <a:pt x="0" y="365"/>
                </a:lnTo>
                <a:close/>
              </a:path>
            </a:pathLst>
          </a:custGeom>
          <a:solidFill>
            <a:srgbClr val="D67947"/>
          </a:solidFill>
          <a:ln w="9525">
            <a:solidFill>
              <a:schemeClr val="tx1"/>
            </a:solidFill>
            <a:round/>
            <a:headEnd/>
            <a:tailEnd/>
          </a:ln>
        </p:spPr>
        <p:txBody>
          <a:bodyPr/>
          <a:lstStyle/>
          <a:p>
            <a:endParaRPr lang="en-US"/>
          </a:p>
        </p:txBody>
      </p:sp>
      <p:sp>
        <p:nvSpPr>
          <p:cNvPr id="588" name="Freeform 181"/>
          <p:cNvSpPr>
            <a:spLocks/>
          </p:cNvSpPr>
          <p:nvPr/>
        </p:nvSpPr>
        <p:spPr bwMode="auto">
          <a:xfrm>
            <a:off x="6157534" y="3623651"/>
            <a:ext cx="81149" cy="96500"/>
          </a:xfrm>
          <a:custGeom>
            <a:avLst/>
            <a:gdLst>
              <a:gd name="T0" fmla="*/ 0 w 203"/>
              <a:gd name="T1" fmla="*/ 46 h 267"/>
              <a:gd name="T2" fmla="*/ 47 w 203"/>
              <a:gd name="T3" fmla="*/ 88 h 267"/>
              <a:gd name="T4" fmla="*/ 70 w 203"/>
              <a:gd name="T5" fmla="*/ 180 h 267"/>
              <a:gd name="T6" fmla="*/ 70 w 203"/>
              <a:gd name="T7" fmla="*/ 267 h 267"/>
              <a:gd name="T8" fmla="*/ 115 w 203"/>
              <a:gd name="T9" fmla="*/ 267 h 267"/>
              <a:gd name="T10" fmla="*/ 203 w 203"/>
              <a:gd name="T11" fmla="*/ 250 h 267"/>
              <a:gd name="T12" fmla="*/ 203 w 203"/>
              <a:gd name="T13" fmla="*/ 180 h 267"/>
              <a:gd name="T14" fmla="*/ 157 w 203"/>
              <a:gd name="T15" fmla="*/ 88 h 267"/>
              <a:gd name="T16" fmla="*/ 115 w 203"/>
              <a:gd name="T17" fmla="*/ 0 h 267"/>
              <a:gd name="T18" fmla="*/ 70 w 203"/>
              <a:gd name="T19" fmla="*/ 23 h 267"/>
              <a:gd name="T20" fmla="*/ 0 w 203"/>
              <a:gd name="T21" fmla="*/ 46 h 2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3"/>
              <a:gd name="T34" fmla="*/ 0 h 267"/>
              <a:gd name="T35" fmla="*/ 203 w 203"/>
              <a:gd name="T36" fmla="*/ 267 h 2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3" h="267">
                <a:moveTo>
                  <a:pt x="0" y="46"/>
                </a:moveTo>
                <a:lnTo>
                  <a:pt x="47" y="88"/>
                </a:lnTo>
                <a:lnTo>
                  <a:pt x="70" y="180"/>
                </a:lnTo>
                <a:lnTo>
                  <a:pt x="70" y="267"/>
                </a:lnTo>
                <a:lnTo>
                  <a:pt x="115" y="267"/>
                </a:lnTo>
                <a:lnTo>
                  <a:pt x="203" y="250"/>
                </a:lnTo>
                <a:lnTo>
                  <a:pt x="203" y="180"/>
                </a:lnTo>
                <a:lnTo>
                  <a:pt x="157" y="88"/>
                </a:lnTo>
                <a:lnTo>
                  <a:pt x="115" y="0"/>
                </a:lnTo>
                <a:lnTo>
                  <a:pt x="70" y="23"/>
                </a:lnTo>
                <a:lnTo>
                  <a:pt x="0" y="46"/>
                </a:lnTo>
                <a:close/>
              </a:path>
            </a:pathLst>
          </a:custGeom>
          <a:solidFill>
            <a:srgbClr val="94C09F"/>
          </a:solidFill>
          <a:ln w="9525">
            <a:solidFill>
              <a:schemeClr val="tx1"/>
            </a:solidFill>
            <a:round/>
            <a:headEnd/>
            <a:tailEnd/>
          </a:ln>
        </p:spPr>
        <p:txBody>
          <a:bodyPr/>
          <a:lstStyle/>
          <a:p>
            <a:endParaRPr lang="en-US"/>
          </a:p>
        </p:txBody>
      </p:sp>
      <p:sp>
        <p:nvSpPr>
          <p:cNvPr id="589" name="Freeform 187"/>
          <p:cNvSpPr>
            <a:spLocks/>
          </p:cNvSpPr>
          <p:nvPr/>
        </p:nvSpPr>
        <p:spPr bwMode="auto">
          <a:xfrm>
            <a:off x="6086122" y="3951167"/>
            <a:ext cx="25968" cy="64333"/>
          </a:xfrm>
          <a:custGeom>
            <a:avLst/>
            <a:gdLst>
              <a:gd name="T0" fmla="*/ 23 w 70"/>
              <a:gd name="T1" fmla="*/ 0 h 175"/>
              <a:gd name="T2" fmla="*/ 0 w 70"/>
              <a:gd name="T3" fmla="*/ 47 h 175"/>
              <a:gd name="T4" fmla="*/ 0 w 70"/>
              <a:gd name="T5" fmla="*/ 87 h 175"/>
              <a:gd name="T6" fmla="*/ 23 w 70"/>
              <a:gd name="T7" fmla="*/ 152 h 175"/>
              <a:gd name="T8" fmla="*/ 23 w 70"/>
              <a:gd name="T9" fmla="*/ 175 h 175"/>
              <a:gd name="T10" fmla="*/ 70 w 70"/>
              <a:gd name="T11" fmla="*/ 134 h 175"/>
              <a:gd name="T12" fmla="*/ 70 w 70"/>
              <a:gd name="T13" fmla="*/ 87 h 175"/>
              <a:gd name="T14" fmla="*/ 23 w 70"/>
              <a:gd name="T15" fmla="*/ 0 h 175"/>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175"/>
              <a:gd name="T26" fmla="*/ 70 w 70"/>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175">
                <a:moveTo>
                  <a:pt x="23" y="0"/>
                </a:moveTo>
                <a:lnTo>
                  <a:pt x="0" y="47"/>
                </a:lnTo>
                <a:lnTo>
                  <a:pt x="0" y="87"/>
                </a:lnTo>
                <a:lnTo>
                  <a:pt x="23" y="152"/>
                </a:lnTo>
                <a:lnTo>
                  <a:pt x="23" y="175"/>
                </a:lnTo>
                <a:lnTo>
                  <a:pt x="70" y="134"/>
                </a:lnTo>
                <a:lnTo>
                  <a:pt x="70" y="87"/>
                </a:lnTo>
                <a:lnTo>
                  <a:pt x="23" y="0"/>
                </a:lnTo>
                <a:close/>
              </a:path>
            </a:pathLst>
          </a:custGeom>
          <a:solidFill>
            <a:srgbClr val="94C09F"/>
          </a:solidFill>
          <a:ln w="9525">
            <a:solidFill>
              <a:schemeClr val="tx1"/>
            </a:solidFill>
            <a:round/>
            <a:headEnd/>
            <a:tailEnd/>
          </a:ln>
        </p:spPr>
        <p:txBody>
          <a:bodyPr/>
          <a:lstStyle/>
          <a:p>
            <a:endParaRPr lang="en-US"/>
          </a:p>
        </p:txBody>
      </p:sp>
      <p:sp>
        <p:nvSpPr>
          <p:cNvPr id="590" name="Freeform 589"/>
          <p:cNvSpPr/>
          <p:nvPr/>
        </p:nvSpPr>
        <p:spPr>
          <a:xfrm>
            <a:off x="4878705" y="3475775"/>
            <a:ext cx="243682" cy="172300"/>
          </a:xfrm>
          <a:custGeom>
            <a:avLst/>
            <a:gdLst>
              <a:gd name="connsiteX0" fmla="*/ 23813 w 224937"/>
              <a:gd name="connsiteY0" fmla="*/ 77050 h 172300"/>
              <a:gd name="connsiteX1" fmla="*/ 47625 w 224937"/>
              <a:gd name="connsiteY1" fmla="*/ 81813 h 172300"/>
              <a:gd name="connsiteX2" fmla="*/ 52388 w 224937"/>
              <a:gd name="connsiteY2" fmla="*/ 143725 h 172300"/>
              <a:gd name="connsiteX3" fmla="*/ 0 w 224937"/>
              <a:gd name="connsiteY3" fmla="*/ 148488 h 172300"/>
              <a:gd name="connsiteX4" fmla="*/ 4763 w 224937"/>
              <a:gd name="connsiteY4" fmla="*/ 167538 h 172300"/>
              <a:gd name="connsiteX5" fmla="*/ 19050 w 224937"/>
              <a:gd name="connsiteY5" fmla="*/ 172300 h 172300"/>
              <a:gd name="connsiteX6" fmla="*/ 90488 w 224937"/>
              <a:gd name="connsiteY6" fmla="*/ 167538 h 172300"/>
              <a:gd name="connsiteX7" fmla="*/ 104775 w 224937"/>
              <a:gd name="connsiteY7" fmla="*/ 138963 h 172300"/>
              <a:gd name="connsiteX8" fmla="*/ 119063 w 224937"/>
              <a:gd name="connsiteY8" fmla="*/ 134200 h 172300"/>
              <a:gd name="connsiteX9" fmla="*/ 133350 w 224937"/>
              <a:gd name="connsiteY9" fmla="*/ 124675 h 172300"/>
              <a:gd name="connsiteX10" fmla="*/ 166688 w 224937"/>
              <a:gd name="connsiteY10" fmla="*/ 115150 h 172300"/>
              <a:gd name="connsiteX11" fmla="*/ 204788 w 224937"/>
              <a:gd name="connsiteY11" fmla="*/ 81813 h 172300"/>
              <a:gd name="connsiteX12" fmla="*/ 209550 w 224937"/>
              <a:gd name="connsiteY12" fmla="*/ 29425 h 172300"/>
              <a:gd name="connsiteX13" fmla="*/ 157163 w 224937"/>
              <a:gd name="connsiteY13" fmla="*/ 24663 h 172300"/>
              <a:gd name="connsiteX14" fmla="*/ 114300 w 224937"/>
              <a:gd name="connsiteY14" fmla="*/ 10375 h 172300"/>
              <a:gd name="connsiteX15" fmla="*/ 100013 w 224937"/>
              <a:gd name="connsiteY15" fmla="*/ 5613 h 172300"/>
              <a:gd name="connsiteX16" fmla="*/ 85725 w 224937"/>
              <a:gd name="connsiteY16" fmla="*/ 850 h 172300"/>
              <a:gd name="connsiteX17" fmla="*/ 57150 w 224937"/>
              <a:gd name="connsiteY17" fmla="*/ 5613 h 172300"/>
              <a:gd name="connsiteX18" fmla="*/ 52388 w 224937"/>
              <a:gd name="connsiteY18" fmla="*/ 24663 h 172300"/>
              <a:gd name="connsiteX19" fmla="*/ 28575 w 224937"/>
              <a:gd name="connsiteY19" fmla="*/ 62763 h 172300"/>
              <a:gd name="connsiteX20" fmla="*/ 23813 w 224937"/>
              <a:gd name="connsiteY20" fmla="*/ 77050 h 17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37" h="172300">
                <a:moveTo>
                  <a:pt x="23813" y="77050"/>
                </a:moveTo>
                <a:cubicBezTo>
                  <a:pt x="31750" y="78638"/>
                  <a:pt x="40597" y="77797"/>
                  <a:pt x="47625" y="81813"/>
                </a:cubicBezTo>
                <a:cubicBezTo>
                  <a:pt x="65789" y="92192"/>
                  <a:pt x="58308" y="138298"/>
                  <a:pt x="52388" y="143725"/>
                </a:cubicBezTo>
                <a:cubicBezTo>
                  <a:pt x="39462" y="155574"/>
                  <a:pt x="17463" y="146900"/>
                  <a:pt x="0" y="148488"/>
                </a:cubicBezTo>
                <a:cubicBezTo>
                  <a:pt x="1588" y="154838"/>
                  <a:pt x="674" y="162427"/>
                  <a:pt x="4763" y="167538"/>
                </a:cubicBezTo>
                <a:cubicBezTo>
                  <a:pt x="7899" y="171458"/>
                  <a:pt x="14030" y="172300"/>
                  <a:pt x="19050" y="172300"/>
                </a:cubicBezTo>
                <a:cubicBezTo>
                  <a:pt x="42916" y="172300"/>
                  <a:pt x="66675" y="169125"/>
                  <a:pt x="90488" y="167538"/>
                </a:cubicBezTo>
                <a:cubicBezTo>
                  <a:pt x="93625" y="158125"/>
                  <a:pt x="96381" y="145678"/>
                  <a:pt x="104775" y="138963"/>
                </a:cubicBezTo>
                <a:cubicBezTo>
                  <a:pt x="108695" y="135827"/>
                  <a:pt x="114573" y="136445"/>
                  <a:pt x="119063" y="134200"/>
                </a:cubicBezTo>
                <a:cubicBezTo>
                  <a:pt x="124182" y="131640"/>
                  <a:pt x="128231" y="127235"/>
                  <a:pt x="133350" y="124675"/>
                </a:cubicBezTo>
                <a:cubicBezTo>
                  <a:pt x="140178" y="121261"/>
                  <a:pt x="160591" y="116674"/>
                  <a:pt x="166688" y="115150"/>
                </a:cubicBezTo>
                <a:cubicBezTo>
                  <a:pt x="200025" y="92925"/>
                  <a:pt x="188913" y="105625"/>
                  <a:pt x="204788" y="81813"/>
                </a:cubicBezTo>
                <a:cubicBezTo>
                  <a:pt x="206138" y="77763"/>
                  <a:pt x="224937" y="37119"/>
                  <a:pt x="209550" y="29425"/>
                </a:cubicBezTo>
                <a:cubicBezTo>
                  <a:pt x="193867" y="21583"/>
                  <a:pt x="174625" y="26250"/>
                  <a:pt x="157163" y="24663"/>
                </a:cubicBezTo>
                <a:lnTo>
                  <a:pt x="114300" y="10375"/>
                </a:lnTo>
                <a:lnTo>
                  <a:pt x="100013" y="5613"/>
                </a:lnTo>
                <a:lnTo>
                  <a:pt x="85725" y="850"/>
                </a:lnTo>
                <a:cubicBezTo>
                  <a:pt x="76200" y="2438"/>
                  <a:pt x="65008" y="0"/>
                  <a:pt x="57150" y="5613"/>
                </a:cubicBezTo>
                <a:cubicBezTo>
                  <a:pt x="51824" y="9418"/>
                  <a:pt x="54269" y="18394"/>
                  <a:pt x="52388" y="24663"/>
                </a:cubicBezTo>
                <a:cubicBezTo>
                  <a:pt x="42470" y="57723"/>
                  <a:pt x="50409" y="48207"/>
                  <a:pt x="28575" y="62763"/>
                </a:cubicBezTo>
                <a:lnTo>
                  <a:pt x="23813" y="77050"/>
                </a:lnTo>
                <a:close/>
              </a:path>
            </a:pathLst>
          </a:custGeom>
          <a:solidFill>
            <a:srgbClr val="94C09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Freeform 134"/>
          <p:cNvSpPr>
            <a:spLocks/>
          </p:cNvSpPr>
          <p:nvPr/>
        </p:nvSpPr>
        <p:spPr bwMode="auto">
          <a:xfrm>
            <a:off x="3109581" y="4354710"/>
            <a:ext cx="87641" cy="163757"/>
          </a:xfrm>
          <a:custGeom>
            <a:avLst/>
            <a:gdLst>
              <a:gd name="T0" fmla="*/ 198 w 221"/>
              <a:gd name="T1" fmla="*/ 12 h 448"/>
              <a:gd name="T2" fmla="*/ 221 w 221"/>
              <a:gd name="T3" fmla="*/ 378 h 448"/>
              <a:gd name="T4" fmla="*/ 76 w 221"/>
              <a:gd name="T5" fmla="*/ 448 h 448"/>
              <a:gd name="T6" fmla="*/ 0 w 221"/>
              <a:gd name="T7" fmla="*/ 267 h 448"/>
              <a:gd name="T8" fmla="*/ 58 w 221"/>
              <a:gd name="T9" fmla="*/ 192 h 448"/>
              <a:gd name="T10" fmla="*/ 58 w 221"/>
              <a:gd name="T11" fmla="*/ 0 h 448"/>
              <a:gd name="T12" fmla="*/ 128 w 221"/>
              <a:gd name="T13" fmla="*/ 17 h 448"/>
              <a:gd name="T14" fmla="*/ 198 w 221"/>
              <a:gd name="T15" fmla="*/ 12 h 448"/>
              <a:gd name="T16" fmla="*/ 0 60000 65536"/>
              <a:gd name="T17" fmla="*/ 0 60000 65536"/>
              <a:gd name="T18" fmla="*/ 0 60000 65536"/>
              <a:gd name="T19" fmla="*/ 0 60000 65536"/>
              <a:gd name="T20" fmla="*/ 0 60000 65536"/>
              <a:gd name="T21" fmla="*/ 0 60000 65536"/>
              <a:gd name="T22" fmla="*/ 0 60000 65536"/>
              <a:gd name="T23" fmla="*/ 0 60000 65536"/>
              <a:gd name="T24" fmla="*/ 0 w 221"/>
              <a:gd name="T25" fmla="*/ 0 h 448"/>
              <a:gd name="T26" fmla="*/ 221 w 221"/>
              <a:gd name="T27" fmla="*/ 448 h 4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1" h="448">
                <a:moveTo>
                  <a:pt x="198" y="12"/>
                </a:moveTo>
                <a:lnTo>
                  <a:pt x="221" y="378"/>
                </a:lnTo>
                <a:lnTo>
                  <a:pt x="76" y="448"/>
                </a:lnTo>
                <a:lnTo>
                  <a:pt x="0" y="267"/>
                </a:lnTo>
                <a:lnTo>
                  <a:pt x="58" y="192"/>
                </a:lnTo>
                <a:lnTo>
                  <a:pt x="58" y="0"/>
                </a:lnTo>
                <a:lnTo>
                  <a:pt x="128" y="17"/>
                </a:lnTo>
                <a:lnTo>
                  <a:pt x="198" y="12"/>
                </a:lnTo>
                <a:close/>
              </a:path>
            </a:pathLst>
          </a:custGeom>
          <a:solidFill>
            <a:srgbClr val="4B89A8"/>
          </a:solidFill>
          <a:ln w="9525">
            <a:solidFill>
              <a:schemeClr val="tx1"/>
            </a:solidFill>
            <a:round/>
            <a:headEnd/>
            <a:tailEnd/>
          </a:ln>
        </p:spPr>
        <p:txBody>
          <a:bodyPr/>
          <a:lstStyle/>
          <a:p>
            <a:endParaRPr lang="en-US"/>
          </a:p>
        </p:txBody>
      </p:sp>
      <p:sp>
        <p:nvSpPr>
          <p:cNvPr id="592" name="Freeform 219"/>
          <p:cNvSpPr>
            <a:spLocks/>
          </p:cNvSpPr>
          <p:nvPr/>
        </p:nvSpPr>
        <p:spPr bwMode="auto">
          <a:xfrm>
            <a:off x="3746671" y="3366320"/>
            <a:ext cx="181774" cy="131591"/>
          </a:xfrm>
          <a:custGeom>
            <a:avLst/>
            <a:gdLst>
              <a:gd name="T0" fmla="*/ 111 w 447"/>
              <a:gd name="T1" fmla="*/ 28 h 359"/>
              <a:gd name="T2" fmla="*/ 65 w 447"/>
              <a:gd name="T3" fmla="*/ 115 h 359"/>
              <a:gd name="T4" fmla="*/ 0 w 447"/>
              <a:gd name="T5" fmla="*/ 185 h 359"/>
              <a:gd name="T6" fmla="*/ 0 w 447"/>
              <a:gd name="T7" fmla="*/ 225 h 359"/>
              <a:gd name="T8" fmla="*/ 41 w 447"/>
              <a:gd name="T9" fmla="*/ 272 h 359"/>
              <a:gd name="T10" fmla="*/ 111 w 447"/>
              <a:gd name="T11" fmla="*/ 295 h 359"/>
              <a:gd name="T12" fmla="*/ 135 w 447"/>
              <a:gd name="T13" fmla="*/ 312 h 359"/>
              <a:gd name="T14" fmla="*/ 227 w 447"/>
              <a:gd name="T15" fmla="*/ 359 h 359"/>
              <a:gd name="T16" fmla="*/ 314 w 447"/>
              <a:gd name="T17" fmla="*/ 295 h 359"/>
              <a:gd name="T18" fmla="*/ 361 w 447"/>
              <a:gd name="T19" fmla="*/ 336 h 359"/>
              <a:gd name="T20" fmla="*/ 430 w 447"/>
              <a:gd name="T21" fmla="*/ 312 h 359"/>
              <a:gd name="T22" fmla="*/ 436 w 447"/>
              <a:gd name="T23" fmla="*/ 295 h 359"/>
              <a:gd name="T24" fmla="*/ 442 w 447"/>
              <a:gd name="T25" fmla="*/ 272 h 359"/>
              <a:gd name="T26" fmla="*/ 447 w 447"/>
              <a:gd name="T27" fmla="*/ 202 h 359"/>
              <a:gd name="T28" fmla="*/ 447 w 447"/>
              <a:gd name="T29" fmla="*/ 115 h 359"/>
              <a:gd name="T30" fmla="*/ 407 w 447"/>
              <a:gd name="T31" fmla="*/ 45 h 359"/>
              <a:gd name="T32" fmla="*/ 361 w 447"/>
              <a:gd name="T33" fmla="*/ 0 h 359"/>
              <a:gd name="T34" fmla="*/ 337 w 447"/>
              <a:gd name="T35" fmla="*/ 45 h 359"/>
              <a:gd name="T36" fmla="*/ 157 w 447"/>
              <a:gd name="T37" fmla="*/ 45 h 359"/>
              <a:gd name="T38" fmla="*/ 111 w 447"/>
              <a:gd name="T39" fmla="*/ 28 h 3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7"/>
              <a:gd name="T61" fmla="*/ 0 h 359"/>
              <a:gd name="T62" fmla="*/ 447 w 447"/>
              <a:gd name="T63" fmla="*/ 359 h 3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7" h="359">
                <a:moveTo>
                  <a:pt x="111" y="28"/>
                </a:moveTo>
                <a:lnTo>
                  <a:pt x="65" y="115"/>
                </a:lnTo>
                <a:lnTo>
                  <a:pt x="0" y="185"/>
                </a:lnTo>
                <a:lnTo>
                  <a:pt x="0" y="225"/>
                </a:lnTo>
                <a:lnTo>
                  <a:pt x="41" y="272"/>
                </a:lnTo>
                <a:lnTo>
                  <a:pt x="111" y="295"/>
                </a:lnTo>
                <a:lnTo>
                  <a:pt x="135" y="312"/>
                </a:lnTo>
                <a:lnTo>
                  <a:pt x="227" y="359"/>
                </a:lnTo>
                <a:lnTo>
                  <a:pt x="314" y="295"/>
                </a:lnTo>
                <a:lnTo>
                  <a:pt x="361" y="336"/>
                </a:lnTo>
                <a:lnTo>
                  <a:pt x="430" y="312"/>
                </a:lnTo>
                <a:lnTo>
                  <a:pt x="436" y="295"/>
                </a:lnTo>
                <a:lnTo>
                  <a:pt x="442" y="272"/>
                </a:lnTo>
                <a:lnTo>
                  <a:pt x="447" y="202"/>
                </a:lnTo>
                <a:lnTo>
                  <a:pt x="447" y="115"/>
                </a:lnTo>
                <a:lnTo>
                  <a:pt x="407" y="45"/>
                </a:lnTo>
                <a:lnTo>
                  <a:pt x="361" y="0"/>
                </a:lnTo>
                <a:lnTo>
                  <a:pt x="337" y="45"/>
                </a:lnTo>
                <a:lnTo>
                  <a:pt x="157" y="45"/>
                </a:lnTo>
                <a:lnTo>
                  <a:pt x="111" y="28"/>
                </a:lnTo>
                <a:close/>
              </a:path>
            </a:pathLst>
          </a:custGeom>
          <a:solidFill>
            <a:srgbClr val="94C09F"/>
          </a:solidFill>
          <a:ln w="9525">
            <a:solidFill>
              <a:schemeClr val="tx1"/>
            </a:solidFill>
            <a:round/>
            <a:headEnd/>
            <a:tailEnd/>
          </a:ln>
        </p:spPr>
        <p:txBody>
          <a:bodyPr/>
          <a:lstStyle/>
          <a:p>
            <a:endParaRPr lang="en-US"/>
          </a:p>
        </p:txBody>
      </p:sp>
      <p:sp>
        <p:nvSpPr>
          <p:cNvPr id="593" name="Freeform 224"/>
          <p:cNvSpPr>
            <a:spLocks/>
          </p:cNvSpPr>
          <p:nvPr/>
        </p:nvSpPr>
        <p:spPr bwMode="auto">
          <a:xfrm>
            <a:off x="3801851" y="3027108"/>
            <a:ext cx="120101" cy="102348"/>
          </a:xfrm>
          <a:custGeom>
            <a:avLst/>
            <a:gdLst>
              <a:gd name="T0" fmla="*/ 0 w 295"/>
              <a:gd name="T1" fmla="*/ 139 h 272"/>
              <a:gd name="T2" fmla="*/ 0 w 295"/>
              <a:gd name="T3" fmla="*/ 69 h 272"/>
              <a:gd name="T4" fmla="*/ 45 w 295"/>
              <a:gd name="T5" fmla="*/ 45 h 272"/>
              <a:gd name="T6" fmla="*/ 133 w 295"/>
              <a:gd name="T7" fmla="*/ 23 h 272"/>
              <a:gd name="T8" fmla="*/ 162 w 295"/>
              <a:gd name="T9" fmla="*/ 0 h 272"/>
              <a:gd name="T10" fmla="*/ 202 w 295"/>
              <a:gd name="T11" fmla="*/ 0 h 272"/>
              <a:gd name="T12" fmla="*/ 295 w 295"/>
              <a:gd name="T13" fmla="*/ 23 h 272"/>
              <a:gd name="T14" fmla="*/ 249 w 295"/>
              <a:gd name="T15" fmla="*/ 45 h 272"/>
              <a:gd name="T16" fmla="*/ 272 w 295"/>
              <a:gd name="T17" fmla="*/ 115 h 272"/>
              <a:gd name="T18" fmla="*/ 295 w 295"/>
              <a:gd name="T19" fmla="*/ 157 h 272"/>
              <a:gd name="T20" fmla="*/ 272 w 295"/>
              <a:gd name="T21" fmla="*/ 220 h 272"/>
              <a:gd name="T22" fmla="*/ 249 w 295"/>
              <a:gd name="T23" fmla="*/ 272 h 272"/>
              <a:gd name="T24" fmla="*/ 162 w 295"/>
              <a:gd name="T25" fmla="*/ 202 h 272"/>
              <a:gd name="T26" fmla="*/ 69 w 295"/>
              <a:gd name="T27" fmla="*/ 202 h 272"/>
              <a:gd name="T28" fmla="*/ 22 w 295"/>
              <a:gd name="T29" fmla="*/ 157 h 272"/>
              <a:gd name="T30" fmla="*/ 0 w 295"/>
              <a:gd name="T31" fmla="*/ 139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5"/>
              <a:gd name="T49" fmla="*/ 0 h 272"/>
              <a:gd name="T50" fmla="*/ 295 w 295"/>
              <a:gd name="T51" fmla="*/ 272 h 2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5" h="272">
                <a:moveTo>
                  <a:pt x="0" y="139"/>
                </a:moveTo>
                <a:lnTo>
                  <a:pt x="0" y="69"/>
                </a:lnTo>
                <a:lnTo>
                  <a:pt x="45" y="45"/>
                </a:lnTo>
                <a:lnTo>
                  <a:pt x="133" y="23"/>
                </a:lnTo>
                <a:lnTo>
                  <a:pt x="162" y="0"/>
                </a:lnTo>
                <a:lnTo>
                  <a:pt x="202" y="0"/>
                </a:lnTo>
                <a:lnTo>
                  <a:pt x="295" y="23"/>
                </a:lnTo>
                <a:lnTo>
                  <a:pt x="249" y="45"/>
                </a:lnTo>
                <a:lnTo>
                  <a:pt x="272" y="115"/>
                </a:lnTo>
                <a:lnTo>
                  <a:pt x="295" y="157"/>
                </a:lnTo>
                <a:lnTo>
                  <a:pt x="272" y="220"/>
                </a:lnTo>
                <a:lnTo>
                  <a:pt x="249" y="272"/>
                </a:lnTo>
                <a:lnTo>
                  <a:pt x="162" y="202"/>
                </a:lnTo>
                <a:lnTo>
                  <a:pt x="69" y="202"/>
                </a:lnTo>
                <a:lnTo>
                  <a:pt x="22" y="157"/>
                </a:lnTo>
                <a:lnTo>
                  <a:pt x="0" y="139"/>
                </a:lnTo>
                <a:close/>
              </a:path>
            </a:pathLst>
          </a:custGeom>
          <a:solidFill>
            <a:srgbClr val="94C09F"/>
          </a:solidFill>
          <a:ln w="9525">
            <a:solidFill>
              <a:schemeClr val="tx1"/>
            </a:solidFill>
            <a:round/>
            <a:headEnd/>
            <a:tailEnd/>
          </a:ln>
        </p:spPr>
        <p:txBody>
          <a:bodyPr/>
          <a:lstStyle/>
          <a:p>
            <a:endParaRPr lang="en-US"/>
          </a:p>
        </p:txBody>
      </p:sp>
      <p:sp>
        <p:nvSpPr>
          <p:cNvPr id="598" name="Freeform 21"/>
          <p:cNvSpPr>
            <a:spLocks/>
          </p:cNvSpPr>
          <p:nvPr/>
        </p:nvSpPr>
        <p:spPr bwMode="auto">
          <a:xfrm>
            <a:off x="1506078" y="4459983"/>
            <a:ext cx="347317" cy="406469"/>
          </a:xfrm>
          <a:custGeom>
            <a:avLst/>
            <a:gdLst>
              <a:gd name="T0" fmla="*/ 157 w 860"/>
              <a:gd name="T1" fmla="*/ 570 h 1116"/>
              <a:gd name="T2" fmla="*/ 0 w 860"/>
              <a:gd name="T3" fmla="*/ 687 h 1116"/>
              <a:gd name="T4" fmla="*/ 105 w 860"/>
              <a:gd name="T5" fmla="*/ 744 h 1116"/>
              <a:gd name="T6" fmla="*/ 99 w 860"/>
              <a:gd name="T7" fmla="*/ 785 h 1116"/>
              <a:gd name="T8" fmla="*/ 244 w 860"/>
              <a:gd name="T9" fmla="*/ 797 h 1116"/>
              <a:gd name="T10" fmla="*/ 285 w 860"/>
              <a:gd name="T11" fmla="*/ 802 h 1116"/>
              <a:gd name="T12" fmla="*/ 354 w 860"/>
              <a:gd name="T13" fmla="*/ 936 h 1116"/>
              <a:gd name="T14" fmla="*/ 482 w 860"/>
              <a:gd name="T15" fmla="*/ 954 h 1116"/>
              <a:gd name="T16" fmla="*/ 569 w 860"/>
              <a:gd name="T17" fmla="*/ 994 h 1116"/>
              <a:gd name="T18" fmla="*/ 558 w 860"/>
              <a:gd name="T19" fmla="*/ 1111 h 1116"/>
              <a:gd name="T20" fmla="*/ 581 w 860"/>
              <a:gd name="T21" fmla="*/ 1116 h 1116"/>
              <a:gd name="T22" fmla="*/ 674 w 860"/>
              <a:gd name="T23" fmla="*/ 919 h 1116"/>
              <a:gd name="T24" fmla="*/ 633 w 860"/>
              <a:gd name="T25" fmla="*/ 872 h 1116"/>
              <a:gd name="T26" fmla="*/ 639 w 860"/>
              <a:gd name="T27" fmla="*/ 832 h 1116"/>
              <a:gd name="T28" fmla="*/ 698 w 860"/>
              <a:gd name="T29" fmla="*/ 785 h 1116"/>
              <a:gd name="T30" fmla="*/ 656 w 860"/>
              <a:gd name="T31" fmla="*/ 767 h 1116"/>
              <a:gd name="T32" fmla="*/ 663 w 860"/>
              <a:gd name="T33" fmla="*/ 739 h 1116"/>
              <a:gd name="T34" fmla="*/ 698 w 860"/>
              <a:gd name="T35" fmla="*/ 744 h 1116"/>
              <a:gd name="T36" fmla="*/ 743 w 860"/>
              <a:gd name="T37" fmla="*/ 779 h 1116"/>
              <a:gd name="T38" fmla="*/ 796 w 860"/>
              <a:gd name="T39" fmla="*/ 779 h 1116"/>
              <a:gd name="T40" fmla="*/ 825 w 860"/>
              <a:gd name="T41" fmla="*/ 832 h 1116"/>
              <a:gd name="T42" fmla="*/ 860 w 860"/>
              <a:gd name="T43" fmla="*/ 837 h 1116"/>
              <a:gd name="T44" fmla="*/ 848 w 860"/>
              <a:gd name="T45" fmla="*/ 797 h 1116"/>
              <a:gd name="T46" fmla="*/ 855 w 860"/>
              <a:gd name="T47" fmla="*/ 756 h 1116"/>
              <a:gd name="T48" fmla="*/ 808 w 860"/>
              <a:gd name="T49" fmla="*/ 669 h 1116"/>
              <a:gd name="T50" fmla="*/ 831 w 860"/>
              <a:gd name="T51" fmla="*/ 605 h 1116"/>
              <a:gd name="T52" fmla="*/ 813 w 860"/>
              <a:gd name="T53" fmla="*/ 576 h 1116"/>
              <a:gd name="T54" fmla="*/ 843 w 860"/>
              <a:gd name="T55" fmla="*/ 478 h 1116"/>
              <a:gd name="T56" fmla="*/ 721 w 860"/>
              <a:gd name="T57" fmla="*/ 471 h 1116"/>
              <a:gd name="T58" fmla="*/ 541 w 860"/>
              <a:gd name="T59" fmla="*/ 361 h 1116"/>
              <a:gd name="T60" fmla="*/ 499 w 860"/>
              <a:gd name="T61" fmla="*/ 274 h 1116"/>
              <a:gd name="T62" fmla="*/ 453 w 860"/>
              <a:gd name="T63" fmla="*/ 279 h 1116"/>
              <a:gd name="T64" fmla="*/ 511 w 860"/>
              <a:gd name="T65" fmla="*/ 192 h 1116"/>
              <a:gd name="T66" fmla="*/ 494 w 860"/>
              <a:gd name="T67" fmla="*/ 122 h 1116"/>
              <a:gd name="T68" fmla="*/ 541 w 860"/>
              <a:gd name="T69" fmla="*/ 105 h 1116"/>
              <a:gd name="T70" fmla="*/ 593 w 860"/>
              <a:gd name="T71" fmla="*/ 18 h 1116"/>
              <a:gd name="T72" fmla="*/ 552 w 860"/>
              <a:gd name="T73" fmla="*/ 0 h 1116"/>
              <a:gd name="T74" fmla="*/ 523 w 860"/>
              <a:gd name="T75" fmla="*/ 24 h 1116"/>
              <a:gd name="T76" fmla="*/ 302 w 860"/>
              <a:gd name="T77" fmla="*/ 94 h 1116"/>
              <a:gd name="T78" fmla="*/ 290 w 860"/>
              <a:gd name="T79" fmla="*/ 134 h 1116"/>
              <a:gd name="T80" fmla="*/ 232 w 860"/>
              <a:gd name="T81" fmla="*/ 244 h 1116"/>
              <a:gd name="T82" fmla="*/ 180 w 860"/>
              <a:gd name="T83" fmla="*/ 262 h 1116"/>
              <a:gd name="T84" fmla="*/ 157 w 860"/>
              <a:gd name="T85" fmla="*/ 326 h 1116"/>
              <a:gd name="T86" fmla="*/ 174 w 860"/>
              <a:gd name="T87" fmla="*/ 478 h 1116"/>
              <a:gd name="T88" fmla="*/ 140 w 860"/>
              <a:gd name="T89" fmla="*/ 500 h 1116"/>
              <a:gd name="T90" fmla="*/ 157 w 860"/>
              <a:gd name="T91" fmla="*/ 570 h 1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0"/>
              <a:gd name="T139" fmla="*/ 0 h 1116"/>
              <a:gd name="T140" fmla="*/ 860 w 860"/>
              <a:gd name="T141" fmla="*/ 1116 h 1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0" h="1116">
                <a:moveTo>
                  <a:pt x="157" y="570"/>
                </a:moveTo>
                <a:lnTo>
                  <a:pt x="0" y="687"/>
                </a:lnTo>
                <a:lnTo>
                  <a:pt x="105" y="744"/>
                </a:lnTo>
                <a:lnTo>
                  <a:pt x="99" y="785"/>
                </a:lnTo>
                <a:lnTo>
                  <a:pt x="244" y="797"/>
                </a:lnTo>
                <a:lnTo>
                  <a:pt x="285" y="802"/>
                </a:lnTo>
                <a:lnTo>
                  <a:pt x="354" y="936"/>
                </a:lnTo>
                <a:lnTo>
                  <a:pt x="482" y="954"/>
                </a:lnTo>
                <a:lnTo>
                  <a:pt x="569" y="994"/>
                </a:lnTo>
                <a:lnTo>
                  <a:pt x="558" y="1111"/>
                </a:lnTo>
                <a:lnTo>
                  <a:pt x="581" y="1116"/>
                </a:lnTo>
                <a:lnTo>
                  <a:pt x="674" y="919"/>
                </a:lnTo>
                <a:lnTo>
                  <a:pt x="633" y="872"/>
                </a:lnTo>
                <a:lnTo>
                  <a:pt x="639" y="832"/>
                </a:lnTo>
                <a:lnTo>
                  <a:pt x="698" y="785"/>
                </a:lnTo>
                <a:lnTo>
                  <a:pt x="656" y="767"/>
                </a:lnTo>
                <a:lnTo>
                  <a:pt x="663" y="739"/>
                </a:lnTo>
                <a:lnTo>
                  <a:pt x="698" y="744"/>
                </a:lnTo>
                <a:lnTo>
                  <a:pt x="743" y="779"/>
                </a:lnTo>
                <a:lnTo>
                  <a:pt x="796" y="779"/>
                </a:lnTo>
                <a:lnTo>
                  <a:pt x="825" y="832"/>
                </a:lnTo>
                <a:lnTo>
                  <a:pt x="860" y="837"/>
                </a:lnTo>
                <a:lnTo>
                  <a:pt x="848" y="797"/>
                </a:lnTo>
                <a:lnTo>
                  <a:pt x="855" y="756"/>
                </a:lnTo>
                <a:lnTo>
                  <a:pt x="808" y="669"/>
                </a:lnTo>
                <a:lnTo>
                  <a:pt x="831" y="605"/>
                </a:lnTo>
                <a:lnTo>
                  <a:pt x="813" y="576"/>
                </a:lnTo>
                <a:lnTo>
                  <a:pt x="843" y="478"/>
                </a:lnTo>
                <a:lnTo>
                  <a:pt x="721" y="471"/>
                </a:lnTo>
                <a:lnTo>
                  <a:pt x="541" y="361"/>
                </a:lnTo>
                <a:lnTo>
                  <a:pt x="499" y="274"/>
                </a:lnTo>
                <a:lnTo>
                  <a:pt x="453" y="279"/>
                </a:lnTo>
                <a:lnTo>
                  <a:pt x="511" y="192"/>
                </a:lnTo>
                <a:lnTo>
                  <a:pt x="494" y="122"/>
                </a:lnTo>
                <a:lnTo>
                  <a:pt x="541" y="105"/>
                </a:lnTo>
                <a:lnTo>
                  <a:pt x="593" y="18"/>
                </a:lnTo>
                <a:lnTo>
                  <a:pt x="552" y="0"/>
                </a:lnTo>
                <a:lnTo>
                  <a:pt x="523" y="24"/>
                </a:lnTo>
                <a:lnTo>
                  <a:pt x="302" y="94"/>
                </a:lnTo>
                <a:lnTo>
                  <a:pt x="290" y="134"/>
                </a:lnTo>
                <a:lnTo>
                  <a:pt x="232" y="244"/>
                </a:lnTo>
                <a:lnTo>
                  <a:pt x="180" y="262"/>
                </a:lnTo>
                <a:lnTo>
                  <a:pt x="157" y="326"/>
                </a:lnTo>
                <a:lnTo>
                  <a:pt x="174" y="478"/>
                </a:lnTo>
                <a:lnTo>
                  <a:pt x="140" y="500"/>
                </a:lnTo>
                <a:lnTo>
                  <a:pt x="157" y="570"/>
                </a:lnTo>
                <a:close/>
              </a:path>
            </a:pathLst>
          </a:custGeom>
          <a:solidFill>
            <a:srgbClr val="94C09F"/>
          </a:solidFill>
          <a:ln w="9525">
            <a:solidFill>
              <a:schemeClr val="tx1"/>
            </a:solidFill>
            <a:round/>
            <a:headEnd/>
            <a:tailEnd/>
          </a:ln>
        </p:spPr>
        <p:txBody>
          <a:bodyPr/>
          <a:lstStyle/>
          <a:p>
            <a:endParaRPr lang="en-US"/>
          </a:p>
        </p:txBody>
      </p:sp>
      <p:sp>
        <p:nvSpPr>
          <p:cNvPr id="599" name="Freeform 25"/>
          <p:cNvSpPr>
            <a:spLocks/>
          </p:cNvSpPr>
          <p:nvPr/>
        </p:nvSpPr>
        <p:spPr bwMode="auto">
          <a:xfrm>
            <a:off x="1600211" y="5196891"/>
            <a:ext cx="191512" cy="877271"/>
          </a:xfrm>
          <a:custGeom>
            <a:avLst/>
            <a:gdLst>
              <a:gd name="T0" fmla="*/ 285 w 471"/>
              <a:gd name="T1" fmla="*/ 133 h 2399"/>
              <a:gd name="T2" fmla="*/ 268 w 471"/>
              <a:gd name="T3" fmla="*/ 586 h 2399"/>
              <a:gd name="T4" fmla="*/ 163 w 471"/>
              <a:gd name="T5" fmla="*/ 830 h 2399"/>
              <a:gd name="T6" fmla="*/ 128 w 471"/>
              <a:gd name="T7" fmla="*/ 1208 h 2399"/>
              <a:gd name="T8" fmla="*/ 93 w 471"/>
              <a:gd name="T9" fmla="*/ 1417 h 2399"/>
              <a:gd name="T10" fmla="*/ 128 w 471"/>
              <a:gd name="T11" fmla="*/ 1632 h 2399"/>
              <a:gd name="T12" fmla="*/ 93 w 471"/>
              <a:gd name="T13" fmla="*/ 1719 h 2399"/>
              <a:gd name="T14" fmla="*/ 104 w 471"/>
              <a:gd name="T15" fmla="*/ 1864 h 2399"/>
              <a:gd name="T16" fmla="*/ 0 w 471"/>
              <a:gd name="T17" fmla="*/ 1928 h 2399"/>
              <a:gd name="T18" fmla="*/ 41 w 471"/>
              <a:gd name="T19" fmla="*/ 1998 h 2399"/>
              <a:gd name="T20" fmla="*/ 59 w 471"/>
              <a:gd name="T21" fmla="*/ 2068 h 2399"/>
              <a:gd name="T22" fmla="*/ 69 w 471"/>
              <a:gd name="T23" fmla="*/ 2260 h 2399"/>
              <a:gd name="T24" fmla="*/ 104 w 471"/>
              <a:gd name="T25" fmla="*/ 2358 h 2399"/>
              <a:gd name="T26" fmla="*/ 151 w 471"/>
              <a:gd name="T27" fmla="*/ 2352 h 2399"/>
              <a:gd name="T28" fmla="*/ 174 w 471"/>
              <a:gd name="T29" fmla="*/ 2340 h 2399"/>
              <a:gd name="T30" fmla="*/ 192 w 471"/>
              <a:gd name="T31" fmla="*/ 2399 h 2399"/>
              <a:gd name="T32" fmla="*/ 279 w 471"/>
              <a:gd name="T33" fmla="*/ 2329 h 2399"/>
              <a:gd name="T34" fmla="*/ 221 w 471"/>
              <a:gd name="T35" fmla="*/ 2335 h 2399"/>
              <a:gd name="T36" fmla="*/ 157 w 471"/>
              <a:gd name="T37" fmla="*/ 2271 h 2399"/>
              <a:gd name="T38" fmla="*/ 93 w 471"/>
              <a:gd name="T39" fmla="*/ 2166 h 2399"/>
              <a:gd name="T40" fmla="*/ 157 w 471"/>
              <a:gd name="T41" fmla="*/ 2045 h 2399"/>
              <a:gd name="T42" fmla="*/ 122 w 471"/>
              <a:gd name="T43" fmla="*/ 1998 h 2399"/>
              <a:gd name="T44" fmla="*/ 163 w 471"/>
              <a:gd name="T45" fmla="*/ 1911 h 2399"/>
              <a:gd name="T46" fmla="*/ 204 w 471"/>
              <a:gd name="T47" fmla="*/ 1836 h 2399"/>
              <a:gd name="T48" fmla="*/ 221 w 471"/>
              <a:gd name="T49" fmla="*/ 1306 h 2399"/>
              <a:gd name="T50" fmla="*/ 314 w 471"/>
              <a:gd name="T51" fmla="*/ 1243 h 2399"/>
              <a:gd name="T52" fmla="*/ 291 w 471"/>
              <a:gd name="T53" fmla="*/ 1092 h 2399"/>
              <a:gd name="T54" fmla="*/ 383 w 471"/>
              <a:gd name="T55" fmla="*/ 621 h 2399"/>
              <a:gd name="T56" fmla="*/ 418 w 471"/>
              <a:gd name="T57" fmla="*/ 471 h 2399"/>
              <a:gd name="T58" fmla="*/ 471 w 471"/>
              <a:gd name="T59" fmla="*/ 464 h 2399"/>
              <a:gd name="T60" fmla="*/ 425 w 471"/>
              <a:gd name="T61" fmla="*/ 354 h 2399"/>
              <a:gd name="T62" fmla="*/ 314 w 471"/>
              <a:gd name="T63" fmla="*/ 0 h 23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1"/>
              <a:gd name="T97" fmla="*/ 0 h 2399"/>
              <a:gd name="T98" fmla="*/ 471 w 471"/>
              <a:gd name="T99" fmla="*/ 2399 h 23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1" h="2399">
                <a:moveTo>
                  <a:pt x="250" y="63"/>
                </a:moveTo>
                <a:lnTo>
                  <a:pt x="285" y="133"/>
                </a:lnTo>
                <a:lnTo>
                  <a:pt x="233" y="558"/>
                </a:lnTo>
                <a:lnTo>
                  <a:pt x="268" y="586"/>
                </a:lnTo>
                <a:lnTo>
                  <a:pt x="204" y="650"/>
                </a:lnTo>
                <a:lnTo>
                  <a:pt x="163" y="830"/>
                </a:lnTo>
                <a:lnTo>
                  <a:pt x="204" y="929"/>
                </a:lnTo>
                <a:lnTo>
                  <a:pt x="128" y="1208"/>
                </a:lnTo>
                <a:lnTo>
                  <a:pt x="69" y="1324"/>
                </a:lnTo>
                <a:lnTo>
                  <a:pt x="93" y="1417"/>
                </a:lnTo>
                <a:lnTo>
                  <a:pt x="87" y="1550"/>
                </a:lnTo>
                <a:lnTo>
                  <a:pt x="128" y="1632"/>
                </a:lnTo>
                <a:lnTo>
                  <a:pt x="139" y="1679"/>
                </a:lnTo>
                <a:lnTo>
                  <a:pt x="93" y="1719"/>
                </a:lnTo>
                <a:lnTo>
                  <a:pt x="128" y="1812"/>
                </a:lnTo>
                <a:lnTo>
                  <a:pt x="104" y="1864"/>
                </a:lnTo>
                <a:lnTo>
                  <a:pt x="6" y="1899"/>
                </a:lnTo>
                <a:lnTo>
                  <a:pt x="0" y="1928"/>
                </a:lnTo>
                <a:lnTo>
                  <a:pt x="52" y="1946"/>
                </a:lnTo>
                <a:lnTo>
                  <a:pt x="41" y="1998"/>
                </a:lnTo>
                <a:lnTo>
                  <a:pt x="81" y="2021"/>
                </a:lnTo>
                <a:lnTo>
                  <a:pt x="59" y="2068"/>
                </a:lnTo>
                <a:lnTo>
                  <a:pt x="41" y="2172"/>
                </a:lnTo>
                <a:lnTo>
                  <a:pt x="69" y="2260"/>
                </a:lnTo>
                <a:lnTo>
                  <a:pt x="93" y="2282"/>
                </a:lnTo>
                <a:lnTo>
                  <a:pt x="104" y="2358"/>
                </a:lnTo>
                <a:lnTo>
                  <a:pt x="134" y="2364"/>
                </a:lnTo>
                <a:lnTo>
                  <a:pt x="151" y="2352"/>
                </a:lnTo>
                <a:lnTo>
                  <a:pt x="163" y="2329"/>
                </a:lnTo>
                <a:lnTo>
                  <a:pt x="174" y="2340"/>
                </a:lnTo>
                <a:lnTo>
                  <a:pt x="157" y="2382"/>
                </a:lnTo>
                <a:lnTo>
                  <a:pt x="192" y="2399"/>
                </a:lnTo>
                <a:lnTo>
                  <a:pt x="256" y="2364"/>
                </a:lnTo>
                <a:lnTo>
                  <a:pt x="279" y="2329"/>
                </a:lnTo>
                <a:lnTo>
                  <a:pt x="238" y="2317"/>
                </a:lnTo>
                <a:lnTo>
                  <a:pt x="221" y="2335"/>
                </a:lnTo>
                <a:lnTo>
                  <a:pt x="169" y="2312"/>
                </a:lnTo>
                <a:lnTo>
                  <a:pt x="157" y="2271"/>
                </a:lnTo>
                <a:lnTo>
                  <a:pt x="93" y="2248"/>
                </a:lnTo>
                <a:lnTo>
                  <a:pt x="93" y="2166"/>
                </a:lnTo>
                <a:lnTo>
                  <a:pt x="146" y="2114"/>
                </a:lnTo>
                <a:lnTo>
                  <a:pt x="157" y="2045"/>
                </a:lnTo>
                <a:lnTo>
                  <a:pt x="122" y="2010"/>
                </a:lnTo>
                <a:lnTo>
                  <a:pt x="122" y="1998"/>
                </a:lnTo>
                <a:lnTo>
                  <a:pt x="157" y="1963"/>
                </a:lnTo>
                <a:lnTo>
                  <a:pt x="163" y="1911"/>
                </a:lnTo>
                <a:lnTo>
                  <a:pt x="181" y="1888"/>
                </a:lnTo>
                <a:lnTo>
                  <a:pt x="204" y="1836"/>
                </a:lnTo>
                <a:lnTo>
                  <a:pt x="198" y="1801"/>
                </a:lnTo>
                <a:lnTo>
                  <a:pt x="221" y="1306"/>
                </a:lnTo>
                <a:lnTo>
                  <a:pt x="308" y="1278"/>
                </a:lnTo>
                <a:lnTo>
                  <a:pt x="314" y="1243"/>
                </a:lnTo>
                <a:lnTo>
                  <a:pt x="261" y="1214"/>
                </a:lnTo>
                <a:lnTo>
                  <a:pt x="291" y="1092"/>
                </a:lnTo>
                <a:lnTo>
                  <a:pt x="261" y="900"/>
                </a:lnTo>
                <a:lnTo>
                  <a:pt x="383" y="621"/>
                </a:lnTo>
                <a:lnTo>
                  <a:pt x="383" y="511"/>
                </a:lnTo>
                <a:lnTo>
                  <a:pt x="418" y="471"/>
                </a:lnTo>
                <a:lnTo>
                  <a:pt x="460" y="488"/>
                </a:lnTo>
                <a:lnTo>
                  <a:pt x="471" y="464"/>
                </a:lnTo>
                <a:lnTo>
                  <a:pt x="471" y="394"/>
                </a:lnTo>
                <a:lnTo>
                  <a:pt x="425" y="354"/>
                </a:lnTo>
                <a:lnTo>
                  <a:pt x="372" y="11"/>
                </a:lnTo>
                <a:lnTo>
                  <a:pt x="314" y="0"/>
                </a:lnTo>
                <a:lnTo>
                  <a:pt x="250" y="63"/>
                </a:lnTo>
                <a:close/>
              </a:path>
            </a:pathLst>
          </a:custGeom>
          <a:solidFill>
            <a:srgbClr val="94C09F"/>
          </a:solidFill>
          <a:ln w="9525">
            <a:solidFill>
              <a:schemeClr val="tx1"/>
            </a:solidFill>
            <a:round/>
            <a:headEnd/>
            <a:tailEnd/>
          </a:ln>
        </p:spPr>
        <p:txBody>
          <a:bodyPr/>
          <a:lstStyle/>
          <a:p>
            <a:endParaRPr lang="en-US"/>
          </a:p>
        </p:txBody>
      </p:sp>
      <p:sp>
        <p:nvSpPr>
          <p:cNvPr id="600" name="Freeform 37"/>
          <p:cNvSpPr>
            <a:spLocks/>
          </p:cNvSpPr>
          <p:nvPr/>
        </p:nvSpPr>
        <p:spPr bwMode="auto">
          <a:xfrm>
            <a:off x="1632670" y="4676375"/>
            <a:ext cx="1090642" cy="950376"/>
          </a:xfrm>
          <a:custGeom>
            <a:avLst/>
            <a:gdLst>
              <a:gd name="T0" fmla="*/ 1662 w 2685"/>
              <a:gd name="T1" fmla="*/ 192 h 2603"/>
              <a:gd name="T2" fmla="*/ 1760 w 2685"/>
              <a:gd name="T3" fmla="*/ 343 h 2603"/>
              <a:gd name="T4" fmla="*/ 1673 w 2685"/>
              <a:gd name="T5" fmla="*/ 512 h 2603"/>
              <a:gd name="T6" fmla="*/ 1790 w 2685"/>
              <a:gd name="T7" fmla="*/ 488 h 2603"/>
              <a:gd name="T8" fmla="*/ 1703 w 2685"/>
              <a:gd name="T9" fmla="*/ 540 h 2603"/>
              <a:gd name="T10" fmla="*/ 1854 w 2685"/>
              <a:gd name="T11" fmla="*/ 523 h 2603"/>
              <a:gd name="T12" fmla="*/ 2028 w 2685"/>
              <a:gd name="T13" fmla="*/ 570 h 2603"/>
              <a:gd name="T14" fmla="*/ 2046 w 2685"/>
              <a:gd name="T15" fmla="*/ 622 h 2603"/>
              <a:gd name="T16" fmla="*/ 2069 w 2685"/>
              <a:gd name="T17" fmla="*/ 662 h 2603"/>
              <a:gd name="T18" fmla="*/ 2284 w 2685"/>
              <a:gd name="T19" fmla="*/ 721 h 2603"/>
              <a:gd name="T20" fmla="*/ 2395 w 2685"/>
              <a:gd name="T21" fmla="*/ 704 h 2603"/>
              <a:gd name="T22" fmla="*/ 2587 w 2685"/>
              <a:gd name="T23" fmla="*/ 884 h 2603"/>
              <a:gd name="T24" fmla="*/ 2679 w 2685"/>
              <a:gd name="T25" fmla="*/ 894 h 2603"/>
              <a:gd name="T26" fmla="*/ 2644 w 2685"/>
              <a:gd name="T27" fmla="*/ 1156 h 2603"/>
              <a:gd name="T28" fmla="*/ 2400 w 2685"/>
              <a:gd name="T29" fmla="*/ 1342 h 2603"/>
              <a:gd name="T30" fmla="*/ 2336 w 2685"/>
              <a:gd name="T31" fmla="*/ 1494 h 2603"/>
              <a:gd name="T32" fmla="*/ 2266 w 2685"/>
              <a:gd name="T33" fmla="*/ 1703 h 2603"/>
              <a:gd name="T34" fmla="*/ 2004 w 2685"/>
              <a:gd name="T35" fmla="*/ 1993 h 2603"/>
              <a:gd name="T36" fmla="*/ 1795 w 2685"/>
              <a:gd name="T37" fmla="*/ 2045 h 2603"/>
              <a:gd name="T38" fmla="*/ 1558 w 2685"/>
              <a:gd name="T39" fmla="*/ 2127 h 2603"/>
              <a:gd name="T40" fmla="*/ 1319 w 2685"/>
              <a:gd name="T41" fmla="*/ 2521 h 2603"/>
              <a:gd name="T42" fmla="*/ 1342 w 2685"/>
              <a:gd name="T43" fmla="*/ 2382 h 2603"/>
              <a:gd name="T44" fmla="*/ 1203 w 2685"/>
              <a:gd name="T45" fmla="*/ 2603 h 2603"/>
              <a:gd name="T46" fmla="*/ 1151 w 2685"/>
              <a:gd name="T47" fmla="*/ 2486 h 2603"/>
              <a:gd name="T48" fmla="*/ 1034 w 2685"/>
              <a:gd name="T49" fmla="*/ 2417 h 2603"/>
              <a:gd name="T50" fmla="*/ 977 w 2685"/>
              <a:gd name="T51" fmla="*/ 2324 h 2603"/>
              <a:gd name="T52" fmla="*/ 1226 w 2685"/>
              <a:gd name="T53" fmla="*/ 2104 h 2603"/>
              <a:gd name="T54" fmla="*/ 1226 w 2685"/>
              <a:gd name="T55" fmla="*/ 2017 h 2603"/>
              <a:gd name="T56" fmla="*/ 1186 w 2685"/>
              <a:gd name="T57" fmla="*/ 1918 h 2603"/>
              <a:gd name="T58" fmla="*/ 1034 w 2685"/>
              <a:gd name="T59" fmla="*/ 1853 h 2603"/>
              <a:gd name="T60" fmla="*/ 1022 w 2685"/>
              <a:gd name="T61" fmla="*/ 1668 h 2603"/>
              <a:gd name="T62" fmla="*/ 1011 w 2685"/>
              <a:gd name="T63" fmla="*/ 1476 h 2603"/>
              <a:gd name="T64" fmla="*/ 900 w 2685"/>
              <a:gd name="T65" fmla="*/ 1383 h 2603"/>
              <a:gd name="T66" fmla="*/ 877 w 2685"/>
              <a:gd name="T67" fmla="*/ 1342 h 2603"/>
              <a:gd name="T68" fmla="*/ 726 w 2685"/>
              <a:gd name="T69" fmla="*/ 1156 h 2603"/>
              <a:gd name="T70" fmla="*/ 581 w 2685"/>
              <a:gd name="T71" fmla="*/ 1069 h 2603"/>
              <a:gd name="T72" fmla="*/ 639 w 2685"/>
              <a:gd name="T73" fmla="*/ 971 h 2603"/>
              <a:gd name="T74" fmla="*/ 429 w 2685"/>
              <a:gd name="T75" fmla="*/ 994 h 2603"/>
              <a:gd name="T76" fmla="*/ 366 w 2685"/>
              <a:gd name="T77" fmla="*/ 982 h 2603"/>
              <a:gd name="T78" fmla="*/ 284 w 2685"/>
              <a:gd name="T79" fmla="*/ 1023 h 2603"/>
              <a:gd name="T80" fmla="*/ 232 w 2685"/>
              <a:gd name="T81" fmla="*/ 918 h 2603"/>
              <a:gd name="T82" fmla="*/ 122 w 2685"/>
              <a:gd name="T83" fmla="*/ 918 h 2603"/>
              <a:gd name="T84" fmla="*/ 23 w 2685"/>
              <a:gd name="T85" fmla="*/ 901 h 2603"/>
              <a:gd name="T86" fmla="*/ 52 w 2685"/>
              <a:gd name="T87" fmla="*/ 692 h 2603"/>
              <a:gd name="T88" fmla="*/ 262 w 2685"/>
              <a:gd name="T89" fmla="*/ 529 h 2603"/>
              <a:gd name="T90" fmla="*/ 314 w 2685"/>
              <a:gd name="T91" fmla="*/ 285 h 2603"/>
              <a:gd name="T92" fmla="*/ 384 w 2685"/>
              <a:gd name="T93" fmla="*/ 192 h 2603"/>
              <a:gd name="T94" fmla="*/ 342 w 2685"/>
              <a:gd name="T95" fmla="*/ 174 h 2603"/>
              <a:gd name="T96" fmla="*/ 377 w 2685"/>
              <a:gd name="T97" fmla="*/ 151 h 2603"/>
              <a:gd name="T98" fmla="*/ 476 w 2685"/>
              <a:gd name="T99" fmla="*/ 186 h 2603"/>
              <a:gd name="T100" fmla="*/ 656 w 2685"/>
              <a:gd name="T101" fmla="*/ 268 h 2603"/>
              <a:gd name="T102" fmla="*/ 691 w 2685"/>
              <a:gd name="T103" fmla="*/ 52 h 2603"/>
              <a:gd name="T104" fmla="*/ 843 w 2685"/>
              <a:gd name="T105" fmla="*/ 105 h 2603"/>
              <a:gd name="T106" fmla="*/ 965 w 2685"/>
              <a:gd name="T107" fmla="*/ 99 h 2603"/>
              <a:gd name="T108" fmla="*/ 1000 w 2685"/>
              <a:gd name="T109" fmla="*/ 0 h 2603"/>
              <a:gd name="T110" fmla="*/ 1052 w 2685"/>
              <a:gd name="T111" fmla="*/ 59 h 2603"/>
              <a:gd name="T112" fmla="*/ 1075 w 2685"/>
              <a:gd name="T113" fmla="*/ 256 h 2603"/>
              <a:gd name="T114" fmla="*/ 1296 w 2685"/>
              <a:gd name="T115" fmla="*/ 268 h 2603"/>
              <a:gd name="T116" fmla="*/ 1401 w 2685"/>
              <a:gd name="T117" fmla="*/ 268 h 2603"/>
              <a:gd name="T118" fmla="*/ 1499 w 2685"/>
              <a:gd name="T119" fmla="*/ 296 h 2603"/>
              <a:gd name="T120" fmla="*/ 1633 w 2685"/>
              <a:gd name="T121" fmla="*/ 163 h 26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85"/>
              <a:gd name="T184" fmla="*/ 0 h 2603"/>
              <a:gd name="T185" fmla="*/ 2685 w 2685"/>
              <a:gd name="T186" fmla="*/ 2603 h 26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85" h="2603">
                <a:moveTo>
                  <a:pt x="1633" y="163"/>
                </a:moveTo>
                <a:lnTo>
                  <a:pt x="1662" y="192"/>
                </a:lnTo>
                <a:lnTo>
                  <a:pt x="1715" y="308"/>
                </a:lnTo>
                <a:lnTo>
                  <a:pt x="1760" y="343"/>
                </a:lnTo>
                <a:lnTo>
                  <a:pt x="1580" y="523"/>
                </a:lnTo>
                <a:lnTo>
                  <a:pt x="1673" y="512"/>
                </a:lnTo>
                <a:lnTo>
                  <a:pt x="1737" y="477"/>
                </a:lnTo>
                <a:lnTo>
                  <a:pt x="1790" y="488"/>
                </a:lnTo>
                <a:lnTo>
                  <a:pt x="1772" y="535"/>
                </a:lnTo>
                <a:lnTo>
                  <a:pt x="1703" y="540"/>
                </a:lnTo>
                <a:lnTo>
                  <a:pt x="1778" y="582"/>
                </a:lnTo>
                <a:lnTo>
                  <a:pt x="1854" y="523"/>
                </a:lnTo>
                <a:lnTo>
                  <a:pt x="2022" y="535"/>
                </a:lnTo>
                <a:lnTo>
                  <a:pt x="2028" y="570"/>
                </a:lnTo>
                <a:lnTo>
                  <a:pt x="2057" y="570"/>
                </a:lnTo>
                <a:lnTo>
                  <a:pt x="2046" y="622"/>
                </a:lnTo>
                <a:lnTo>
                  <a:pt x="2086" y="640"/>
                </a:lnTo>
                <a:lnTo>
                  <a:pt x="2069" y="662"/>
                </a:lnTo>
                <a:lnTo>
                  <a:pt x="2191" y="669"/>
                </a:lnTo>
                <a:lnTo>
                  <a:pt x="2284" y="721"/>
                </a:lnTo>
                <a:lnTo>
                  <a:pt x="2348" y="680"/>
                </a:lnTo>
                <a:lnTo>
                  <a:pt x="2395" y="704"/>
                </a:lnTo>
                <a:lnTo>
                  <a:pt x="2545" y="872"/>
                </a:lnTo>
                <a:lnTo>
                  <a:pt x="2587" y="884"/>
                </a:lnTo>
                <a:lnTo>
                  <a:pt x="2644" y="860"/>
                </a:lnTo>
                <a:lnTo>
                  <a:pt x="2679" y="894"/>
                </a:lnTo>
                <a:lnTo>
                  <a:pt x="2685" y="1081"/>
                </a:lnTo>
                <a:lnTo>
                  <a:pt x="2644" y="1156"/>
                </a:lnTo>
                <a:lnTo>
                  <a:pt x="2580" y="1180"/>
                </a:lnTo>
                <a:lnTo>
                  <a:pt x="2400" y="1342"/>
                </a:lnTo>
                <a:lnTo>
                  <a:pt x="2348" y="1372"/>
                </a:lnTo>
                <a:lnTo>
                  <a:pt x="2336" y="1494"/>
                </a:lnTo>
                <a:lnTo>
                  <a:pt x="2290" y="1592"/>
                </a:lnTo>
                <a:lnTo>
                  <a:pt x="2266" y="1703"/>
                </a:lnTo>
                <a:lnTo>
                  <a:pt x="2051" y="1975"/>
                </a:lnTo>
                <a:lnTo>
                  <a:pt x="2004" y="1993"/>
                </a:lnTo>
                <a:lnTo>
                  <a:pt x="1917" y="1982"/>
                </a:lnTo>
                <a:lnTo>
                  <a:pt x="1795" y="2045"/>
                </a:lnTo>
                <a:lnTo>
                  <a:pt x="1743" y="2034"/>
                </a:lnTo>
                <a:lnTo>
                  <a:pt x="1558" y="2127"/>
                </a:lnTo>
                <a:lnTo>
                  <a:pt x="1516" y="2306"/>
                </a:lnTo>
                <a:lnTo>
                  <a:pt x="1319" y="2521"/>
                </a:lnTo>
                <a:lnTo>
                  <a:pt x="1279" y="2521"/>
                </a:lnTo>
                <a:lnTo>
                  <a:pt x="1342" y="2382"/>
                </a:lnTo>
                <a:lnTo>
                  <a:pt x="1313" y="2394"/>
                </a:lnTo>
                <a:lnTo>
                  <a:pt x="1203" y="2603"/>
                </a:lnTo>
                <a:lnTo>
                  <a:pt x="1144" y="2528"/>
                </a:lnTo>
                <a:lnTo>
                  <a:pt x="1151" y="2486"/>
                </a:lnTo>
                <a:lnTo>
                  <a:pt x="1081" y="2423"/>
                </a:lnTo>
                <a:lnTo>
                  <a:pt x="1034" y="2417"/>
                </a:lnTo>
                <a:lnTo>
                  <a:pt x="1029" y="2359"/>
                </a:lnTo>
                <a:lnTo>
                  <a:pt x="977" y="2324"/>
                </a:lnTo>
                <a:lnTo>
                  <a:pt x="1226" y="2196"/>
                </a:lnTo>
                <a:lnTo>
                  <a:pt x="1226" y="2104"/>
                </a:lnTo>
                <a:lnTo>
                  <a:pt x="1214" y="2097"/>
                </a:lnTo>
                <a:lnTo>
                  <a:pt x="1226" y="2017"/>
                </a:lnTo>
                <a:lnTo>
                  <a:pt x="1174" y="1982"/>
                </a:lnTo>
                <a:lnTo>
                  <a:pt x="1186" y="1918"/>
                </a:lnTo>
                <a:lnTo>
                  <a:pt x="1075" y="1842"/>
                </a:lnTo>
                <a:lnTo>
                  <a:pt x="1034" y="1853"/>
                </a:lnTo>
                <a:lnTo>
                  <a:pt x="1000" y="1825"/>
                </a:lnTo>
                <a:lnTo>
                  <a:pt x="1022" y="1668"/>
                </a:lnTo>
                <a:lnTo>
                  <a:pt x="1052" y="1633"/>
                </a:lnTo>
                <a:lnTo>
                  <a:pt x="1011" y="1476"/>
                </a:lnTo>
                <a:lnTo>
                  <a:pt x="918" y="1447"/>
                </a:lnTo>
                <a:lnTo>
                  <a:pt x="900" y="1383"/>
                </a:lnTo>
                <a:lnTo>
                  <a:pt x="877" y="1360"/>
                </a:lnTo>
                <a:lnTo>
                  <a:pt x="877" y="1342"/>
                </a:lnTo>
                <a:lnTo>
                  <a:pt x="918" y="1313"/>
                </a:lnTo>
                <a:lnTo>
                  <a:pt x="726" y="1156"/>
                </a:lnTo>
                <a:lnTo>
                  <a:pt x="639" y="1145"/>
                </a:lnTo>
                <a:lnTo>
                  <a:pt x="581" y="1069"/>
                </a:lnTo>
                <a:lnTo>
                  <a:pt x="628" y="1051"/>
                </a:lnTo>
                <a:lnTo>
                  <a:pt x="639" y="971"/>
                </a:lnTo>
                <a:lnTo>
                  <a:pt x="598" y="964"/>
                </a:lnTo>
                <a:lnTo>
                  <a:pt x="429" y="994"/>
                </a:lnTo>
                <a:lnTo>
                  <a:pt x="424" y="976"/>
                </a:lnTo>
                <a:lnTo>
                  <a:pt x="366" y="982"/>
                </a:lnTo>
                <a:lnTo>
                  <a:pt x="342" y="1034"/>
                </a:lnTo>
                <a:lnTo>
                  <a:pt x="284" y="1023"/>
                </a:lnTo>
                <a:lnTo>
                  <a:pt x="215" y="988"/>
                </a:lnTo>
                <a:lnTo>
                  <a:pt x="232" y="918"/>
                </a:lnTo>
                <a:lnTo>
                  <a:pt x="203" y="889"/>
                </a:lnTo>
                <a:lnTo>
                  <a:pt x="122" y="918"/>
                </a:lnTo>
                <a:lnTo>
                  <a:pt x="87" y="860"/>
                </a:lnTo>
                <a:lnTo>
                  <a:pt x="23" y="901"/>
                </a:lnTo>
                <a:lnTo>
                  <a:pt x="0" y="784"/>
                </a:lnTo>
                <a:lnTo>
                  <a:pt x="52" y="692"/>
                </a:lnTo>
                <a:lnTo>
                  <a:pt x="58" y="640"/>
                </a:lnTo>
                <a:lnTo>
                  <a:pt x="262" y="529"/>
                </a:lnTo>
                <a:lnTo>
                  <a:pt x="360" y="326"/>
                </a:lnTo>
                <a:lnTo>
                  <a:pt x="314" y="285"/>
                </a:lnTo>
                <a:lnTo>
                  <a:pt x="319" y="239"/>
                </a:lnTo>
                <a:lnTo>
                  <a:pt x="384" y="192"/>
                </a:lnTo>
                <a:lnTo>
                  <a:pt x="360" y="186"/>
                </a:lnTo>
                <a:lnTo>
                  <a:pt x="342" y="174"/>
                </a:lnTo>
                <a:lnTo>
                  <a:pt x="349" y="146"/>
                </a:lnTo>
                <a:lnTo>
                  <a:pt x="377" y="151"/>
                </a:lnTo>
                <a:lnTo>
                  <a:pt x="429" y="186"/>
                </a:lnTo>
                <a:lnTo>
                  <a:pt x="476" y="186"/>
                </a:lnTo>
                <a:lnTo>
                  <a:pt x="511" y="239"/>
                </a:lnTo>
                <a:lnTo>
                  <a:pt x="656" y="268"/>
                </a:lnTo>
                <a:lnTo>
                  <a:pt x="778" y="174"/>
                </a:lnTo>
                <a:lnTo>
                  <a:pt x="691" y="52"/>
                </a:lnTo>
                <a:lnTo>
                  <a:pt x="720" y="29"/>
                </a:lnTo>
                <a:lnTo>
                  <a:pt x="843" y="105"/>
                </a:lnTo>
                <a:lnTo>
                  <a:pt x="872" y="87"/>
                </a:lnTo>
                <a:lnTo>
                  <a:pt x="965" y="99"/>
                </a:lnTo>
                <a:lnTo>
                  <a:pt x="1000" y="24"/>
                </a:lnTo>
                <a:lnTo>
                  <a:pt x="1000" y="0"/>
                </a:lnTo>
                <a:lnTo>
                  <a:pt x="1057" y="24"/>
                </a:lnTo>
                <a:lnTo>
                  <a:pt x="1052" y="59"/>
                </a:lnTo>
                <a:lnTo>
                  <a:pt x="1075" y="82"/>
                </a:lnTo>
                <a:lnTo>
                  <a:pt x="1075" y="256"/>
                </a:lnTo>
                <a:lnTo>
                  <a:pt x="1099" y="303"/>
                </a:lnTo>
                <a:lnTo>
                  <a:pt x="1296" y="268"/>
                </a:lnTo>
                <a:lnTo>
                  <a:pt x="1342" y="233"/>
                </a:lnTo>
                <a:lnTo>
                  <a:pt x="1401" y="268"/>
                </a:lnTo>
                <a:lnTo>
                  <a:pt x="1470" y="268"/>
                </a:lnTo>
                <a:lnTo>
                  <a:pt x="1499" y="296"/>
                </a:lnTo>
                <a:lnTo>
                  <a:pt x="1540" y="291"/>
                </a:lnTo>
                <a:lnTo>
                  <a:pt x="1633" y="163"/>
                </a:lnTo>
                <a:close/>
              </a:path>
            </a:pathLst>
          </a:custGeom>
          <a:solidFill>
            <a:srgbClr val="94C09F"/>
          </a:solidFill>
          <a:ln w="9525">
            <a:solidFill>
              <a:schemeClr val="tx1"/>
            </a:solidFill>
            <a:round/>
            <a:headEnd/>
            <a:tailEnd/>
          </a:ln>
        </p:spPr>
        <p:txBody>
          <a:bodyPr/>
          <a:lstStyle/>
          <a:p>
            <a:endParaRPr lang="en-US"/>
          </a:p>
        </p:txBody>
      </p:sp>
      <p:sp>
        <p:nvSpPr>
          <p:cNvPr id="601" name="Freeform 70"/>
          <p:cNvSpPr>
            <a:spLocks/>
          </p:cNvSpPr>
          <p:nvPr/>
        </p:nvSpPr>
        <p:spPr bwMode="auto">
          <a:xfrm>
            <a:off x="532292" y="3392637"/>
            <a:ext cx="801751" cy="827558"/>
          </a:xfrm>
          <a:custGeom>
            <a:avLst/>
            <a:gdLst>
              <a:gd name="T0" fmla="*/ 47 w 1976"/>
              <a:gd name="T1" fmla="*/ 40 h 2259"/>
              <a:gd name="T2" fmla="*/ 105 w 1976"/>
              <a:gd name="T3" fmla="*/ 453 h 2259"/>
              <a:gd name="T4" fmla="*/ 0 w 1976"/>
              <a:gd name="T5" fmla="*/ 453 h 2259"/>
              <a:gd name="T6" fmla="*/ 82 w 1976"/>
              <a:gd name="T7" fmla="*/ 645 h 2259"/>
              <a:gd name="T8" fmla="*/ 76 w 1976"/>
              <a:gd name="T9" fmla="*/ 847 h 2259"/>
              <a:gd name="T10" fmla="*/ 222 w 1976"/>
              <a:gd name="T11" fmla="*/ 959 h 2259"/>
              <a:gd name="T12" fmla="*/ 187 w 1976"/>
              <a:gd name="T13" fmla="*/ 802 h 2259"/>
              <a:gd name="T14" fmla="*/ 180 w 1976"/>
              <a:gd name="T15" fmla="*/ 488 h 2259"/>
              <a:gd name="T16" fmla="*/ 152 w 1976"/>
              <a:gd name="T17" fmla="*/ 214 h 2259"/>
              <a:gd name="T18" fmla="*/ 250 w 1976"/>
              <a:gd name="T19" fmla="*/ 307 h 2259"/>
              <a:gd name="T20" fmla="*/ 326 w 1976"/>
              <a:gd name="T21" fmla="*/ 627 h 2259"/>
              <a:gd name="T22" fmla="*/ 332 w 1976"/>
              <a:gd name="T23" fmla="*/ 795 h 2259"/>
              <a:gd name="T24" fmla="*/ 332 w 1976"/>
              <a:gd name="T25" fmla="*/ 859 h 2259"/>
              <a:gd name="T26" fmla="*/ 506 w 1976"/>
              <a:gd name="T27" fmla="*/ 1290 h 2259"/>
              <a:gd name="T28" fmla="*/ 524 w 1976"/>
              <a:gd name="T29" fmla="*/ 1667 h 2259"/>
              <a:gd name="T30" fmla="*/ 762 w 1976"/>
              <a:gd name="T31" fmla="*/ 1853 h 2259"/>
              <a:gd name="T32" fmla="*/ 1244 w 1976"/>
              <a:gd name="T33" fmla="*/ 2073 h 2259"/>
              <a:gd name="T34" fmla="*/ 1378 w 1976"/>
              <a:gd name="T35" fmla="*/ 2259 h 2259"/>
              <a:gd name="T36" fmla="*/ 1605 w 1976"/>
              <a:gd name="T37" fmla="*/ 2167 h 2259"/>
              <a:gd name="T38" fmla="*/ 1616 w 1976"/>
              <a:gd name="T39" fmla="*/ 2033 h 2259"/>
              <a:gd name="T40" fmla="*/ 1779 w 1976"/>
              <a:gd name="T41" fmla="*/ 2062 h 2259"/>
              <a:gd name="T42" fmla="*/ 1866 w 1976"/>
              <a:gd name="T43" fmla="*/ 2033 h 2259"/>
              <a:gd name="T44" fmla="*/ 1912 w 1976"/>
              <a:gd name="T45" fmla="*/ 1923 h 2259"/>
              <a:gd name="T46" fmla="*/ 1971 w 1976"/>
              <a:gd name="T47" fmla="*/ 1783 h 2259"/>
              <a:gd name="T48" fmla="*/ 1720 w 1976"/>
              <a:gd name="T49" fmla="*/ 1783 h 2259"/>
              <a:gd name="T50" fmla="*/ 1598 w 1976"/>
              <a:gd name="T51" fmla="*/ 1958 h 2259"/>
              <a:gd name="T52" fmla="*/ 1372 w 1976"/>
              <a:gd name="T53" fmla="*/ 1916 h 2259"/>
              <a:gd name="T54" fmla="*/ 1128 w 1976"/>
              <a:gd name="T55" fmla="*/ 1748 h 2259"/>
              <a:gd name="T56" fmla="*/ 1099 w 1976"/>
              <a:gd name="T57" fmla="*/ 1498 h 2259"/>
              <a:gd name="T58" fmla="*/ 1215 w 1976"/>
              <a:gd name="T59" fmla="*/ 1307 h 2259"/>
              <a:gd name="T60" fmla="*/ 1128 w 1976"/>
              <a:gd name="T61" fmla="*/ 1103 h 2259"/>
              <a:gd name="T62" fmla="*/ 884 w 1976"/>
              <a:gd name="T63" fmla="*/ 802 h 2259"/>
              <a:gd name="T64" fmla="*/ 815 w 1976"/>
              <a:gd name="T65" fmla="*/ 586 h 2259"/>
              <a:gd name="T66" fmla="*/ 628 w 1976"/>
              <a:gd name="T67" fmla="*/ 436 h 2259"/>
              <a:gd name="T68" fmla="*/ 367 w 1976"/>
              <a:gd name="T69" fmla="*/ 366 h 2259"/>
              <a:gd name="T70" fmla="*/ 47 w 1976"/>
              <a:gd name="T71" fmla="*/ 0 h 2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6"/>
              <a:gd name="T109" fmla="*/ 0 h 2259"/>
              <a:gd name="T110" fmla="*/ 1976 w 1976"/>
              <a:gd name="T111" fmla="*/ 2259 h 22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6" h="2259">
                <a:moveTo>
                  <a:pt x="47" y="0"/>
                </a:moveTo>
                <a:lnTo>
                  <a:pt x="47" y="40"/>
                </a:lnTo>
                <a:lnTo>
                  <a:pt x="18" y="122"/>
                </a:lnTo>
                <a:lnTo>
                  <a:pt x="105" y="453"/>
                </a:lnTo>
                <a:lnTo>
                  <a:pt x="65" y="499"/>
                </a:lnTo>
                <a:lnTo>
                  <a:pt x="0" y="453"/>
                </a:lnTo>
                <a:lnTo>
                  <a:pt x="47" y="633"/>
                </a:lnTo>
                <a:lnTo>
                  <a:pt x="82" y="645"/>
                </a:lnTo>
                <a:lnTo>
                  <a:pt x="128" y="720"/>
                </a:lnTo>
                <a:lnTo>
                  <a:pt x="76" y="847"/>
                </a:lnTo>
                <a:lnTo>
                  <a:pt x="198" y="1063"/>
                </a:lnTo>
                <a:lnTo>
                  <a:pt x="222" y="959"/>
                </a:lnTo>
                <a:lnTo>
                  <a:pt x="180" y="900"/>
                </a:lnTo>
                <a:lnTo>
                  <a:pt x="187" y="802"/>
                </a:lnTo>
                <a:lnTo>
                  <a:pt x="140" y="580"/>
                </a:lnTo>
                <a:lnTo>
                  <a:pt x="180" y="488"/>
                </a:lnTo>
                <a:lnTo>
                  <a:pt x="117" y="359"/>
                </a:lnTo>
                <a:lnTo>
                  <a:pt x="152" y="214"/>
                </a:lnTo>
                <a:lnTo>
                  <a:pt x="187" y="232"/>
                </a:lnTo>
                <a:lnTo>
                  <a:pt x="250" y="307"/>
                </a:lnTo>
                <a:lnTo>
                  <a:pt x="285" y="603"/>
                </a:lnTo>
                <a:lnTo>
                  <a:pt x="326" y="627"/>
                </a:lnTo>
                <a:lnTo>
                  <a:pt x="302" y="703"/>
                </a:lnTo>
                <a:lnTo>
                  <a:pt x="332" y="795"/>
                </a:lnTo>
                <a:lnTo>
                  <a:pt x="372" y="807"/>
                </a:lnTo>
                <a:lnTo>
                  <a:pt x="332" y="859"/>
                </a:lnTo>
                <a:lnTo>
                  <a:pt x="407" y="935"/>
                </a:lnTo>
                <a:lnTo>
                  <a:pt x="506" y="1290"/>
                </a:lnTo>
                <a:lnTo>
                  <a:pt x="396" y="1423"/>
                </a:lnTo>
                <a:lnTo>
                  <a:pt x="524" y="1667"/>
                </a:lnTo>
                <a:lnTo>
                  <a:pt x="634" y="1731"/>
                </a:lnTo>
                <a:lnTo>
                  <a:pt x="762" y="1853"/>
                </a:lnTo>
                <a:lnTo>
                  <a:pt x="1070" y="2050"/>
                </a:lnTo>
                <a:lnTo>
                  <a:pt x="1244" y="2073"/>
                </a:lnTo>
                <a:lnTo>
                  <a:pt x="1343" y="2143"/>
                </a:lnTo>
                <a:lnTo>
                  <a:pt x="1378" y="2259"/>
                </a:lnTo>
                <a:lnTo>
                  <a:pt x="1406" y="2213"/>
                </a:lnTo>
                <a:lnTo>
                  <a:pt x="1605" y="2167"/>
                </a:lnTo>
                <a:lnTo>
                  <a:pt x="1558" y="2091"/>
                </a:lnTo>
                <a:lnTo>
                  <a:pt x="1616" y="2033"/>
                </a:lnTo>
                <a:lnTo>
                  <a:pt x="1709" y="2068"/>
                </a:lnTo>
                <a:lnTo>
                  <a:pt x="1779" y="2062"/>
                </a:lnTo>
                <a:lnTo>
                  <a:pt x="1837" y="2085"/>
                </a:lnTo>
                <a:lnTo>
                  <a:pt x="1866" y="2033"/>
                </a:lnTo>
                <a:lnTo>
                  <a:pt x="1912" y="1998"/>
                </a:lnTo>
                <a:lnTo>
                  <a:pt x="1912" y="1923"/>
                </a:lnTo>
                <a:lnTo>
                  <a:pt x="1976" y="1864"/>
                </a:lnTo>
                <a:lnTo>
                  <a:pt x="1971" y="1783"/>
                </a:lnTo>
                <a:lnTo>
                  <a:pt x="1895" y="1754"/>
                </a:lnTo>
                <a:lnTo>
                  <a:pt x="1720" y="1783"/>
                </a:lnTo>
                <a:lnTo>
                  <a:pt x="1663" y="1905"/>
                </a:lnTo>
                <a:lnTo>
                  <a:pt x="1598" y="1958"/>
                </a:lnTo>
                <a:lnTo>
                  <a:pt x="1465" y="1911"/>
                </a:lnTo>
                <a:lnTo>
                  <a:pt x="1372" y="1916"/>
                </a:lnTo>
                <a:lnTo>
                  <a:pt x="1181" y="1812"/>
                </a:lnTo>
                <a:lnTo>
                  <a:pt x="1128" y="1748"/>
                </a:lnTo>
                <a:lnTo>
                  <a:pt x="1169" y="1602"/>
                </a:lnTo>
                <a:lnTo>
                  <a:pt x="1099" y="1498"/>
                </a:lnTo>
                <a:lnTo>
                  <a:pt x="1139" y="1365"/>
                </a:lnTo>
                <a:lnTo>
                  <a:pt x="1215" y="1307"/>
                </a:lnTo>
                <a:lnTo>
                  <a:pt x="1244" y="1225"/>
                </a:lnTo>
                <a:lnTo>
                  <a:pt x="1128" y="1103"/>
                </a:lnTo>
                <a:lnTo>
                  <a:pt x="1029" y="795"/>
                </a:lnTo>
                <a:lnTo>
                  <a:pt x="884" y="802"/>
                </a:lnTo>
                <a:lnTo>
                  <a:pt x="825" y="725"/>
                </a:lnTo>
                <a:lnTo>
                  <a:pt x="815" y="586"/>
                </a:lnTo>
                <a:lnTo>
                  <a:pt x="750" y="476"/>
                </a:lnTo>
                <a:lnTo>
                  <a:pt x="628" y="436"/>
                </a:lnTo>
                <a:lnTo>
                  <a:pt x="616" y="470"/>
                </a:lnTo>
                <a:lnTo>
                  <a:pt x="367" y="366"/>
                </a:lnTo>
                <a:lnTo>
                  <a:pt x="239" y="127"/>
                </a:lnTo>
                <a:lnTo>
                  <a:pt x="47" y="0"/>
                </a:lnTo>
                <a:close/>
              </a:path>
            </a:pathLst>
          </a:custGeom>
          <a:solidFill>
            <a:srgbClr val="94C09F"/>
          </a:solid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urved Up Arrow 37"/>
          <p:cNvSpPr/>
          <p:nvPr/>
        </p:nvSpPr>
        <p:spPr>
          <a:xfrm rot="14079842">
            <a:off x="5411175" y="1776651"/>
            <a:ext cx="1774678" cy="918366"/>
          </a:xfrm>
          <a:prstGeom prst="curved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721" name="Slide Number Placeholder 4"/>
          <p:cNvSpPr>
            <a:spLocks noGrp="1"/>
          </p:cNvSpPr>
          <p:nvPr>
            <p:ph type="sldNum" sz="quarter" idx="4294967295"/>
          </p:nvPr>
        </p:nvSpPr>
        <p:spPr bwMode="auto">
          <a:xfrm>
            <a:off x="7043766" y="6015039"/>
            <a:ext cx="2311400" cy="365125"/>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E294CA8-7478-4E3A-8D56-183B2A22F5E5}" type="slidenum">
              <a:rPr lang="en-US">
                <a:cs typeface="Arial" charset="0"/>
              </a:rPr>
              <a:pPr fontAlgn="base">
                <a:spcBef>
                  <a:spcPct val="0"/>
                </a:spcBef>
                <a:spcAft>
                  <a:spcPct val="0"/>
                </a:spcAft>
                <a:defRPr/>
              </a:pPr>
              <a:t>3</a:t>
            </a:fld>
            <a:endParaRPr lang="en-US">
              <a:cs typeface="Arial" charset="0"/>
            </a:endParaRPr>
          </a:p>
        </p:txBody>
      </p:sp>
      <p:sp>
        <p:nvSpPr>
          <p:cNvPr id="18434" name="Rectangle 22"/>
          <p:cNvSpPr>
            <a:spLocks noChangeArrowheads="1"/>
          </p:cNvSpPr>
          <p:nvPr/>
        </p:nvSpPr>
        <p:spPr bwMode="auto">
          <a:xfrm>
            <a:off x="4687652" y="4819650"/>
            <a:ext cx="2904728" cy="738664"/>
          </a:xfrm>
          <a:prstGeom prst="rect">
            <a:avLst/>
          </a:prstGeom>
          <a:noFill/>
          <a:ln w="9525">
            <a:noFill/>
            <a:miter lim="800000"/>
            <a:headEnd/>
            <a:tailEnd/>
          </a:ln>
        </p:spPr>
        <p:txBody>
          <a:bodyPr lIns="0" tIns="0" rIns="0" bIns="0">
            <a:spAutoFit/>
          </a:bodyPr>
          <a:lstStyle/>
          <a:p>
            <a:r>
              <a:rPr lang="en-US" sz="1600">
                <a:solidFill>
                  <a:schemeClr val="bg2"/>
                </a:solidFill>
                <a:latin typeface="Calibri" pitchFamily="34" charset="0"/>
                <a:ea typeface="Gulim" pitchFamily="34" charset="-127"/>
              </a:rPr>
              <a:t>Testing innovative methods for improving the implementation of UHC within member countries</a:t>
            </a:r>
          </a:p>
        </p:txBody>
      </p:sp>
      <p:sp>
        <p:nvSpPr>
          <p:cNvPr id="18436" name="TextBox 17"/>
          <p:cNvSpPr txBox="1">
            <a:spLocks noChangeArrowheads="1"/>
          </p:cNvSpPr>
          <p:nvPr/>
        </p:nvSpPr>
        <p:spPr bwMode="auto">
          <a:xfrm>
            <a:off x="4288660" y="4398964"/>
            <a:ext cx="3439583" cy="369887"/>
          </a:xfrm>
          <a:prstGeom prst="rect">
            <a:avLst/>
          </a:prstGeom>
          <a:noFill/>
          <a:ln w="9525">
            <a:noFill/>
            <a:miter lim="800000"/>
            <a:headEnd/>
            <a:tailEnd/>
          </a:ln>
        </p:spPr>
        <p:txBody>
          <a:bodyPr>
            <a:spAutoFit/>
          </a:bodyPr>
          <a:lstStyle/>
          <a:p>
            <a:pPr algn="ctr"/>
            <a:r>
              <a:rPr lang="en-US" b="1">
                <a:solidFill>
                  <a:schemeClr val="bg2"/>
                </a:solidFill>
                <a:latin typeface="Calibri" pitchFamily="34" charset="0"/>
              </a:rPr>
              <a:t>Improving Implementation</a:t>
            </a:r>
          </a:p>
        </p:txBody>
      </p:sp>
      <p:grpSp>
        <p:nvGrpSpPr>
          <p:cNvPr id="2" name="Group 6"/>
          <p:cNvGrpSpPr/>
          <p:nvPr/>
        </p:nvGrpSpPr>
        <p:grpSpPr>
          <a:xfrm>
            <a:off x="428767" y="355556"/>
            <a:ext cx="8962603" cy="5816645"/>
            <a:chOff x="395785" y="355555"/>
            <a:chExt cx="8273172" cy="5816645"/>
          </a:xfrm>
        </p:grpSpPr>
        <p:sp>
          <p:nvSpPr>
            <p:cNvPr id="18435" name="TextBox 48"/>
            <p:cNvSpPr txBox="1">
              <a:spLocks noChangeArrowheads="1"/>
            </p:cNvSpPr>
            <p:nvPr/>
          </p:nvSpPr>
          <p:spPr bwMode="auto">
            <a:xfrm>
              <a:off x="395785" y="355555"/>
              <a:ext cx="8273172" cy="707886"/>
            </a:xfrm>
            <a:prstGeom prst="rect">
              <a:avLst/>
            </a:prstGeom>
            <a:noFill/>
            <a:ln w="9525">
              <a:noFill/>
              <a:miter lim="800000"/>
              <a:headEnd/>
              <a:tailEnd/>
            </a:ln>
          </p:spPr>
          <p:txBody>
            <a:bodyPr wrap="square">
              <a:spAutoFit/>
            </a:bodyPr>
            <a:lstStyle/>
            <a:p>
              <a:r>
                <a:rPr lang="en-US" sz="4000" dirty="0" smtClean="0">
                  <a:solidFill>
                    <a:srgbClr val="3F6277"/>
                  </a:solidFill>
                  <a:latin typeface="Trebuchet MS" pitchFamily="34" charset="0"/>
                </a:rPr>
                <a:t>What are the JLN’s goals?</a:t>
              </a:r>
            </a:p>
          </p:txBody>
        </p:sp>
        <p:grpSp>
          <p:nvGrpSpPr>
            <p:cNvPr id="5" name="Group 22"/>
            <p:cNvGrpSpPr/>
            <p:nvPr/>
          </p:nvGrpSpPr>
          <p:grpSpPr>
            <a:xfrm>
              <a:off x="1251516" y="990600"/>
              <a:ext cx="6400800" cy="5181600"/>
              <a:chOff x="1828800" y="990600"/>
              <a:chExt cx="6400800" cy="5181600"/>
            </a:xfrm>
          </p:grpSpPr>
          <p:sp>
            <p:nvSpPr>
              <p:cNvPr id="25" name="Isosceles Triangle 24"/>
              <p:cNvSpPr/>
              <p:nvPr/>
            </p:nvSpPr>
            <p:spPr>
              <a:xfrm>
                <a:off x="1828800" y="990600"/>
                <a:ext cx="6400800" cy="5181600"/>
              </a:xfrm>
              <a:prstGeom prst="triangle">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6" name="Rectangle 25"/>
              <p:cNvSpPr/>
              <p:nvPr/>
            </p:nvSpPr>
            <p:spPr>
              <a:xfrm>
                <a:off x="2514600" y="4800600"/>
                <a:ext cx="50292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7" name="Rectangle 26"/>
              <p:cNvSpPr/>
              <p:nvPr/>
            </p:nvSpPr>
            <p:spPr>
              <a:xfrm>
                <a:off x="3352800" y="3352800"/>
                <a:ext cx="3352800" cy="152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8" name="TextBox 27"/>
              <p:cNvSpPr txBox="1"/>
              <p:nvPr/>
            </p:nvSpPr>
            <p:spPr>
              <a:xfrm>
                <a:off x="2209800" y="5105400"/>
                <a:ext cx="5638800" cy="830997"/>
              </a:xfrm>
              <a:prstGeom prst="rect">
                <a:avLst/>
              </a:prstGeom>
              <a:noFill/>
            </p:spPr>
            <p:txBody>
              <a:bodyPr wrap="square" rtlCol="0">
                <a:spAutoFit/>
              </a:bodyPr>
              <a:lstStyle/>
              <a:p>
                <a:pPr algn="ctr"/>
                <a:r>
                  <a:rPr lang="en-US" sz="2000" b="1" dirty="0" smtClean="0">
                    <a:solidFill>
                      <a:schemeClr val="bg2"/>
                    </a:solidFill>
                  </a:rPr>
                  <a:t>Creating Community</a:t>
                </a:r>
              </a:p>
              <a:p>
                <a:pPr algn="ctr"/>
                <a:r>
                  <a:rPr lang="en-US" sz="1400" dirty="0" smtClean="0">
                    <a:solidFill>
                      <a:schemeClr val="bg2"/>
                    </a:solidFill>
                  </a:rPr>
                  <a:t>Fostering community and increasing shared learning among countries pursuing universal health coverage.</a:t>
                </a:r>
                <a:endParaRPr lang="en-US" sz="1400" dirty="0">
                  <a:solidFill>
                    <a:schemeClr val="bg2"/>
                  </a:solidFill>
                </a:endParaRPr>
              </a:p>
            </p:txBody>
          </p:sp>
          <p:sp>
            <p:nvSpPr>
              <p:cNvPr id="29" name="TextBox 28"/>
              <p:cNvSpPr txBox="1"/>
              <p:nvPr/>
            </p:nvSpPr>
            <p:spPr>
              <a:xfrm>
                <a:off x="2286000" y="3581400"/>
                <a:ext cx="5562600" cy="1046440"/>
              </a:xfrm>
              <a:prstGeom prst="rect">
                <a:avLst/>
              </a:prstGeom>
              <a:noFill/>
            </p:spPr>
            <p:txBody>
              <a:bodyPr wrap="square" rtlCol="0">
                <a:spAutoFit/>
              </a:bodyPr>
              <a:lstStyle/>
              <a:p>
                <a:pPr algn="ctr"/>
                <a:r>
                  <a:rPr lang="en-US" sz="2000" b="1" dirty="0" smtClean="0">
                    <a:solidFill>
                      <a:schemeClr val="bg2"/>
                    </a:solidFill>
                  </a:rPr>
                  <a:t>Increasing Knowledge</a:t>
                </a:r>
              </a:p>
              <a:p>
                <a:pPr algn="ctr"/>
                <a:r>
                  <a:rPr lang="en-US" sz="1400" dirty="0" smtClean="0">
                    <a:solidFill>
                      <a:schemeClr val="bg2"/>
                    </a:solidFill>
                  </a:rPr>
                  <a:t>Increasing the understanding of policies and </a:t>
                </a:r>
              </a:p>
              <a:p>
                <a:pPr algn="ctr"/>
                <a:r>
                  <a:rPr lang="en-US" sz="1400" dirty="0" smtClean="0">
                    <a:solidFill>
                      <a:schemeClr val="bg2"/>
                    </a:solidFill>
                  </a:rPr>
                  <a:t>operational techniques that work best for reaching </a:t>
                </a:r>
              </a:p>
              <a:p>
                <a:pPr algn="ctr"/>
                <a:r>
                  <a:rPr lang="en-US" sz="1400" dirty="0">
                    <a:solidFill>
                      <a:schemeClr val="bg2"/>
                    </a:solidFill>
                  </a:rPr>
                  <a:t>u</a:t>
                </a:r>
                <a:r>
                  <a:rPr lang="en-US" sz="1400" dirty="0" smtClean="0">
                    <a:solidFill>
                      <a:schemeClr val="bg2"/>
                    </a:solidFill>
                  </a:rPr>
                  <a:t>niversal </a:t>
                </a:r>
                <a:r>
                  <a:rPr lang="en-US" sz="1400" dirty="0">
                    <a:solidFill>
                      <a:schemeClr val="bg2"/>
                    </a:solidFill>
                  </a:rPr>
                  <a:t>h</a:t>
                </a:r>
                <a:r>
                  <a:rPr lang="en-US" sz="1400" dirty="0" smtClean="0">
                    <a:solidFill>
                      <a:schemeClr val="bg2"/>
                    </a:solidFill>
                  </a:rPr>
                  <a:t>ealth coverage. </a:t>
                </a:r>
                <a:endParaRPr lang="en-US" sz="1400" dirty="0">
                  <a:solidFill>
                    <a:schemeClr val="bg2"/>
                  </a:solidFill>
                </a:endParaRPr>
              </a:p>
            </p:txBody>
          </p:sp>
          <p:sp>
            <p:nvSpPr>
              <p:cNvPr id="30" name="TextBox 29"/>
              <p:cNvSpPr txBox="1"/>
              <p:nvPr/>
            </p:nvSpPr>
            <p:spPr>
              <a:xfrm>
                <a:off x="4114800" y="1727537"/>
                <a:ext cx="1828800" cy="1015663"/>
              </a:xfrm>
              <a:prstGeom prst="rect">
                <a:avLst/>
              </a:prstGeom>
              <a:noFill/>
            </p:spPr>
            <p:txBody>
              <a:bodyPr wrap="square" rtlCol="0">
                <a:spAutoFit/>
              </a:bodyPr>
              <a:lstStyle/>
              <a:p>
                <a:pPr algn="ctr"/>
                <a:r>
                  <a:rPr lang="en-US" sz="2000" b="1" dirty="0" smtClean="0">
                    <a:solidFill>
                      <a:schemeClr val="bg2"/>
                    </a:solidFill>
                  </a:rPr>
                  <a:t>Enabling </a:t>
                </a:r>
              </a:p>
              <a:p>
                <a:pPr algn="ctr"/>
                <a:r>
                  <a:rPr lang="en-US" sz="2000" b="1" dirty="0" smtClean="0">
                    <a:solidFill>
                      <a:schemeClr val="bg2"/>
                    </a:solidFill>
                  </a:rPr>
                  <a:t>Country </a:t>
                </a:r>
              </a:p>
              <a:p>
                <a:pPr algn="ctr"/>
                <a:r>
                  <a:rPr lang="en-US" sz="2000" b="1" dirty="0" smtClean="0">
                    <a:solidFill>
                      <a:schemeClr val="bg2"/>
                    </a:solidFill>
                  </a:rPr>
                  <a:t>Progress</a:t>
                </a:r>
              </a:p>
            </p:txBody>
          </p:sp>
          <p:sp>
            <p:nvSpPr>
              <p:cNvPr id="31" name="TextBox 30"/>
              <p:cNvSpPr txBox="1"/>
              <p:nvPr/>
            </p:nvSpPr>
            <p:spPr>
              <a:xfrm>
                <a:off x="3733800" y="2590800"/>
                <a:ext cx="2590800" cy="738664"/>
              </a:xfrm>
              <a:prstGeom prst="rect">
                <a:avLst/>
              </a:prstGeom>
              <a:noFill/>
            </p:spPr>
            <p:txBody>
              <a:bodyPr wrap="square" rtlCol="0">
                <a:spAutoFit/>
              </a:bodyPr>
              <a:lstStyle/>
              <a:p>
                <a:pPr algn="ctr"/>
                <a:r>
                  <a:rPr lang="en-US" sz="1400" dirty="0" smtClean="0">
                    <a:solidFill>
                      <a:schemeClr val="bg2"/>
                    </a:solidFill>
                  </a:rPr>
                  <a:t>Translating evidence into actionable reforms  at the policy and operational level. </a:t>
                </a:r>
              </a:p>
            </p:txBody>
          </p:sp>
        </p:grpSp>
      </p:grpSp>
      <p:cxnSp>
        <p:nvCxnSpPr>
          <p:cNvPr id="32" name="Straight Connector 31"/>
          <p:cNvCxnSpPr/>
          <p:nvPr/>
        </p:nvCxnSpPr>
        <p:spPr>
          <a:xfrm>
            <a:off x="3254459" y="3329464"/>
            <a:ext cx="31369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81309" y="4947632"/>
            <a:ext cx="528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71053" y="4794308"/>
            <a:ext cx="51181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135557" y="3514023"/>
            <a:ext cx="3389095" cy="96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Curved Up Arrow 35"/>
          <p:cNvSpPr/>
          <p:nvPr/>
        </p:nvSpPr>
        <p:spPr>
          <a:xfrm rot="14135522">
            <a:off x="6194962" y="3092403"/>
            <a:ext cx="1921867" cy="918366"/>
          </a:xfrm>
          <a:prstGeom prst="curved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rot="20488513">
            <a:off x="6973428" y="2832216"/>
            <a:ext cx="2346855" cy="830997"/>
          </a:xfrm>
          <a:prstGeom prst="rect">
            <a:avLst/>
          </a:prstGeom>
          <a:solidFill>
            <a:schemeClr val="bg2"/>
          </a:solidFill>
          <a:ln>
            <a:solidFill>
              <a:schemeClr val="tx1"/>
            </a:solidFill>
            <a:prstDash val="sysDash"/>
          </a:ln>
        </p:spPr>
        <p:txBody>
          <a:bodyPr wrap="square" rtlCol="0">
            <a:spAutoFit/>
          </a:bodyPr>
          <a:lstStyle/>
          <a:p>
            <a:pPr algn="ctr"/>
            <a:r>
              <a:rPr lang="en-US" sz="1600" dirty="0" smtClean="0"/>
              <a:t>Changing behavior through knowledge acquisition</a:t>
            </a:r>
            <a:endParaRPr lang="en-US" sz="1600" dirty="0"/>
          </a:p>
        </p:txBody>
      </p:sp>
      <p:sp>
        <p:nvSpPr>
          <p:cNvPr id="39" name="TextBox 38"/>
          <p:cNvSpPr txBox="1"/>
          <p:nvPr/>
        </p:nvSpPr>
        <p:spPr>
          <a:xfrm rot="20488513">
            <a:off x="6171481" y="1578968"/>
            <a:ext cx="2410457" cy="584775"/>
          </a:xfrm>
          <a:prstGeom prst="rect">
            <a:avLst/>
          </a:prstGeom>
          <a:solidFill>
            <a:schemeClr val="bg2"/>
          </a:solidFill>
          <a:ln>
            <a:solidFill>
              <a:schemeClr val="tx1"/>
            </a:solidFill>
            <a:prstDash val="sysDash"/>
          </a:ln>
        </p:spPr>
        <p:txBody>
          <a:bodyPr wrap="square" rtlCol="0">
            <a:spAutoFit/>
          </a:bodyPr>
          <a:lstStyle/>
          <a:p>
            <a:pPr algn="ctr"/>
            <a:r>
              <a:rPr lang="en-US" sz="1600" dirty="0" smtClean="0"/>
              <a:t>Translating ideas into action</a:t>
            </a:r>
            <a:endParaRPr lang="en-US" sz="1600" dirty="0"/>
          </a:p>
        </p:txBody>
      </p:sp>
      <p:sp>
        <p:nvSpPr>
          <p:cNvPr id="4" name="Curved Up Arrow 3"/>
          <p:cNvSpPr/>
          <p:nvPr/>
        </p:nvSpPr>
        <p:spPr>
          <a:xfrm rot="14300531">
            <a:off x="7125771" y="4341417"/>
            <a:ext cx="1543843" cy="918366"/>
          </a:xfrm>
          <a:prstGeom prst="curved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rot="20437993">
            <a:off x="7744097" y="4136758"/>
            <a:ext cx="2058343" cy="830997"/>
          </a:xfrm>
          <a:prstGeom prst="rect">
            <a:avLst/>
          </a:prstGeom>
          <a:solidFill>
            <a:schemeClr val="bg2"/>
          </a:solidFill>
          <a:ln>
            <a:solidFill>
              <a:schemeClr val="tx1"/>
            </a:solidFill>
            <a:prstDash val="sysDash"/>
          </a:ln>
        </p:spPr>
        <p:txBody>
          <a:bodyPr wrap="square" rtlCol="0">
            <a:spAutoFit/>
          </a:bodyPr>
          <a:lstStyle/>
          <a:p>
            <a:pPr algn="ctr"/>
            <a:r>
              <a:rPr lang="en-US" sz="1600" dirty="0" smtClean="0"/>
              <a:t>Creating an atmosphere for shared learning</a:t>
            </a:r>
            <a:endParaRPr lang="en-US" sz="1600" dirty="0"/>
          </a:p>
        </p:txBody>
      </p:sp>
    </p:spTree>
    <p:extLst>
      <p:ext uri="{BB962C8B-B14F-4D97-AF65-F5344CB8AC3E}">
        <p14:creationId xmlns:p14="http://schemas.microsoft.com/office/powerpoint/2010/main" val="3065111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57" y="32280"/>
            <a:ext cx="9905289" cy="1514900"/>
          </a:xfrm>
        </p:spPr>
        <p:txBody>
          <a:bodyPr/>
          <a:lstStyle/>
          <a:p>
            <a:r>
              <a:rPr lang="en-US" dirty="0" smtClean="0"/>
              <a:t> Focus of the JLN</a:t>
            </a:r>
            <a:endParaRPr lang="en-US" dirty="0"/>
          </a:p>
        </p:txBody>
      </p:sp>
      <p:graphicFrame>
        <p:nvGraphicFramePr>
          <p:cNvPr id="10" name="Group 29"/>
          <p:cNvGraphicFramePr>
            <a:graphicFrameLocks/>
          </p:cNvGraphicFramePr>
          <p:nvPr/>
        </p:nvGraphicFramePr>
        <p:xfrm>
          <a:off x="2545011" y="1803933"/>
          <a:ext cx="4440149" cy="4288560"/>
        </p:xfrm>
        <a:graphic>
          <a:graphicData uri="http://schemas.openxmlformats.org/drawingml/2006/table">
            <a:tbl>
              <a:tblPr/>
              <a:tblGrid>
                <a:gridCol w="2220075"/>
                <a:gridCol w="2220074"/>
              </a:tblGrid>
              <a:tr h="205319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Arial" charset="0"/>
                        </a:rPr>
                        <a:t>Shared Common</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sng" strike="noStrike" cap="none" normalizeH="0" baseline="0" dirty="0" smtClean="0">
                          <a:ln>
                            <a:noFill/>
                          </a:ln>
                          <a:solidFill>
                            <a:srgbClr val="000000"/>
                          </a:solidFill>
                          <a:effectLst/>
                          <a:latin typeface="Arial" charset="0"/>
                          <a:cs typeface="Arial" charset="0"/>
                        </a:rPr>
                        <a:t>Architecture</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Requirements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Standards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Guidelines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etc.</a:t>
                      </a:r>
                    </a:p>
                  </a:txBody>
                  <a:tcPr marL="99060" marR="9906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Arial" charset="0"/>
                        </a:rPr>
                        <a:t>Country Specific</a:t>
                      </a:r>
                      <a:br>
                        <a:rPr kumimoji="0" lang="en-US" sz="1800" b="1" i="0" u="none" strike="noStrike" cap="none" normalizeH="0" baseline="0" dirty="0" smtClean="0">
                          <a:ln>
                            <a:noFill/>
                          </a:ln>
                          <a:solidFill>
                            <a:srgbClr val="000000"/>
                          </a:solidFill>
                          <a:effectLst/>
                          <a:latin typeface="Arial" charset="0"/>
                          <a:cs typeface="Arial" charset="0"/>
                        </a:rPr>
                      </a:br>
                      <a:r>
                        <a:rPr kumimoji="0" lang="en-US" sz="1800" b="1" i="0" u="sng" strike="noStrike" cap="none" normalizeH="0" baseline="0" dirty="0" smtClean="0">
                          <a:ln>
                            <a:noFill/>
                          </a:ln>
                          <a:solidFill>
                            <a:srgbClr val="000000"/>
                          </a:solidFill>
                          <a:effectLst/>
                          <a:latin typeface="Arial" charset="0"/>
                          <a:cs typeface="Arial" charset="0"/>
                        </a:rPr>
                        <a:t>Architecture</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Requirements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Standards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Guidelines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etc.</a:t>
                      </a:r>
                    </a:p>
                  </a:txBody>
                  <a:tcPr marL="99060" marR="9906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3199">
                <a:tc>
                  <a:txBody>
                    <a:bodyPr/>
                    <a:lstStyle/>
                    <a:p>
                      <a:pPr marL="0" marR="0" lvl="0" indent="0" algn="ctr" defTabSz="914400" rtl="0" eaLnBrk="1" fontAlgn="base" latinLnBrk="0" hangingPunct="1">
                        <a:lnSpc>
                          <a:spcPct val="100000"/>
                        </a:lnSpc>
                        <a:spcBef>
                          <a:spcPct val="35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Arial" charset="0"/>
                        </a:rPr>
                        <a:t>Shared Common </a:t>
                      </a:r>
                      <a:r>
                        <a:rPr kumimoji="0" lang="en-US" sz="1800" b="1" i="0" u="sng" strike="noStrike" cap="none" normalizeH="0" baseline="0" dirty="0" smtClean="0">
                          <a:ln>
                            <a:noFill/>
                          </a:ln>
                          <a:solidFill>
                            <a:srgbClr val="000000"/>
                          </a:solidFill>
                          <a:effectLst/>
                          <a:latin typeface="Arial" charset="0"/>
                          <a:cs typeface="Arial" charset="0"/>
                        </a:rPr>
                        <a:t>Solutions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Software</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Hardware</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Services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etc.</a:t>
                      </a:r>
                      <a:endParaRPr kumimoji="0" lang="en-US" sz="2000" b="1" i="0" u="none" strike="noStrike" cap="none" normalizeH="0" baseline="0" dirty="0" smtClean="0">
                        <a:ln>
                          <a:noFill/>
                        </a:ln>
                        <a:solidFill>
                          <a:srgbClr val="000000"/>
                        </a:solidFill>
                        <a:effectLst/>
                        <a:latin typeface="Arial" charset="0"/>
                        <a:cs typeface="Arial" charset="0"/>
                      </a:endParaRPr>
                    </a:p>
                  </a:txBody>
                  <a:tcPr marL="99060" marR="99060" marT="45728"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Arial" charset="0"/>
                        </a:rPr>
                        <a:t>Country Specific</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sng" strike="noStrike" cap="none" normalizeH="0" baseline="0" dirty="0" smtClean="0">
                          <a:ln>
                            <a:noFill/>
                          </a:ln>
                          <a:solidFill>
                            <a:srgbClr val="000000"/>
                          </a:solidFill>
                          <a:effectLst/>
                          <a:latin typeface="Arial" charset="0"/>
                          <a:cs typeface="Arial" charset="0"/>
                        </a:rPr>
                        <a:t>Solutions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Software</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Hardware</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Services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etc.</a:t>
                      </a:r>
                      <a:endParaRPr kumimoji="0" lang="en-US" sz="2000" b="1" i="0" u="none" strike="noStrike" cap="none" normalizeH="0" baseline="0" dirty="0" smtClean="0">
                        <a:ln>
                          <a:noFill/>
                        </a:ln>
                        <a:solidFill>
                          <a:srgbClr val="000000"/>
                        </a:solidFill>
                        <a:effectLst/>
                        <a:latin typeface="Arial" charset="0"/>
                        <a:cs typeface="Arial" charset="0"/>
                      </a:endParaRPr>
                    </a:p>
                  </a:txBody>
                  <a:tcPr marL="99060" marR="9906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8" name="Pentagon 7"/>
          <p:cNvSpPr/>
          <p:nvPr/>
        </p:nvSpPr>
        <p:spPr>
          <a:xfrm>
            <a:off x="204952" y="1844558"/>
            <a:ext cx="2456361" cy="2049525"/>
          </a:xfrm>
          <a:prstGeom prst="homePlat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buFont typeface="Arial" pitchFamily="34" charset="0"/>
              <a:buChar char="•"/>
            </a:pPr>
            <a:r>
              <a:rPr lang="en-US" dirty="0" smtClean="0">
                <a:solidFill>
                  <a:srgbClr val="000000"/>
                </a:solidFill>
              </a:rPr>
              <a:t> Health Data Dictionary</a:t>
            </a:r>
          </a:p>
          <a:p>
            <a:pPr>
              <a:buFont typeface="Arial" pitchFamily="34" charset="0"/>
              <a:buChar char="•"/>
            </a:pPr>
            <a:r>
              <a:rPr lang="en-US" dirty="0" smtClean="0">
                <a:solidFill>
                  <a:srgbClr val="000000"/>
                </a:solidFill>
              </a:rPr>
              <a:t> Common E-claims </a:t>
            </a:r>
          </a:p>
          <a:p>
            <a:pPr>
              <a:buFont typeface="Arial" pitchFamily="34" charset="0"/>
              <a:buChar char="•"/>
            </a:pPr>
            <a:r>
              <a:rPr lang="en-US" dirty="0">
                <a:solidFill>
                  <a:srgbClr val="000000"/>
                </a:solidFill>
              </a:rPr>
              <a:t> </a:t>
            </a:r>
            <a:r>
              <a:rPr lang="en-US" dirty="0" smtClean="0">
                <a:solidFill>
                  <a:srgbClr val="000000"/>
                </a:solidFill>
              </a:rPr>
              <a:t>Standards selection</a:t>
            </a:r>
          </a:p>
          <a:p>
            <a:pPr>
              <a:buFont typeface="Arial" pitchFamily="34" charset="0"/>
              <a:buChar char="•"/>
            </a:pPr>
            <a:r>
              <a:rPr lang="en-US" dirty="0" smtClean="0">
                <a:solidFill>
                  <a:srgbClr val="000000"/>
                </a:solidFill>
              </a:rPr>
              <a:t>Provider Management</a:t>
            </a:r>
            <a:endParaRPr lang="en-US" dirty="0">
              <a:solidFill>
                <a:srgbClr val="000000"/>
              </a:solidFill>
            </a:endParaRPr>
          </a:p>
        </p:txBody>
      </p:sp>
      <p:sp>
        <p:nvSpPr>
          <p:cNvPr id="9" name="Pentagon 8"/>
          <p:cNvSpPr/>
          <p:nvPr/>
        </p:nvSpPr>
        <p:spPr>
          <a:xfrm flipH="1">
            <a:off x="6905767" y="3920350"/>
            <a:ext cx="2569308" cy="2049525"/>
          </a:xfrm>
          <a:prstGeom prst="homePlat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rtlCol="0" anchor="ctr"/>
          <a:lstStyle/>
          <a:p>
            <a:pPr algn="ctr">
              <a:buFont typeface="Arial" pitchFamily="34" charset="0"/>
              <a:buChar char="•"/>
            </a:pPr>
            <a:r>
              <a:rPr lang="en-US" dirty="0" smtClean="0">
                <a:solidFill>
                  <a:srgbClr val="000000"/>
                </a:solidFill>
              </a:rPr>
              <a:t> Support country led deployments with partners like GIZ</a:t>
            </a:r>
            <a:endParaRPr lang="en-US" dirty="0">
              <a:solidFill>
                <a:srgbClr val="000000"/>
              </a:solidFill>
            </a:endParaRPr>
          </a:p>
        </p:txBody>
      </p:sp>
      <p:sp>
        <p:nvSpPr>
          <p:cNvPr id="12" name="Curved Down Arrow 11"/>
          <p:cNvSpPr/>
          <p:nvPr/>
        </p:nvSpPr>
        <p:spPr>
          <a:xfrm rot="3049255">
            <a:off x="4086481" y="2950163"/>
            <a:ext cx="3259280" cy="1295400"/>
          </a:xfrm>
          <a:prstGeom prst="curvedDownArrow">
            <a:avLst/>
          </a:prstGeom>
          <a:solidFill>
            <a:schemeClr val="bg1">
              <a:lumMod val="50000"/>
              <a:alpha val="3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rot="14174887">
            <a:off x="2359411" y="3947311"/>
            <a:ext cx="3259280" cy="1295400"/>
          </a:xfrm>
          <a:prstGeom prst="curvedDownArrow">
            <a:avLst/>
          </a:prstGeom>
          <a:solidFill>
            <a:schemeClr val="bg1">
              <a:lumMod val="50000"/>
              <a:alpha val="3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Up Arrow 10"/>
          <p:cNvSpPr/>
          <p:nvPr/>
        </p:nvSpPr>
        <p:spPr>
          <a:xfrm rot="3648019">
            <a:off x="3689132" y="4004442"/>
            <a:ext cx="1481958" cy="819807"/>
          </a:xfrm>
          <a:prstGeom prst="curvedUpArrow">
            <a:avLst/>
          </a:prstGeom>
          <a:solidFill>
            <a:srgbClr val="00B050">
              <a:alpha val="40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p:cNvSpPr/>
          <p:nvPr/>
        </p:nvSpPr>
        <p:spPr>
          <a:xfrm rot="14360241">
            <a:off x="4535212" y="3337036"/>
            <a:ext cx="1481958" cy="819807"/>
          </a:xfrm>
          <a:prstGeom prst="curvedUpArrow">
            <a:avLst/>
          </a:prstGeom>
          <a:solidFill>
            <a:srgbClr val="00B050">
              <a:alpha val="40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Pentagon 14"/>
          <p:cNvSpPr/>
          <p:nvPr/>
        </p:nvSpPr>
        <p:spPr>
          <a:xfrm flipH="1">
            <a:off x="6905767" y="1741030"/>
            <a:ext cx="2630268" cy="2049525"/>
          </a:xfrm>
          <a:prstGeom prst="homePlat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0" rtlCol="0" anchor="ctr"/>
          <a:lstStyle/>
          <a:p>
            <a:pPr algn="ctr">
              <a:buFont typeface="Arial" pitchFamily="34" charset="0"/>
              <a:buChar char="•"/>
            </a:pPr>
            <a:r>
              <a:rPr lang="en-US" dirty="0" smtClean="0">
                <a:solidFill>
                  <a:srgbClr val="000000"/>
                </a:solidFill>
              </a:rPr>
              <a:t> Coordinate with country led planning</a:t>
            </a:r>
            <a:endParaRPr lang="en-US" dirty="0">
              <a:solidFill>
                <a:srgbClr val="000000"/>
              </a:solidFill>
            </a:endParaRPr>
          </a:p>
        </p:txBody>
      </p:sp>
      <p:sp>
        <p:nvSpPr>
          <p:cNvPr id="16" name="Pentagon 15"/>
          <p:cNvSpPr/>
          <p:nvPr/>
        </p:nvSpPr>
        <p:spPr>
          <a:xfrm>
            <a:off x="204952" y="4023878"/>
            <a:ext cx="2415418" cy="2390570"/>
          </a:xfrm>
          <a:prstGeom prst="homePlat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r>
              <a:rPr lang="en-US" dirty="0" smtClean="0">
                <a:solidFill>
                  <a:srgbClr val="000000"/>
                </a:solidFill>
              </a:rPr>
              <a:t> </a:t>
            </a:r>
          </a:p>
          <a:p>
            <a:pPr>
              <a:buFont typeface="Arial" pitchFamily="34" charset="0"/>
              <a:buChar char="•"/>
            </a:pPr>
            <a:r>
              <a:rPr lang="en-US" dirty="0" smtClean="0">
                <a:solidFill>
                  <a:srgbClr val="000000"/>
                </a:solidFill>
              </a:rPr>
              <a:t>Develop Open HDD </a:t>
            </a:r>
          </a:p>
          <a:p>
            <a:pPr>
              <a:buFont typeface="Arial" pitchFamily="34" charset="0"/>
              <a:buChar char="•"/>
            </a:pPr>
            <a:r>
              <a:rPr lang="en-US" dirty="0" smtClean="0">
                <a:solidFill>
                  <a:srgbClr val="000000"/>
                </a:solidFill>
              </a:rPr>
              <a:t> Mobile Payments</a:t>
            </a:r>
          </a:p>
          <a:p>
            <a:pPr>
              <a:buFont typeface="Arial" pitchFamily="34" charset="0"/>
              <a:buChar char="•"/>
            </a:pPr>
            <a:r>
              <a:rPr lang="en-US" dirty="0" smtClean="0">
                <a:solidFill>
                  <a:srgbClr val="000000"/>
                </a:solidFill>
              </a:rPr>
              <a:t> Adapt COTS or Build FOSS </a:t>
            </a:r>
          </a:p>
          <a:p>
            <a:pPr>
              <a:buFont typeface="Arial" pitchFamily="34" charset="0"/>
              <a:buChar char="•"/>
            </a:pPr>
            <a:endParaRPr lang="en-US" dirty="0">
              <a:solidFill>
                <a:srgbClr val="000000"/>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work in practice</a:t>
            </a:r>
            <a:endParaRPr lang="en-US" dirty="0"/>
          </a:p>
        </p:txBody>
      </p:sp>
      <p:sp>
        <p:nvSpPr>
          <p:cNvPr id="4" name="Text Placeholder 3"/>
          <p:cNvSpPr>
            <a:spLocks noGrp="1"/>
          </p:cNvSpPr>
          <p:nvPr>
            <p:ph type="body" sz="quarter" idx="10"/>
          </p:nvPr>
        </p:nvSpPr>
        <p:spPr/>
        <p:txBody>
          <a:bodyPr/>
          <a:lstStyle/>
          <a:p>
            <a:r>
              <a:rPr lang="en-US" dirty="0">
                <a:hlinkClick r:id="rId2"/>
              </a:rPr>
              <a:t>http://</a:t>
            </a:r>
            <a:r>
              <a:rPr lang="en-US" dirty="0" smtClean="0">
                <a:hlinkClick r:id="rId2"/>
              </a:rPr>
              <a:t>player.vimeo.com/video/51764451?badge=0</a:t>
            </a:r>
            <a:endParaRPr lang="en-US" dirty="0" smtClean="0"/>
          </a:p>
          <a:p>
            <a:endParaRPr lang="en-US" dirty="0"/>
          </a:p>
        </p:txBody>
      </p:sp>
    </p:spTree>
    <p:extLst>
      <p:ext uri="{BB962C8B-B14F-4D97-AF65-F5344CB8AC3E}">
        <p14:creationId xmlns:p14="http://schemas.microsoft.com/office/powerpoint/2010/main" val="336584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523" y="247342"/>
            <a:ext cx="9576749" cy="1143000"/>
          </a:xfrm>
        </p:spPr>
        <p:txBody>
          <a:bodyPr/>
          <a:lstStyle/>
          <a:p>
            <a:r>
              <a:rPr lang="en-US" dirty="0" smtClean="0"/>
              <a:t>What is an example of the IT problems?</a:t>
            </a:r>
            <a:endParaRPr lang="en-US" dirty="0"/>
          </a:p>
        </p:txBody>
      </p:sp>
      <p:sp>
        <p:nvSpPr>
          <p:cNvPr id="4" name="Text Placeholder 3"/>
          <p:cNvSpPr>
            <a:spLocks noGrp="1"/>
          </p:cNvSpPr>
          <p:nvPr>
            <p:ph type="body" sz="quarter" idx="10"/>
          </p:nvPr>
        </p:nvSpPr>
        <p:spPr/>
        <p:txBody>
          <a:bodyPr/>
          <a:lstStyle/>
          <a:p>
            <a:r>
              <a:rPr lang="en-US" dirty="0" smtClean="0"/>
              <a:t>Claims Backlog in Ghana</a:t>
            </a:r>
            <a:endParaRPr lang="en-US" dirty="0"/>
          </a:p>
        </p:txBody>
      </p:sp>
      <p:grpSp>
        <p:nvGrpSpPr>
          <p:cNvPr id="5" name="Group 4"/>
          <p:cNvGrpSpPr/>
          <p:nvPr/>
        </p:nvGrpSpPr>
        <p:grpSpPr>
          <a:xfrm>
            <a:off x="0" y="1301169"/>
            <a:ext cx="9503568" cy="5556831"/>
            <a:chOff x="402432" y="1301169"/>
            <a:chExt cx="8823079" cy="5068959"/>
          </a:xfrm>
        </p:grpSpPr>
        <p:grpSp>
          <p:nvGrpSpPr>
            <p:cNvPr id="6" name="Group 19"/>
            <p:cNvGrpSpPr/>
            <p:nvPr/>
          </p:nvGrpSpPr>
          <p:grpSpPr>
            <a:xfrm>
              <a:off x="402432" y="1752600"/>
              <a:ext cx="8823079" cy="4617528"/>
              <a:chOff x="1082980" y="1482276"/>
              <a:chExt cx="7432874" cy="4350037"/>
            </a:xfrm>
          </p:grpSpPr>
          <p:sp>
            <p:nvSpPr>
              <p:cNvPr id="9" name="TextBox 8"/>
              <p:cNvSpPr txBox="1"/>
              <p:nvPr/>
            </p:nvSpPr>
            <p:spPr>
              <a:xfrm>
                <a:off x="1082980" y="5432185"/>
                <a:ext cx="7345483" cy="400128"/>
              </a:xfrm>
              <a:prstGeom prst="rect">
                <a:avLst/>
              </a:prstGeom>
              <a:noFill/>
              <a:ln>
                <a:solidFill>
                  <a:schemeClr val="bg1">
                    <a:lumMod val="6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eaLnBrk="1" hangingPunct="1">
                  <a:lnSpc>
                    <a:spcPct val="90000"/>
                  </a:lnSpc>
                  <a:buFontTx/>
                  <a:buNone/>
                  <a:defRPr/>
                </a:pPr>
                <a:r>
                  <a:rPr lang="en-US" sz="1200" dirty="0" smtClean="0"/>
                  <a:t>*”CFS2” conditions for sustainability and scalability, “SDLC</a:t>
                </a:r>
                <a:r>
                  <a:rPr lang="en-US" sz="1200" dirty="0"/>
                  <a:t>” software development life cycle, “OS” operating systems, “TCO” total cost of ownership.</a:t>
                </a:r>
              </a:p>
            </p:txBody>
          </p:sp>
          <p:grpSp>
            <p:nvGrpSpPr>
              <p:cNvPr id="10" name="Group 23"/>
              <p:cNvGrpSpPr/>
              <p:nvPr/>
            </p:nvGrpSpPr>
            <p:grpSpPr>
              <a:xfrm>
                <a:off x="1439390" y="1482276"/>
                <a:ext cx="7076464" cy="3886910"/>
                <a:chOff x="452438" y="1714500"/>
                <a:chExt cx="7076464" cy="3886910"/>
              </a:xfrm>
            </p:grpSpPr>
            <p:sp>
              <p:nvSpPr>
                <p:cNvPr id="11" name="Chevron 10"/>
                <p:cNvSpPr/>
                <p:nvPr/>
              </p:nvSpPr>
              <p:spPr bwMode="auto">
                <a:xfrm>
                  <a:off x="5188404" y="1925638"/>
                  <a:ext cx="2340498" cy="2027237"/>
                </a:xfrm>
                <a:prstGeom prst="chevron">
                  <a:avLst/>
                </a:prstGeom>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457200" bIns="0" anchor="ctr"/>
                <a:lstStyle/>
                <a:p>
                  <a:pPr algn="l" eaLnBrk="1" hangingPunct="1">
                    <a:lnSpc>
                      <a:spcPct val="90000"/>
                    </a:lnSpc>
                    <a:buFontTx/>
                    <a:buNone/>
                    <a:defRPr/>
                  </a:pPr>
                  <a:r>
                    <a:rPr lang="en-US" sz="1800" b="1" dirty="0">
                      <a:solidFill>
                        <a:schemeClr val="tx1"/>
                      </a:solidFill>
                      <a:latin typeface="Arial" pitchFamily="34" charset="0"/>
                      <a:cs typeface="Arial" pitchFamily="34" charset="0"/>
                    </a:rPr>
                    <a:t>   Deploy</a:t>
                  </a:r>
                </a:p>
              </p:txBody>
            </p:sp>
            <p:sp>
              <p:nvSpPr>
                <p:cNvPr id="12" name="Chevron 11"/>
                <p:cNvSpPr/>
                <p:nvPr/>
              </p:nvSpPr>
              <p:spPr bwMode="auto">
                <a:xfrm>
                  <a:off x="3600292" y="1925638"/>
                  <a:ext cx="2340498" cy="2027237"/>
                </a:xfrm>
                <a:prstGeom prst="chevron">
                  <a:avLst/>
                </a:prstGeom>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457200" bIns="0" anchor="ctr"/>
                <a:lstStyle/>
                <a:p>
                  <a:pPr algn="l" eaLnBrk="1" hangingPunct="1">
                    <a:lnSpc>
                      <a:spcPct val="90000"/>
                    </a:lnSpc>
                    <a:buFontTx/>
                    <a:buNone/>
                    <a:defRPr/>
                  </a:pPr>
                  <a:r>
                    <a:rPr lang="en-US" sz="1800" b="1" dirty="0">
                      <a:solidFill>
                        <a:schemeClr val="tx1"/>
                      </a:solidFill>
                      <a:latin typeface="Arial" pitchFamily="34" charset="0"/>
                      <a:cs typeface="Arial" pitchFamily="34" charset="0"/>
                    </a:rPr>
                    <a:t>   Develop</a:t>
                  </a:r>
                </a:p>
              </p:txBody>
            </p:sp>
            <p:sp>
              <p:nvSpPr>
                <p:cNvPr id="13" name="Chevron 12"/>
                <p:cNvSpPr/>
                <p:nvPr/>
              </p:nvSpPr>
              <p:spPr bwMode="auto">
                <a:xfrm>
                  <a:off x="2054735" y="1925638"/>
                  <a:ext cx="2340498" cy="2027237"/>
                </a:xfrm>
                <a:prstGeom prst="chevron">
                  <a:avLst/>
                </a:prstGeom>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457200" bIns="0" anchor="ctr"/>
                <a:lstStyle/>
                <a:p>
                  <a:pPr algn="l" eaLnBrk="1" hangingPunct="1">
                    <a:lnSpc>
                      <a:spcPct val="90000"/>
                    </a:lnSpc>
                    <a:buFontTx/>
                    <a:buNone/>
                    <a:defRPr/>
                  </a:pPr>
                  <a:r>
                    <a:rPr lang="en-US" sz="1800" b="1" dirty="0">
                      <a:solidFill>
                        <a:schemeClr val="tx1"/>
                      </a:solidFill>
                    </a:rPr>
                    <a:t>   </a:t>
                  </a:r>
                  <a:r>
                    <a:rPr lang="en-US" sz="1800" b="1" dirty="0">
                      <a:solidFill>
                        <a:schemeClr val="tx1"/>
                      </a:solidFill>
                      <a:latin typeface="Arial" pitchFamily="34" charset="0"/>
                      <a:cs typeface="Arial" pitchFamily="34" charset="0"/>
                    </a:rPr>
                    <a:t>Design</a:t>
                  </a:r>
                </a:p>
              </p:txBody>
            </p:sp>
            <p:sp>
              <p:nvSpPr>
                <p:cNvPr id="14" name="Chevron 13"/>
                <p:cNvSpPr/>
                <p:nvPr/>
              </p:nvSpPr>
              <p:spPr bwMode="auto">
                <a:xfrm>
                  <a:off x="452438" y="1925638"/>
                  <a:ext cx="2340498" cy="2027237"/>
                </a:xfrm>
                <a:prstGeom prst="chevron">
                  <a:avLst/>
                </a:prstGeom>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274320" rIns="457200" bIns="0" anchor="ctr"/>
                <a:lstStyle/>
                <a:p>
                  <a:pPr algn="l" eaLnBrk="1" hangingPunct="1">
                    <a:lnSpc>
                      <a:spcPts val="1200"/>
                    </a:lnSpc>
                    <a:spcBef>
                      <a:spcPts val="0"/>
                    </a:spcBef>
                    <a:buFontTx/>
                    <a:buNone/>
                    <a:defRPr/>
                  </a:pPr>
                  <a:endParaRPr lang="en-US" sz="1800" b="1" dirty="0">
                    <a:solidFill>
                      <a:schemeClr val="tx1"/>
                    </a:solidFill>
                  </a:endParaRPr>
                </a:p>
              </p:txBody>
            </p:sp>
            <p:sp>
              <p:nvSpPr>
                <p:cNvPr id="15" name="TextBox 14"/>
                <p:cNvSpPr txBox="1"/>
                <p:nvPr/>
              </p:nvSpPr>
              <p:spPr>
                <a:xfrm>
                  <a:off x="463738" y="4042005"/>
                  <a:ext cx="1336986" cy="1524219"/>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algn="l" eaLnBrk="1" hangingPunct="1">
                    <a:lnSpc>
                      <a:spcPct val="90000"/>
                    </a:lnSpc>
                    <a:buFontTx/>
                    <a:buNone/>
                    <a:defRPr/>
                  </a:pPr>
                  <a:r>
                    <a:rPr lang="en-US" sz="1600" dirty="0"/>
                    <a:t>Context</a:t>
                  </a:r>
                </a:p>
                <a:p>
                  <a:pPr algn="l" eaLnBrk="1" hangingPunct="1">
                    <a:lnSpc>
                      <a:spcPct val="90000"/>
                    </a:lnSpc>
                    <a:buFontTx/>
                    <a:buNone/>
                    <a:defRPr/>
                  </a:pPr>
                  <a:r>
                    <a:rPr lang="en-US" sz="1600" dirty="0"/>
                    <a:t>Problems</a:t>
                  </a:r>
                </a:p>
                <a:p>
                  <a:pPr algn="l" eaLnBrk="1" hangingPunct="1">
                    <a:lnSpc>
                      <a:spcPct val="90000"/>
                    </a:lnSpc>
                    <a:buFontTx/>
                    <a:buNone/>
                    <a:defRPr/>
                  </a:pPr>
                  <a:r>
                    <a:rPr lang="en-US" sz="1600" dirty="0"/>
                    <a:t>Users</a:t>
                  </a:r>
                </a:p>
                <a:p>
                  <a:pPr algn="l" eaLnBrk="1" hangingPunct="1">
                    <a:lnSpc>
                      <a:spcPct val="90000"/>
                    </a:lnSpc>
                    <a:buFontTx/>
                    <a:buNone/>
                    <a:defRPr/>
                  </a:pPr>
                  <a:r>
                    <a:rPr lang="en-US" sz="1600" dirty="0"/>
                    <a:t>Processes</a:t>
                  </a:r>
                </a:p>
                <a:p>
                  <a:pPr algn="l" eaLnBrk="1" hangingPunct="1">
                    <a:lnSpc>
                      <a:spcPct val="90000"/>
                    </a:lnSpc>
                    <a:buFontTx/>
                    <a:buNone/>
                    <a:defRPr/>
                  </a:pPr>
                  <a:r>
                    <a:rPr lang="en-US" sz="1600" dirty="0"/>
                    <a:t>Requirements</a:t>
                  </a:r>
                </a:p>
                <a:p>
                  <a:pPr algn="l" eaLnBrk="1" hangingPunct="1">
                    <a:lnSpc>
                      <a:spcPct val="90000"/>
                    </a:lnSpc>
                    <a:buFontTx/>
                    <a:buNone/>
                    <a:defRPr/>
                  </a:pPr>
                  <a:r>
                    <a:rPr lang="en-US" sz="1600" dirty="0" smtClean="0"/>
                    <a:t>CFS2*</a:t>
                  </a:r>
                  <a:endParaRPr lang="en-US" sz="1600" dirty="0"/>
                </a:p>
              </p:txBody>
            </p:sp>
            <p:sp>
              <p:nvSpPr>
                <p:cNvPr id="16" name="TextBox 15"/>
                <p:cNvSpPr txBox="1"/>
                <p:nvPr/>
              </p:nvSpPr>
              <p:spPr>
                <a:xfrm>
                  <a:off x="2067474" y="4042005"/>
                  <a:ext cx="1336986" cy="1524219"/>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algn="l" eaLnBrk="1" hangingPunct="1">
                    <a:lnSpc>
                      <a:spcPct val="90000"/>
                    </a:lnSpc>
                    <a:buFontTx/>
                    <a:buNone/>
                    <a:defRPr/>
                  </a:pPr>
                  <a:r>
                    <a:rPr lang="en-US" sz="1600" dirty="0"/>
                    <a:t>Specifications</a:t>
                  </a:r>
                </a:p>
                <a:p>
                  <a:pPr algn="l" eaLnBrk="1" hangingPunct="1">
                    <a:lnSpc>
                      <a:spcPct val="90000"/>
                    </a:lnSpc>
                    <a:buFontTx/>
                    <a:buNone/>
                    <a:defRPr/>
                  </a:pPr>
                  <a:r>
                    <a:rPr lang="en-US" sz="1600" dirty="0"/>
                    <a:t>Data Model</a:t>
                  </a:r>
                </a:p>
                <a:p>
                  <a:pPr algn="l" eaLnBrk="1" hangingPunct="1">
                    <a:lnSpc>
                      <a:spcPct val="90000"/>
                    </a:lnSpc>
                    <a:buFontTx/>
                    <a:buNone/>
                    <a:defRPr/>
                  </a:pPr>
                  <a:r>
                    <a:rPr lang="en-US" sz="1600" dirty="0"/>
                    <a:t>User Interface</a:t>
                  </a:r>
                </a:p>
                <a:p>
                  <a:pPr algn="l" eaLnBrk="1" hangingPunct="1">
                    <a:lnSpc>
                      <a:spcPct val="90000"/>
                    </a:lnSpc>
                    <a:buFontTx/>
                    <a:buNone/>
                    <a:defRPr/>
                  </a:pPr>
                  <a:r>
                    <a:rPr lang="en-US" sz="1600" dirty="0"/>
                    <a:t>Device </a:t>
                  </a:r>
                  <a:r>
                    <a:rPr lang="en-US" sz="1600" dirty="0" smtClean="0"/>
                    <a:t>Types</a:t>
                  </a:r>
                  <a:endParaRPr lang="en-US" sz="1600" dirty="0"/>
                </a:p>
                <a:p>
                  <a:pPr algn="l" eaLnBrk="1" hangingPunct="1">
                    <a:lnSpc>
                      <a:spcPct val="90000"/>
                    </a:lnSpc>
                    <a:buFontTx/>
                    <a:buNone/>
                    <a:defRPr/>
                  </a:pPr>
                  <a:r>
                    <a:rPr lang="en-US" sz="1600" dirty="0"/>
                    <a:t>Interfaces</a:t>
                  </a:r>
                </a:p>
                <a:p>
                  <a:pPr algn="l" eaLnBrk="1" hangingPunct="1">
                    <a:lnSpc>
                      <a:spcPct val="90000"/>
                    </a:lnSpc>
                    <a:buFontTx/>
                    <a:buNone/>
                    <a:defRPr/>
                  </a:pPr>
                  <a:r>
                    <a:rPr lang="en-US" sz="1600" dirty="0"/>
                    <a:t>Standards</a:t>
                  </a:r>
                </a:p>
              </p:txBody>
            </p:sp>
            <p:sp>
              <p:nvSpPr>
                <p:cNvPr id="17" name="TextBox 16"/>
                <p:cNvSpPr txBox="1"/>
                <p:nvPr/>
              </p:nvSpPr>
              <p:spPr>
                <a:xfrm>
                  <a:off x="3624319" y="4077191"/>
                  <a:ext cx="1358439" cy="1524219"/>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algn="l" eaLnBrk="1" hangingPunct="1">
                    <a:lnSpc>
                      <a:spcPct val="90000"/>
                    </a:lnSpc>
                    <a:buFontTx/>
                    <a:buNone/>
                    <a:defRPr/>
                  </a:pPr>
                  <a:r>
                    <a:rPr lang="en-US" sz="1600" dirty="0"/>
                    <a:t>SDLC*</a:t>
                  </a:r>
                </a:p>
                <a:p>
                  <a:pPr algn="l" eaLnBrk="1" hangingPunct="1">
                    <a:lnSpc>
                      <a:spcPct val="90000"/>
                    </a:lnSpc>
                    <a:buFontTx/>
                    <a:buNone/>
                    <a:defRPr/>
                  </a:pPr>
                  <a:r>
                    <a:rPr lang="en-US" sz="1600" dirty="0"/>
                    <a:t>Dev Tools</a:t>
                  </a:r>
                </a:p>
                <a:p>
                  <a:pPr algn="l" eaLnBrk="1" hangingPunct="1">
                    <a:lnSpc>
                      <a:spcPct val="90000"/>
                    </a:lnSpc>
                    <a:buFontTx/>
                    <a:buNone/>
                    <a:defRPr/>
                  </a:pPr>
                  <a:r>
                    <a:rPr lang="en-US" sz="1600" dirty="0"/>
                    <a:t>Data base</a:t>
                  </a:r>
                </a:p>
                <a:p>
                  <a:pPr algn="l" eaLnBrk="1" hangingPunct="1">
                    <a:lnSpc>
                      <a:spcPct val="90000"/>
                    </a:lnSpc>
                    <a:buFontTx/>
                    <a:buNone/>
                    <a:defRPr/>
                  </a:pPr>
                  <a:r>
                    <a:rPr lang="en-US" sz="1600" dirty="0"/>
                    <a:t>OS*</a:t>
                  </a:r>
                </a:p>
                <a:p>
                  <a:pPr algn="l" eaLnBrk="1" hangingPunct="1">
                    <a:lnSpc>
                      <a:spcPct val="90000"/>
                    </a:lnSpc>
                    <a:buFontTx/>
                    <a:buNone/>
                    <a:defRPr/>
                  </a:pPr>
                  <a:r>
                    <a:rPr lang="en-US" sz="1600" dirty="0"/>
                    <a:t>Network</a:t>
                  </a:r>
                </a:p>
                <a:p>
                  <a:pPr algn="l" eaLnBrk="1" hangingPunct="1">
                    <a:lnSpc>
                      <a:spcPct val="90000"/>
                    </a:lnSpc>
                    <a:buFontTx/>
                    <a:buNone/>
                    <a:defRPr/>
                  </a:pPr>
                  <a:r>
                    <a:rPr lang="en-US" sz="1600" dirty="0"/>
                    <a:t>Road </a:t>
                  </a:r>
                  <a:r>
                    <a:rPr lang="en-US" sz="1600" dirty="0" smtClean="0"/>
                    <a:t>Map</a:t>
                  </a:r>
                  <a:endParaRPr lang="en-US" sz="1600" dirty="0"/>
                </a:p>
              </p:txBody>
            </p:sp>
            <p:sp>
              <p:nvSpPr>
                <p:cNvPr id="18" name="TextBox 17"/>
                <p:cNvSpPr txBox="1"/>
                <p:nvPr/>
              </p:nvSpPr>
              <p:spPr>
                <a:xfrm>
                  <a:off x="5179411" y="4042005"/>
                  <a:ext cx="1336986" cy="1524219"/>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algn="l" eaLnBrk="1" hangingPunct="1">
                    <a:lnSpc>
                      <a:spcPct val="90000"/>
                    </a:lnSpc>
                    <a:buFontTx/>
                    <a:buNone/>
                    <a:defRPr/>
                  </a:pPr>
                  <a:r>
                    <a:rPr lang="en-US" sz="1600" dirty="0"/>
                    <a:t>User Training</a:t>
                  </a:r>
                </a:p>
                <a:p>
                  <a:pPr algn="l" eaLnBrk="1" hangingPunct="1">
                    <a:lnSpc>
                      <a:spcPct val="90000"/>
                    </a:lnSpc>
                    <a:buFontTx/>
                    <a:buNone/>
                    <a:defRPr/>
                  </a:pPr>
                  <a:r>
                    <a:rPr lang="en-US" sz="1600" dirty="0"/>
                    <a:t>Migration </a:t>
                  </a:r>
                  <a:r>
                    <a:rPr lang="en-US" sz="1600" dirty="0" smtClean="0"/>
                    <a:t>Plan</a:t>
                  </a:r>
                  <a:endParaRPr lang="en-US" sz="1600" dirty="0"/>
                </a:p>
                <a:p>
                  <a:pPr algn="l" eaLnBrk="1" hangingPunct="1">
                    <a:lnSpc>
                      <a:spcPct val="90000"/>
                    </a:lnSpc>
                    <a:buFontTx/>
                    <a:buNone/>
                    <a:defRPr/>
                  </a:pPr>
                  <a:r>
                    <a:rPr lang="en-US" sz="1600" dirty="0"/>
                    <a:t>Infrastructure</a:t>
                  </a:r>
                </a:p>
                <a:p>
                  <a:pPr algn="l" eaLnBrk="1" hangingPunct="1">
                    <a:lnSpc>
                      <a:spcPct val="90000"/>
                    </a:lnSpc>
                    <a:buFontTx/>
                    <a:buNone/>
                    <a:defRPr/>
                  </a:pPr>
                  <a:r>
                    <a:rPr lang="en-US" sz="1600" dirty="0"/>
                    <a:t>TCO</a:t>
                  </a:r>
                  <a:r>
                    <a:rPr lang="en-US" sz="1600" dirty="0" smtClean="0"/>
                    <a:t>*/Budget</a:t>
                  </a:r>
                  <a:endParaRPr lang="en-US" sz="1600" dirty="0"/>
                </a:p>
                <a:p>
                  <a:pPr algn="l" eaLnBrk="1" hangingPunct="1">
                    <a:lnSpc>
                      <a:spcPct val="90000"/>
                    </a:lnSpc>
                    <a:buFontTx/>
                    <a:buNone/>
                    <a:defRPr/>
                  </a:pPr>
                  <a:r>
                    <a:rPr lang="en-US" sz="1600" dirty="0"/>
                    <a:t>Support </a:t>
                  </a:r>
                  <a:r>
                    <a:rPr lang="en-US" sz="1600" dirty="0" smtClean="0"/>
                    <a:t>Staff</a:t>
                  </a:r>
                  <a:endParaRPr lang="en-US" sz="1600" dirty="0"/>
                </a:p>
                <a:p>
                  <a:pPr algn="l" eaLnBrk="1" hangingPunct="1">
                    <a:lnSpc>
                      <a:spcPct val="90000"/>
                    </a:lnSpc>
                    <a:buFontTx/>
                    <a:buNone/>
                    <a:defRPr/>
                  </a:pPr>
                  <a:r>
                    <a:rPr lang="en-US" sz="1600" dirty="0"/>
                    <a:t>Maintenance</a:t>
                  </a:r>
                </a:p>
              </p:txBody>
            </p:sp>
            <p:sp>
              <p:nvSpPr>
                <p:cNvPr id="19" name="Oval 18"/>
                <p:cNvSpPr>
                  <a:spLocks noChangeArrowheads="1"/>
                </p:cNvSpPr>
                <p:nvPr/>
              </p:nvSpPr>
              <p:spPr bwMode="auto">
                <a:xfrm>
                  <a:off x="1093788" y="1714500"/>
                  <a:ext cx="339725" cy="319088"/>
                </a:xfrm>
                <a:prstGeom prst="ellipse">
                  <a:avLst/>
                </a:prstGeom>
                <a:solidFill>
                  <a:schemeClr val="tx1"/>
                </a:solidFill>
                <a:ln w="12700" algn="ctr">
                  <a:solidFill>
                    <a:srgbClr val="FFFFFF"/>
                  </a:solidFill>
                  <a:round/>
                  <a:headEnd/>
                  <a:tailEnd/>
                </a:ln>
              </p:spPr>
              <p:txBody>
                <a:bodyPr lIns="0" tIns="0" rIns="0" bIns="0"/>
                <a:lstStyle/>
                <a:p>
                  <a:pPr algn="ctr" eaLnBrk="1" hangingPunct="1">
                    <a:lnSpc>
                      <a:spcPct val="90000"/>
                    </a:lnSpc>
                    <a:buFontTx/>
                    <a:buNone/>
                  </a:pPr>
                  <a:r>
                    <a:rPr lang="en-US" sz="1800" dirty="0">
                      <a:solidFill>
                        <a:schemeClr val="bg1"/>
                      </a:solidFill>
                    </a:rPr>
                    <a:t>1</a:t>
                  </a:r>
                </a:p>
              </p:txBody>
            </p:sp>
            <p:sp>
              <p:nvSpPr>
                <p:cNvPr id="20" name="Oval 19"/>
                <p:cNvSpPr>
                  <a:spLocks noChangeArrowheads="1"/>
                </p:cNvSpPr>
                <p:nvPr/>
              </p:nvSpPr>
              <p:spPr bwMode="auto">
                <a:xfrm>
                  <a:off x="2701925" y="1714500"/>
                  <a:ext cx="339725" cy="319088"/>
                </a:xfrm>
                <a:prstGeom prst="ellipse">
                  <a:avLst/>
                </a:prstGeom>
                <a:solidFill>
                  <a:schemeClr val="tx1"/>
                </a:solidFill>
                <a:ln w="12700" algn="ctr">
                  <a:solidFill>
                    <a:srgbClr val="FFFFFF"/>
                  </a:solidFill>
                  <a:round/>
                  <a:headEnd/>
                  <a:tailEnd/>
                </a:ln>
              </p:spPr>
              <p:txBody>
                <a:bodyPr lIns="0" tIns="0" rIns="0" bIns="0"/>
                <a:lstStyle/>
                <a:p>
                  <a:pPr algn="ctr" eaLnBrk="1" hangingPunct="1">
                    <a:lnSpc>
                      <a:spcPct val="90000"/>
                    </a:lnSpc>
                    <a:buFontTx/>
                    <a:buNone/>
                  </a:pPr>
                  <a:r>
                    <a:rPr lang="en-US" sz="1800" dirty="0">
                      <a:solidFill>
                        <a:schemeClr val="bg1"/>
                      </a:solidFill>
                    </a:rPr>
                    <a:t>2</a:t>
                  </a:r>
                </a:p>
              </p:txBody>
            </p:sp>
            <p:sp>
              <p:nvSpPr>
                <p:cNvPr id="21" name="Oval 20"/>
                <p:cNvSpPr>
                  <a:spLocks noChangeArrowheads="1"/>
                </p:cNvSpPr>
                <p:nvPr/>
              </p:nvSpPr>
              <p:spPr bwMode="auto">
                <a:xfrm>
                  <a:off x="4237038" y="1714500"/>
                  <a:ext cx="341312" cy="319088"/>
                </a:xfrm>
                <a:prstGeom prst="ellipse">
                  <a:avLst/>
                </a:prstGeom>
                <a:solidFill>
                  <a:schemeClr val="tx1"/>
                </a:solidFill>
                <a:ln w="12700" algn="ctr">
                  <a:solidFill>
                    <a:srgbClr val="FFFFFF"/>
                  </a:solidFill>
                  <a:round/>
                  <a:headEnd/>
                  <a:tailEnd/>
                </a:ln>
              </p:spPr>
              <p:txBody>
                <a:bodyPr lIns="0" tIns="0" rIns="0" bIns="0"/>
                <a:lstStyle/>
                <a:p>
                  <a:pPr algn="ctr" eaLnBrk="1" hangingPunct="1">
                    <a:lnSpc>
                      <a:spcPct val="90000"/>
                    </a:lnSpc>
                    <a:buFontTx/>
                    <a:buNone/>
                  </a:pPr>
                  <a:r>
                    <a:rPr lang="en-US" sz="1800" dirty="0">
                      <a:solidFill>
                        <a:schemeClr val="bg1"/>
                      </a:solidFill>
                    </a:rPr>
                    <a:t>3</a:t>
                  </a:r>
                </a:p>
              </p:txBody>
            </p:sp>
            <p:sp>
              <p:nvSpPr>
                <p:cNvPr id="22" name="Oval 21"/>
                <p:cNvSpPr>
                  <a:spLocks noChangeArrowheads="1"/>
                </p:cNvSpPr>
                <p:nvPr/>
              </p:nvSpPr>
              <p:spPr bwMode="auto">
                <a:xfrm>
                  <a:off x="5773738" y="1714500"/>
                  <a:ext cx="339725" cy="319088"/>
                </a:xfrm>
                <a:prstGeom prst="ellipse">
                  <a:avLst/>
                </a:prstGeom>
                <a:solidFill>
                  <a:schemeClr val="tx1"/>
                </a:solidFill>
                <a:ln w="12700" algn="ctr">
                  <a:solidFill>
                    <a:srgbClr val="FFFFFF"/>
                  </a:solidFill>
                  <a:round/>
                  <a:headEnd/>
                  <a:tailEnd/>
                </a:ln>
              </p:spPr>
              <p:txBody>
                <a:bodyPr lIns="0" tIns="0" rIns="0" bIns="0"/>
                <a:lstStyle/>
                <a:p>
                  <a:pPr algn="ctr" eaLnBrk="1" hangingPunct="1">
                    <a:lnSpc>
                      <a:spcPct val="90000"/>
                    </a:lnSpc>
                    <a:buFontTx/>
                    <a:buNone/>
                  </a:pPr>
                  <a:r>
                    <a:rPr lang="en-US" sz="1800" dirty="0">
                      <a:solidFill>
                        <a:schemeClr val="bg1"/>
                      </a:solidFill>
                    </a:rPr>
                    <a:t>4</a:t>
                  </a:r>
                </a:p>
              </p:txBody>
            </p:sp>
            <p:sp>
              <p:nvSpPr>
                <p:cNvPr id="23" name="TextBox 23"/>
                <p:cNvSpPr txBox="1">
                  <a:spLocks noChangeArrowheads="1"/>
                </p:cNvSpPr>
                <p:nvPr/>
              </p:nvSpPr>
              <p:spPr bwMode="auto">
                <a:xfrm>
                  <a:off x="1420813" y="2767013"/>
                  <a:ext cx="1171575" cy="293687"/>
                </a:xfrm>
                <a:prstGeom prst="rect">
                  <a:avLst/>
                </a:prstGeom>
                <a:noFill/>
                <a:ln w="9525">
                  <a:noFill/>
                  <a:miter lim="800000"/>
                  <a:headEnd/>
                  <a:tailEnd/>
                </a:ln>
              </p:spPr>
              <p:txBody>
                <a:bodyPr tIns="91440" rIns="0" bIns="0" anchor="ctr"/>
                <a:lstStyle/>
                <a:p>
                  <a:pPr algn="l" eaLnBrk="1" hangingPunct="1">
                    <a:lnSpc>
                      <a:spcPts val="1200"/>
                    </a:lnSpc>
                    <a:spcBef>
                      <a:spcPct val="0"/>
                    </a:spcBef>
                    <a:buFontTx/>
                    <a:buNone/>
                  </a:pPr>
                  <a:r>
                    <a:rPr lang="en-US" sz="1800" b="1" dirty="0"/>
                    <a:t>Analysis</a:t>
                  </a:r>
                  <a:endParaRPr lang="en-US" b="1" dirty="0"/>
                </a:p>
              </p:txBody>
            </p:sp>
          </p:grpSp>
        </p:grpSp>
        <p:sp>
          <p:nvSpPr>
            <p:cNvPr id="7" name="Left-Right Arrow 6"/>
            <p:cNvSpPr/>
            <p:nvPr/>
          </p:nvSpPr>
          <p:spPr>
            <a:xfrm>
              <a:off x="4591041" y="1304045"/>
              <a:ext cx="3971745" cy="595222"/>
            </a:xfrm>
            <a:prstGeom prst="lef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D9E7F0"/>
                  </a:solidFill>
                </a:rPr>
                <a:t>Most people start here</a:t>
              </a:r>
              <a:endParaRPr lang="en-US" b="1" dirty="0">
                <a:solidFill>
                  <a:srgbClr val="D9E7F0"/>
                </a:solidFill>
              </a:endParaRPr>
            </a:p>
          </p:txBody>
        </p:sp>
        <p:sp>
          <p:nvSpPr>
            <p:cNvPr id="8" name="Left-Right Arrow 7"/>
            <p:cNvSpPr/>
            <p:nvPr/>
          </p:nvSpPr>
          <p:spPr>
            <a:xfrm>
              <a:off x="569454" y="1301169"/>
              <a:ext cx="3971745" cy="595222"/>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solidFill>
                </a:rPr>
                <a:t>Need a bit more focus here</a:t>
              </a:r>
              <a:endParaRPr lang="en-US" b="1" dirty="0">
                <a:solidFill>
                  <a:schemeClr val="bg2"/>
                </a:solidFill>
              </a:endParaRPr>
            </a:p>
          </p:txBody>
        </p:sp>
      </p:grpSp>
      <p:pic>
        <p:nvPicPr>
          <p:cNvPr id="1027" name="Picture 3" descr="C:\Users\kwilson\AppData\Local\Microsoft\Windows\Temporary Internet Files\Content.Outlook\AN1342L0\IMG_5060.JPG"/>
          <p:cNvPicPr>
            <a:picLocks noChangeAspect="1" noChangeArrowheads="1"/>
          </p:cNvPicPr>
          <p:nvPr/>
        </p:nvPicPr>
        <p:blipFill>
          <a:blip r:embed="rId2" cstate="print"/>
          <a:srcRect/>
          <a:stretch>
            <a:fillRect/>
          </a:stretch>
        </p:blipFill>
        <p:spPr bwMode="auto">
          <a:xfrm>
            <a:off x="599363" y="2006221"/>
            <a:ext cx="6469039" cy="4851779"/>
          </a:xfrm>
          <a:prstGeom prst="rect">
            <a:avLst/>
          </a:prstGeom>
          <a:noFill/>
        </p:spPr>
      </p:pic>
      <p:pic>
        <p:nvPicPr>
          <p:cNvPr id="1026" name="Picture 2"/>
          <p:cNvPicPr>
            <a:picLocks noGrp="1" noChangeAspect="1" noChangeArrowheads="1"/>
          </p:cNvPicPr>
          <p:nvPr>
            <p:ph idx="1"/>
          </p:nvPr>
        </p:nvPicPr>
        <p:blipFill>
          <a:blip r:embed="rId3" cstate="print"/>
          <a:srcRect/>
          <a:stretch>
            <a:fillRect/>
          </a:stretch>
        </p:blipFill>
        <p:spPr bwMode="auto">
          <a:xfrm>
            <a:off x="5818354" y="1971910"/>
            <a:ext cx="3541736" cy="48860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xit" presetSubtype="0" fill="hold" grpId="0" nodeType="withEffect">
                                  <p:stCondLst>
                                    <p:cond delay="0"/>
                                  </p:stCondLst>
                                  <p:childTnLst>
                                    <p:animEffect transition="out" filter="dissolve">
                                      <p:cBhvr>
                                        <p:cTn id="9" dur="500"/>
                                        <p:tgtEl>
                                          <p:spTgt spid="4">
                                            <p:txEl>
                                              <p:pRg st="0" end="0"/>
                                            </p:txEl>
                                          </p:spTgt>
                                        </p:tgtEl>
                                      </p:cBhvr>
                                    </p:animEffect>
                                    <p:set>
                                      <p:cBhvr>
                                        <p:cTn id="10" dur="1" fill="hold">
                                          <p:stCondLst>
                                            <p:cond delay="499"/>
                                          </p:stCondLst>
                                        </p:cTn>
                                        <p:tgtEl>
                                          <p:spTgt spid="4">
                                            <p:txEl>
                                              <p:pRg st="0" end="0"/>
                                            </p:txEl>
                                          </p:spTgt>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027"/>
                                        </p:tgtEl>
                                      </p:cBhvr>
                                    </p:animEffect>
                                    <p:set>
                                      <p:cBhvr>
                                        <p:cTn id="13" dur="1" fill="hold">
                                          <p:stCondLst>
                                            <p:cond delay="499"/>
                                          </p:stCondLst>
                                        </p:cTn>
                                        <p:tgtEl>
                                          <p:spTgt spid="1027"/>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026"/>
                                        </p:tgtEl>
                                      </p:cBhvr>
                                    </p:animEffect>
                                    <p:set>
                                      <p:cBhvr>
                                        <p:cTn id="16"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57" y="32280"/>
            <a:ext cx="9905289" cy="1514900"/>
          </a:xfrm>
        </p:spPr>
        <p:txBody>
          <a:bodyPr/>
          <a:lstStyle/>
          <a:p>
            <a:r>
              <a:rPr lang="en-US" dirty="0" smtClean="0"/>
              <a:t>What is our approach?</a:t>
            </a:r>
            <a:endParaRPr lang="en-US" dirty="0"/>
          </a:p>
        </p:txBody>
      </p:sp>
      <p:grpSp>
        <p:nvGrpSpPr>
          <p:cNvPr id="17" name="Group 16"/>
          <p:cNvGrpSpPr/>
          <p:nvPr/>
        </p:nvGrpSpPr>
        <p:grpSpPr>
          <a:xfrm>
            <a:off x="2545011" y="1612861"/>
            <a:ext cx="4440149" cy="4352478"/>
            <a:chOff x="2545011" y="1612861"/>
            <a:chExt cx="4440149" cy="4352478"/>
          </a:xfrm>
        </p:grpSpPr>
        <p:graphicFrame>
          <p:nvGraphicFramePr>
            <p:cNvPr id="10" name="Group 29"/>
            <p:cNvGraphicFramePr>
              <a:graphicFrameLocks/>
            </p:cNvGraphicFramePr>
            <p:nvPr/>
          </p:nvGraphicFramePr>
          <p:xfrm>
            <a:off x="2545011" y="1612861"/>
            <a:ext cx="4440149" cy="4288560"/>
          </p:xfrm>
          <a:graphic>
            <a:graphicData uri="http://schemas.openxmlformats.org/drawingml/2006/table">
              <a:tbl>
                <a:tblPr/>
                <a:tblGrid>
                  <a:gridCol w="2220075"/>
                  <a:gridCol w="2220074"/>
                </a:tblGrid>
                <a:tr h="205319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Arial" charset="0"/>
                          </a:rPr>
                          <a:t>Shared Common</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sng" strike="noStrike" cap="none" normalizeH="0" baseline="0" dirty="0" smtClean="0">
                            <a:ln>
                              <a:noFill/>
                            </a:ln>
                            <a:solidFill>
                              <a:srgbClr val="000000"/>
                            </a:solidFill>
                            <a:effectLst/>
                            <a:latin typeface="Arial" charset="0"/>
                            <a:cs typeface="Arial" charset="0"/>
                          </a:rPr>
                          <a:t>Architecture</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Requirements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Standards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Guidelines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etc.</a:t>
                        </a:r>
                      </a:p>
                    </a:txBody>
                    <a:tcPr marL="99060" marR="99060"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5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Arial" charset="0"/>
                          </a:rPr>
                          <a:t>Country Specific</a:t>
                        </a:r>
                        <a:br>
                          <a:rPr kumimoji="0" lang="en-US" sz="1800" b="1" i="0" u="none" strike="noStrike" cap="none" normalizeH="0" baseline="0" dirty="0" smtClean="0">
                            <a:ln>
                              <a:noFill/>
                            </a:ln>
                            <a:solidFill>
                              <a:srgbClr val="000000"/>
                            </a:solidFill>
                            <a:effectLst/>
                            <a:latin typeface="Arial" charset="0"/>
                            <a:cs typeface="Arial" charset="0"/>
                          </a:rPr>
                        </a:br>
                        <a:r>
                          <a:rPr kumimoji="0" lang="en-US" sz="1800" b="1" i="0" u="sng" strike="noStrike" cap="none" normalizeH="0" baseline="0" dirty="0" smtClean="0">
                            <a:ln>
                              <a:noFill/>
                            </a:ln>
                            <a:solidFill>
                              <a:srgbClr val="000000"/>
                            </a:solidFill>
                            <a:effectLst/>
                            <a:latin typeface="Arial" charset="0"/>
                            <a:cs typeface="Arial" charset="0"/>
                          </a:rPr>
                          <a:t>Architecture</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Requirements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Standards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Guidelines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etc.</a:t>
                        </a:r>
                      </a:p>
                    </a:txBody>
                    <a:tcPr marL="99060" marR="9906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3199">
                  <a:tc>
                    <a:txBody>
                      <a:bodyPr/>
                      <a:lstStyle/>
                      <a:p>
                        <a:pPr marL="0" marR="0" lvl="0" indent="0" algn="ctr" defTabSz="914400" rtl="0" eaLnBrk="1" fontAlgn="base" latinLnBrk="0" hangingPunct="1">
                          <a:lnSpc>
                            <a:spcPct val="100000"/>
                          </a:lnSpc>
                          <a:spcBef>
                            <a:spcPct val="3500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Arial" charset="0"/>
                          </a:rPr>
                          <a:t>Shared Common </a:t>
                        </a:r>
                        <a:r>
                          <a:rPr kumimoji="0" lang="en-US" sz="1800" b="1" i="0" u="sng" strike="noStrike" cap="none" normalizeH="0" baseline="0" dirty="0" smtClean="0">
                            <a:ln>
                              <a:noFill/>
                            </a:ln>
                            <a:solidFill>
                              <a:srgbClr val="000000"/>
                            </a:solidFill>
                            <a:effectLst/>
                            <a:latin typeface="Arial" charset="0"/>
                            <a:cs typeface="Arial" charset="0"/>
                          </a:rPr>
                          <a:t>Solutions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Software</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Hardware</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Services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etc.</a:t>
                        </a:r>
                        <a:endParaRPr kumimoji="0" lang="en-US" sz="2000" b="1" i="0" u="none" strike="noStrike" cap="none" normalizeH="0" baseline="0" dirty="0" smtClean="0">
                          <a:ln>
                            <a:noFill/>
                          </a:ln>
                          <a:solidFill>
                            <a:srgbClr val="000000"/>
                          </a:solidFill>
                          <a:effectLst/>
                          <a:latin typeface="Arial" charset="0"/>
                          <a:cs typeface="Arial" charset="0"/>
                        </a:endParaRPr>
                      </a:p>
                    </a:txBody>
                    <a:tcPr marL="99060" marR="99060" marT="45728" marB="914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cs typeface="Arial" charset="0"/>
                          </a:rPr>
                          <a:t>Country Specific</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i="0" u="sng" strike="noStrike" cap="none" normalizeH="0" baseline="0" dirty="0" smtClean="0">
                            <a:ln>
                              <a:noFill/>
                            </a:ln>
                            <a:solidFill>
                              <a:srgbClr val="000000"/>
                            </a:solidFill>
                            <a:effectLst/>
                            <a:latin typeface="Arial" charset="0"/>
                            <a:cs typeface="Arial" charset="0"/>
                          </a:rPr>
                          <a:t>Solutions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Software</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Hardware</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Services</a:t>
                        </a:r>
                      </a:p>
                      <a:p>
                        <a:pPr marL="119063" marR="0" lvl="0" indent="-119063" algn="l" defTabSz="914400" rtl="0" eaLnBrk="1" fontAlgn="base" latinLnBrk="0" hangingPunct="1">
                          <a:lnSpc>
                            <a:spcPct val="100000"/>
                          </a:lnSpc>
                          <a:spcBef>
                            <a:spcPct val="35000"/>
                          </a:spcBef>
                          <a:spcAft>
                            <a:spcPct val="0"/>
                          </a:spcAft>
                          <a:buClrTx/>
                          <a:buSzTx/>
                          <a:buFontTx/>
                          <a:buChar char="•"/>
                          <a:tabLst/>
                        </a:pPr>
                        <a:r>
                          <a:rPr kumimoji="0" lang="en-US" sz="1800" b="1" i="0" u="none" strike="noStrike" cap="none" normalizeH="0" baseline="0" dirty="0" smtClean="0">
                            <a:ln>
                              <a:noFill/>
                            </a:ln>
                            <a:solidFill>
                              <a:srgbClr val="000000"/>
                            </a:solidFill>
                            <a:effectLst/>
                            <a:latin typeface="Arial" charset="0"/>
                            <a:cs typeface="Arial" charset="0"/>
                          </a:rPr>
                          <a:t>etc.</a:t>
                        </a:r>
                        <a:endParaRPr kumimoji="0" lang="en-US" sz="2000" b="1" i="0" u="none" strike="noStrike" cap="none" normalizeH="0" baseline="0" dirty="0" smtClean="0">
                          <a:ln>
                            <a:noFill/>
                          </a:ln>
                          <a:solidFill>
                            <a:srgbClr val="000000"/>
                          </a:solidFill>
                          <a:effectLst/>
                          <a:latin typeface="Arial" charset="0"/>
                          <a:cs typeface="Arial" charset="0"/>
                        </a:endParaRPr>
                      </a:p>
                    </a:txBody>
                    <a:tcPr marL="99060" marR="99060"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12" name="Curved Down Arrow 11"/>
            <p:cNvSpPr/>
            <p:nvPr/>
          </p:nvSpPr>
          <p:spPr>
            <a:xfrm rot="3049255">
              <a:off x="4086481" y="2690851"/>
              <a:ext cx="3259280" cy="1295400"/>
            </a:xfrm>
            <a:prstGeom prst="curvedDownArrow">
              <a:avLst/>
            </a:prstGeom>
            <a:solidFill>
              <a:schemeClr val="bg1">
                <a:lumMod val="50000"/>
                <a:alpha val="3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Down Arrow 13"/>
            <p:cNvSpPr/>
            <p:nvPr/>
          </p:nvSpPr>
          <p:spPr>
            <a:xfrm rot="14174887">
              <a:off x="2359411" y="3687999"/>
              <a:ext cx="3259280" cy="1295400"/>
            </a:xfrm>
            <a:prstGeom prst="curvedDownArrow">
              <a:avLst/>
            </a:prstGeom>
            <a:solidFill>
              <a:schemeClr val="bg1">
                <a:lumMod val="50000"/>
                <a:alpha val="3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Up Arrow 10"/>
            <p:cNvSpPr/>
            <p:nvPr/>
          </p:nvSpPr>
          <p:spPr>
            <a:xfrm rot="3648019">
              <a:off x="3689132" y="3745130"/>
              <a:ext cx="1481958" cy="819807"/>
            </a:xfrm>
            <a:prstGeom prst="curvedUpArrow">
              <a:avLst/>
            </a:prstGeom>
            <a:solidFill>
              <a:srgbClr val="00B050">
                <a:alpha val="40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p:cNvSpPr/>
            <p:nvPr/>
          </p:nvSpPr>
          <p:spPr>
            <a:xfrm rot="14360241">
              <a:off x="4535212" y="3077724"/>
              <a:ext cx="1481958" cy="819807"/>
            </a:xfrm>
            <a:prstGeom prst="curvedUpArrow">
              <a:avLst/>
            </a:prstGeom>
            <a:solidFill>
              <a:srgbClr val="00B050">
                <a:alpha val="40000"/>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8" name="Content Placeholder 5" descr="Singapore 43 Oct2011.JPG"/>
          <p:cNvPicPr>
            <a:picLocks noGrp="1" noChangeAspect="1"/>
          </p:cNvPicPr>
          <p:nvPr>
            <p:ph idx="1"/>
          </p:nvPr>
        </p:nvPicPr>
        <p:blipFill>
          <a:blip r:embed="rId3" cstate="screen"/>
          <a:stretch>
            <a:fillRect/>
          </a:stretch>
        </p:blipFill>
        <p:spPr>
          <a:xfrm>
            <a:off x="0" y="0"/>
            <a:ext cx="9906000" cy="6871930"/>
          </a:xfrm>
        </p:spPr>
      </p:pic>
      <p:sp>
        <p:nvSpPr>
          <p:cNvPr id="19" name="Title 1"/>
          <p:cNvSpPr txBox="1">
            <a:spLocks/>
          </p:cNvSpPr>
          <p:nvPr/>
        </p:nvSpPr>
        <p:spPr bwMode="auto">
          <a:xfrm>
            <a:off x="781908" y="2663038"/>
            <a:ext cx="8915400" cy="14176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US" sz="4000" b="1" i="0" u="none" strike="noStrike" kern="1200" cap="none" spc="0" normalizeH="0" baseline="0" noProof="0" smtClean="0">
                <a:ln>
                  <a:noFill/>
                </a:ln>
                <a:solidFill>
                  <a:srgbClr val="3F6277"/>
                </a:solidFill>
                <a:effectLst/>
                <a:uLnTx/>
                <a:uFillTx/>
                <a:latin typeface="Trebuchet MS" pitchFamily="34" charset="0"/>
                <a:ea typeface="+mj-ea"/>
                <a:cs typeface="+mj-cs"/>
              </a:rPr>
              <a:t>If you want to go fast, go alone.</a:t>
            </a:r>
            <a:br>
              <a:rPr kumimoji="0" lang="en-US" sz="4000" b="1" i="0" u="none" strike="noStrike" kern="1200" cap="none" spc="0" normalizeH="0" baseline="0" noProof="0" smtClean="0">
                <a:ln>
                  <a:noFill/>
                </a:ln>
                <a:solidFill>
                  <a:srgbClr val="3F6277"/>
                </a:solidFill>
                <a:effectLst/>
                <a:uLnTx/>
                <a:uFillTx/>
                <a:latin typeface="Trebuchet MS" pitchFamily="34" charset="0"/>
                <a:ea typeface="+mj-ea"/>
                <a:cs typeface="+mj-cs"/>
              </a:rPr>
            </a:br>
            <a:r>
              <a:rPr kumimoji="0" lang="en-US" sz="4000" b="1" i="0" u="none" strike="noStrike" kern="1200" cap="none" spc="0" normalizeH="0" baseline="0" noProof="0" smtClean="0">
                <a:ln>
                  <a:noFill/>
                </a:ln>
                <a:solidFill>
                  <a:srgbClr val="3F6277"/>
                </a:solidFill>
                <a:effectLst/>
                <a:uLnTx/>
                <a:uFillTx/>
                <a:latin typeface="Trebuchet MS" pitchFamily="34" charset="0"/>
                <a:ea typeface="+mj-ea"/>
                <a:cs typeface="+mj-cs"/>
              </a:rPr>
              <a:t>If you want to go far, go together.</a:t>
            </a:r>
            <a:br>
              <a:rPr kumimoji="0" lang="en-US" sz="4000" b="1" i="0" u="none" strike="noStrike" kern="1200" cap="none" spc="0" normalizeH="0" baseline="0" noProof="0" smtClean="0">
                <a:ln>
                  <a:noFill/>
                </a:ln>
                <a:solidFill>
                  <a:srgbClr val="3F6277"/>
                </a:solidFill>
                <a:effectLst/>
                <a:uLnTx/>
                <a:uFillTx/>
                <a:latin typeface="Trebuchet MS" pitchFamily="34" charset="0"/>
                <a:ea typeface="+mj-ea"/>
                <a:cs typeface="+mj-cs"/>
              </a:rPr>
            </a:br>
            <a:r>
              <a:rPr kumimoji="0" lang="en-US" sz="4000" b="1" i="0" u="none" strike="noStrike" kern="1200" cap="none" spc="0" normalizeH="0" baseline="0" noProof="0" smtClean="0">
                <a:ln>
                  <a:noFill/>
                </a:ln>
                <a:solidFill>
                  <a:srgbClr val="3F6277"/>
                </a:solidFill>
                <a:effectLst/>
                <a:uLnTx/>
                <a:uFillTx/>
                <a:latin typeface="Trebuchet MS" pitchFamily="34" charset="0"/>
                <a:ea typeface="+mj-ea"/>
                <a:cs typeface="+mj-cs"/>
              </a:rPr>
              <a:t>					</a:t>
            </a:r>
            <a:r>
              <a:rPr kumimoji="0" lang="en-US" sz="2400" b="0" i="1" u="none" strike="noStrike" kern="1200" cap="none" spc="0" normalizeH="0" baseline="0" noProof="0" smtClean="0">
                <a:ln>
                  <a:noFill/>
                </a:ln>
                <a:solidFill>
                  <a:srgbClr val="3F6277"/>
                </a:solidFill>
                <a:effectLst/>
                <a:uLnTx/>
                <a:uFillTx/>
                <a:latin typeface="Trebuchet MS" pitchFamily="34" charset="0"/>
                <a:ea typeface="+mj-ea"/>
                <a:cs typeface="+mj-cs"/>
              </a:rPr>
              <a:t>African Proverb</a:t>
            </a:r>
            <a:endParaRPr kumimoji="0" lang="en-US" sz="4000" b="0" i="1" u="none" strike="noStrike" kern="1200" cap="none" spc="0" normalizeH="0" baseline="0" noProof="0" dirty="0">
              <a:ln>
                <a:noFill/>
              </a:ln>
              <a:solidFill>
                <a:srgbClr val="3F6277"/>
              </a:solidFill>
              <a:effectLst/>
              <a:uLnTx/>
              <a:uFillTx/>
              <a:latin typeface="Trebuchet MS" pitchFamily="34" charset="0"/>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391740" y="3864588"/>
            <a:ext cx="994007" cy="1353402"/>
          </a:xfrm>
          <a:prstGeom prst="rect">
            <a:avLst/>
          </a:prstGeom>
          <a:solidFill>
            <a:schemeClr val="accent3"/>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n-US" b="1" dirty="0" smtClean="0">
                <a:solidFill>
                  <a:srgbClr val="000000"/>
                </a:solidFill>
              </a:rPr>
              <a:t>1</a:t>
            </a:r>
            <a:r>
              <a:rPr lang="en-US" b="1" baseline="30000" dirty="0" smtClean="0">
                <a:solidFill>
                  <a:srgbClr val="000000"/>
                </a:solidFill>
              </a:rPr>
              <a:t>st</a:t>
            </a:r>
            <a:endParaRPr lang="en-US" b="1" dirty="0" smtClean="0">
              <a:solidFill>
                <a:srgbClr val="000000"/>
              </a:solidFill>
            </a:endParaRPr>
          </a:p>
          <a:p>
            <a:pPr algn="ctr"/>
            <a:r>
              <a:rPr lang="en-US" b="1" dirty="0" smtClean="0">
                <a:solidFill>
                  <a:srgbClr val="000000"/>
                </a:solidFill>
              </a:rPr>
              <a:t>Country</a:t>
            </a:r>
            <a:endParaRPr lang="en-US" b="1" dirty="0">
              <a:solidFill>
                <a:srgbClr val="000000"/>
              </a:solidFill>
            </a:endParaRPr>
          </a:p>
        </p:txBody>
      </p:sp>
      <p:sp>
        <p:nvSpPr>
          <p:cNvPr id="23" name="Rectangle 22"/>
          <p:cNvSpPr/>
          <p:nvPr/>
        </p:nvSpPr>
        <p:spPr>
          <a:xfrm>
            <a:off x="7567722" y="4162567"/>
            <a:ext cx="527710" cy="1055423"/>
          </a:xfrm>
          <a:prstGeom prst="rect">
            <a:avLst/>
          </a:prstGeom>
          <a:solidFill>
            <a:schemeClr val="accent3"/>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n-US" b="1" dirty="0" smtClean="0">
                <a:solidFill>
                  <a:srgbClr val="000000"/>
                </a:solidFill>
              </a:rPr>
              <a:t>2</a:t>
            </a:r>
            <a:r>
              <a:rPr lang="en-US" b="1" baseline="30000" dirty="0" smtClean="0">
                <a:solidFill>
                  <a:srgbClr val="000000"/>
                </a:solidFill>
              </a:rPr>
              <a:t>nd</a:t>
            </a:r>
            <a:endParaRPr lang="en-US" b="1" dirty="0" smtClean="0">
              <a:solidFill>
                <a:srgbClr val="000000"/>
              </a:solidFill>
            </a:endParaRPr>
          </a:p>
        </p:txBody>
      </p:sp>
      <p:grpSp>
        <p:nvGrpSpPr>
          <p:cNvPr id="3" name="Group 30"/>
          <p:cNvGrpSpPr/>
          <p:nvPr/>
        </p:nvGrpSpPr>
        <p:grpSpPr>
          <a:xfrm>
            <a:off x="8347910" y="4501483"/>
            <a:ext cx="1055416" cy="716507"/>
            <a:chOff x="8347910" y="4501483"/>
            <a:chExt cx="1055416" cy="716507"/>
          </a:xfrm>
          <a:solidFill>
            <a:schemeClr val="accent3"/>
          </a:solidFill>
        </p:grpSpPr>
        <p:sp>
          <p:nvSpPr>
            <p:cNvPr id="25" name="Rectangle 24"/>
            <p:cNvSpPr/>
            <p:nvPr/>
          </p:nvSpPr>
          <p:spPr>
            <a:xfrm>
              <a:off x="8347910" y="4501483"/>
              <a:ext cx="252472" cy="716507"/>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rgbClr val="000000"/>
                  </a:solidFill>
                </a:rPr>
                <a:t>3</a:t>
              </a:r>
              <a:endParaRPr lang="en-US" b="1" dirty="0">
                <a:solidFill>
                  <a:srgbClr val="000000"/>
                </a:solidFill>
              </a:endParaRPr>
            </a:p>
          </p:txBody>
        </p:sp>
        <p:sp>
          <p:nvSpPr>
            <p:cNvPr id="26" name="Rectangle 25"/>
            <p:cNvSpPr/>
            <p:nvPr/>
          </p:nvSpPr>
          <p:spPr>
            <a:xfrm>
              <a:off x="8749382" y="4501483"/>
              <a:ext cx="252472" cy="716507"/>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rgbClr val="000000"/>
                  </a:solidFill>
                </a:rPr>
                <a:t>4</a:t>
              </a:r>
              <a:endParaRPr lang="en-US" b="1" dirty="0">
                <a:solidFill>
                  <a:srgbClr val="000000"/>
                </a:solidFill>
              </a:endParaRPr>
            </a:p>
          </p:txBody>
        </p:sp>
        <p:sp>
          <p:nvSpPr>
            <p:cNvPr id="27" name="Rectangle 26"/>
            <p:cNvSpPr/>
            <p:nvPr/>
          </p:nvSpPr>
          <p:spPr>
            <a:xfrm>
              <a:off x="9150854" y="4501483"/>
              <a:ext cx="252472" cy="716507"/>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solidFill>
                    <a:srgbClr val="000000"/>
                  </a:solidFill>
                </a:rPr>
                <a:t>5</a:t>
              </a:r>
              <a:endParaRPr lang="en-US" b="1" dirty="0">
                <a:solidFill>
                  <a:srgbClr val="000000"/>
                </a:solidFill>
              </a:endParaRPr>
            </a:p>
          </p:txBody>
        </p:sp>
      </p:grpSp>
      <p:sp>
        <p:nvSpPr>
          <p:cNvPr id="19" name="Rectangle 18"/>
          <p:cNvSpPr/>
          <p:nvPr/>
        </p:nvSpPr>
        <p:spPr>
          <a:xfrm>
            <a:off x="4274022" y="1626358"/>
            <a:ext cx="1842448" cy="3618930"/>
          </a:xfrm>
          <a:prstGeom prst="rect">
            <a:avLst/>
          </a:prstGeom>
          <a:solidFill>
            <a:schemeClr val="accent3"/>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t" anchorCtr="0"/>
          <a:lstStyle/>
          <a:p>
            <a:pPr algn="ctr"/>
            <a:r>
              <a:rPr lang="en-US" sz="2000" b="1" dirty="0" smtClean="0">
                <a:solidFill>
                  <a:srgbClr val="000000"/>
                </a:solidFill>
              </a:rPr>
              <a:t>Multi-Country Solution Collaborative</a:t>
            </a:r>
          </a:p>
        </p:txBody>
      </p:sp>
      <p:sp>
        <p:nvSpPr>
          <p:cNvPr id="2" name="Title 1"/>
          <p:cNvSpPr>
            <a:spLocks noGrp="1"/>
          </p:cNvSpPr>
          <p:nvPr>
            <p:ph type="title"/>
          </p:nvPr>
        </p:nvSpPr>
        <p:spPr>
          <a:xfrm>
            <a:off x="95532" y="110862"/>
            <a:ext cx="9701284" cy="1143000"/>
          </a:xfrm>
        </p:spPr>
        <p:txBody>
          <a:bodyPr/>
          <a:lstStyle/>
          <a:p>
            <a:r>
              <a:rPr lang="en-US" dirty="0" smtClean="0"/>
              <a:t>How this approach leverages resources?</a:t>
            </a:r>
            <a:endParaRPr lang="en-US" dirty="0"/>
          </a:p>
        </p:txBody>
      </p:sp>
      <p:cxnSp>
        <p:nvCxnSpPr>
          <p:cNvPr id="6" name="Straight Connector 5"/>
          <p:cNvCxnSpPr/>
          <p:nvPr/>
        </p:nvCxnSpPr>
        <p:spPr>
          <a:xfrm>
            <a:off x="1910698" y="5240740"/>
            <a:ext cx="7588144" cy="0"/>
          </a:xfrm>
          <a:prstGeom prst="line">
            <a:avLst/>
          </a:prstGeom>
          <a:ln w="3810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924346" y="1610436"/>
            <a:ext cx="0" cy="3643953"/>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0380" y="2879677"/>
            <a:ext cx="1210588" cy="646331"/>
          </a:xfrm>
          <a:prstGeom prst="rect">
            <a:avLst/>
          </a:prstGeom>
          <a:noFill/>
        </p:spPr>
        <p:txBody>
          <a:bodyPr wrap="none" rtlCol="0">
            <a:spAutoFit/>
          </a:bodyPr>
          <a:lstStyle/>
          <a:p>
            <a:r>
              <a:rPr lang="en-US" sz="3600" b="1" dirty="0" smtClean="0">
                <a:solidFill>
                  <a:srgbClr val="000000"/>
                </a:solidFill>
              </a:rPr>
              <a:t>Cost</a:t>
            </a:r>
            <a:endParaRPr lang="en-US" sz="3600" b="1" dirty="0">
              <a:solidFill>
                <a:srgbClr val="000000"/>
              </a:solidFill>
            </a:endParaRPr>
          </a:p>
        </p:txBody>
      </p:sp>
      <p:sp>
        <p:nvSpPr>
          <p:cNvPr id="10" name="TextBox 9"/>
          <p:cNvSpPr txBox="1"/>
          <p:nvPr/>
        </p:nvSpPr>
        <p:spPr>
          <a:xfrm>
            <a:off x="4437808" y="5502322"/>
            <a:ext cx="1253548" cy="646331"/>
          </a:xfrm>
          <a:prstGeom prst="rect">
            <a:avLst/>
          </a:prstGeom>
          <a:noFill/>
        </p:spPr>
        <p:txBody>
          <a:bodyPr wrap="none" rtlCol="0">
            <a:spAutoFit/>
          </a:bodyPr>
          <a:lstStyle/>
          <a:p>
            <a:r>
              <a:rPr lang="en-US" sz="3600" b="1" dirty="0" smtClean="0">
                <a:solidFill>
                  <a:srgbClr val="000000"/>
                </a:solidFill>
              </a:rPr>
              <a:t>Time</a:t>
            </a:r>
            <a:endParaRPr lang="en-US" sz="3600" b="1" dirty="0">
              <a:solidFill>
                <a:srgbClr val="000000"/>
              </a:solidFill>
            </a:endParaRPr>
          </a:p>
        </p:txBody>
      </p:sp>
      <p:sp>
        <p:nvSpPr>
          <p:cNvPr id="11" name="Rectangle 10"/>
          <p:cNvSpPr/>
          <p:nvPr/>
        </p:nvSpPr>
        <p:spPr>
          <a:xfrm>
            <a:off x="2183642" y="1596788"/>
            <a:ext cx="1842448" cy="3618930"/>
          </a:xfrm>
          <a:prstGeom prst="rect">
            <a:avLst/>
          </a:prstGeom>
          <a:solidFill>
            <a:schemeClr val="accent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000" b="1" dirty="0" smtClean="0"/>
              <a:t>Multi-Country Requirements &amp; Standards</a:t>
            </a:r>
          </a:p>
          <a:p>
            <a:pPr algn="ctr"/>
            <a:r>
              <a:rPr lang="en-US" sz="2000" b="1" dirty="0" smtClean="0"/>
              <a:t>Collaborative</a:t>
            </a:r>
          </a:p>
        </p:txBody>
      </p:sp>
      <p:grpSp>
        <p:nvGrpSpPr>
          <p:cNvPr id="4" name="Group 23"/>
          <p:cNvGrpSpPr/>
          <p:nvPr/>
        </p:nvGrpSpPr>
        <p:grpSpPr>
          <a:xfrm>
            <a:off x="1940269" y="3837267"/>
            <a:ext cx="7558573" cy="1378451"/>
            <a:chOff x="1940269" y="3837267"/>
            <a:chExt cx="7558573" cy="1378451"/>
          </a:xfrm>
        </p:grpSpPr>
        <p:cxnSp>
          <p:nvCxnSpPr>
            <p:cNvPr id="22" name="Straight Connector 21"/>
            <p:cNvCxnSpPr/>
            <p:nvPr/>
          </p:nvCxnSpPr>
          <p:spPr>
            <a:xfrm>
              <a:off x="1940269" y="3837267"/>
              <a:ext cx="7558573" cy="0"/>
            </a:xfrm>
            <a:prstGeom prst="line">
              <a:avLst/>
            </a:prstGeom>
            <a:solidFill>
              <a:schemeClr val="accent3">
                <a:lumMod val="75000"/>
              </a:schemeClr>
            </a:solidFill>
            <a:ln w="50800" cmpd="sng">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87676" y="3862316"/>
              <a:ext cx="994007" cy="1353402"/>
            </a:xfrm>
            <a:prstGeom prst="rect">
              <a:avLst/>
            </a:prstGeom>
            <a:solidFill>
              <a:schemeClr val="accent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n-US" b="1" dirty="0" smtClean="0"/>
                <a:t>1</a:t>
              </a:r>
              <a:r>
                <a:rPr lang="en-US" b="1" baseline="30000" dirty="0" smtClean="0"/>
                <a:t>st</a:t>
              </a:r>
              <a:endParaRPr lang="en-US" b="1" dirty="0" smtClean="0"/>
            </a:p>
            <a:p>
              <a:pPr algn="ctr"/>
              <a:r>
                <a:rPr lang="en-US" b="1" dirty="0" smtClean="0"/>
                <a:t>Country</a:t>
              </a:r>
              <a:endParaRPr lang="en-US" b="1" dirty="0"/>
            </a:p>
          </p:txBody>
        </p:sp>
      </p:grpSp>
      <p:sp>
        <p:nvSpPr>
          <p:cNvPr id="13" name="Rectangle 12"/>
          <p:cNvSpPr/>
          <p:nvPr/>
        </p:nvSpPr>
        <p:spPr>
          <a:xfrm>
            <a:off x="5463658" y="4160295"/>
            <a:ext cx="527710" cy="1055423"/>
          </a:xfrm>
          <a:prstGeom prst="rect">
            <a:avLst/>
          </a:prstGeom>
          <a:solidFill>
            <a:schemeClr val="accent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r>
              <a:rPr lang="en-US" b="1" dirty="0" smtClean="0"/>
              <a:t>2</a:t>
            </a:r>
            <a:r>
              <a:rPr lang="en-US" b="1" baseline="30000" dirty="0" smtClean="0"/>
              <a:t>nd</a:t>
            </a:r>
            <a:endParaRPr lang="en-US" b="1" dirty="0" smtClean="0"/>
          </a:p>
        </p:txBody>
      </p:sp>
      <p:grpSp>
        <p:nvGrpSpPr>
          <p:cNvPr id="5" name="Group 18"/>
          <p:cNvGrpSpPr/>
          <p:nvPr/>
        </p:nvGrpSpPr>
        <p:grpSpPr>
          <a:xfrm>
            <a:off x="6243846" y="4499211"/>
            <a:ext cx="1055416" cy="716507"/>
            <a:chOff x="6243846" y="4483289"/>
            <a:chExt cx="1055416" cy="716507"/>
          </a:xfrm>
          <a:solidFill>
            <a:schemeClr val="accent2"/>
          </a:solidFill>
        </p:grpSpPr>
        <p:sp>
          <p:nvSpPr>
            <p:cNvPr id="14" name="Rectangle 13"/>
            <p:cNvSpPr/>
            <p:nvPr/>
          </p:nvSpPr>
          <p:spPr>
            <a:xfrm>
              <a:off x="6243846" y="4483289"/>
              <a:ext cx="252472" cy="716507"/>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t>3</a:t>
              </a:r>
              <a:endParaRPr lang="en-US" b="1" dirty="0"/>
            </a:p>
          </p:txBody>
        </p:sp>
        <p:sp>
          <p:nvSpPr>
            <p:cNvPr id="15" name="Rectangle 14"/>
            <p:cNvSpPr/>
            <p:nvPr/>
          </p:nvSpPr>
          <p:spPr>
            <a:xfrm>
              <a:off x="6645318" y="4483289"/>
              <a:ext cx="252472" cy="716507"/>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t>4</a:t>
              </a:r>
              <a:endParaRPr lang="en-US" b="1" dirty="0"/>
            </a:p>
          </p:txBody>
        </p:sp>
        <p:sp>
          <p:nvSpPr>
            <p:cNvPr id="16" name="Rectangle 15"/>
            <p:cNvSpPr/>
            <p:nvPr/>
          </p:nvSpPr>
          <p:spPr>
            <a:xfrm>
              <a:off x="7046790" y="4483289"/>
              <a:ext cx="252472" cy="716507"/>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b="1" dirty="0" smtClean="0"/>
                <a:t>5</a:t>
              </a:r>
              <a:endParaRPr lang="en-US" b="1" dirty="0"/>
            </a:p>
          </p:txBody>
        </p:sp>
      </p:grpSp>
      <p:cxnSp>
        <p:nvCxnSpPr>
          <p:cNvPr id="21" name="Straight Connector 20"/>
          <p:cNvCxnSpPr/>
          <p:nvPr/>
        </p:nvCxnSpPr>
        <p:spPr>
          <a:xfrm>
            <a:off x="11655188" y="2565779"/>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1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steps in CRDM?</a:t>
            </a:r>
            <a:endParaRPr lang="en-US" dirty="0"/>
          </a:p>
        </p:txBody>
      </p:sp>
      <p:sp>
        <p:nvSpPr>
          <p:cNvPr id="5" name="Content Placeholder 2"/>
          <p:cNvSpPr txBox="1">
            <a:spLocks/>
          </p:cNvSpPr>
          <p:nvPr/>
        </p:nvSpPr>
        <p:spPr bwMode="auto">
          <a:xfrm>
            <a:off x="415108" y="1535389"/>
            <a:ext cx="8263165"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Domain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set of functions and processes that define the work of a specific area of the larger health system, i.e. health financing</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Process Framework</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set of processes that define the boundaries of a domain and the relationships between them and other systems and domains.</a:t>
            </a:r>
          </a:p>
          <a:p>
            <a:pPr marL="461963" marR="0" lvl="0" indent="-461963"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Business Process</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 set of activities and tasks that logically group together to accomplish a goal or produce something of value for the benefit of the organization, stakeholder, or customer</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Activity/Task Model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visual representation of a business process in terms of tasks, sets of tasks and decision points in a logical workflow used to enhance communication and collaboration among users, stakeholders, and engineers </a:t>
            </a:r>
          </a:p>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3200" b="1" i="0" u="sng" strike="noStrike" kern="1200" cap="none" spc="0" normalizeH="0" baseline="0" noProof="0" dirty="0" smtClean="0">
                <a:ln>
                  <a:noFill/>
                </a:ln>
                <a:solidFill>
                  <a:schemeClr val="tx1"/>
                </a:solidFill>
                <a:effectLst/>
                <a:uLnTx/>
                <a:uFillTx/>
                <a:latin typeface="+mn-lt"/>
                <a:ea typeface="+mn-ea"/>
                <a:cs typeface="+mn-cs"/>
              </a:rPr>
              <a:t>Requirement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 a statement that describes what an information system must do to support a task, activity or decision.  These are non-technology statements that usually begin with “the system must or shall…”</a:t>
            </a:r>
          </a:p>
          <a:p>
            <a:pPr marL="857250" marR="0" lvl="1" indent="-4572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ounded Rectangle 5"/>
          <p:cNvSpPr/>
          <p:nvPr/>
        </p:nvSpPr>
        <p:spPr>
          <a:xfrm>
            <a:off x="298650" y="2143432"/>
            <a:ext cx="8658532" cy="845574"/>
          </a:xfrm>
          <a:prstGeom prst="round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RFD template">
      <a:dk1>
        <a:srgbClr val="6E6553"/>
      </a:dk1>
      <a:lt1>
        <a:srgbClr val="D9E7F0"/>
      </a:lt1>
      <a:dk2>
        <a:srgbClr val="3F6277"/>
      </a:dk2>
      <a:lt2>
        <a:srgbClr val="FFFFFF"/>
      </a:lt2>
      <a:accent1>
        <a:srgbClr val="6E6553"/>
      </a:accent1>
      <a:accent2>
        <a:srgbClr val="3F6277"/>
      </a:accent2>
      <a:accent3>
        <a:srgbClr val="84B1CD"/>
      </a:accent3>
      <a:accent4>
        <a:srgbClr val="D4822A"/>
      </a:accent4>
      <a:accent5>
        <a:srgbClr val="D9E7F0"/>
      </a:accent5>
      <a:accent6>
        <a:srgbClr val="BDC5C7"/>
      </a:accent6>
      <a:hlink>
        <a:srgbClr val="D4822A"/>
      </a:hlink>
      <a:folHlink>
        <a:srgbClr val="D4822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3F191A3F861B4E8324765AA703741B" ma:contentTypeVersion="1" ma:contentTypeDescription="Create a new document." ma:contentTypeScope="" ma:versionID="6253f3bdf39de5fac58dcc8b5acf53d7">
  <xsd:schema xmlns:xsd="http://www.w3.org/2001/XMLSchema" xmlns:xs="http://www.w3.org/2001/XMLSchema" xmlns:p="http://schemas.microsoft.com/office/2006/metadata/properties" xmlns:ns3="7c0f34f7-2b6a-4878-a636-586f8901c50f" targetNamespace="http://schemas.microsoft.com/office/2006/metadata/properties" ma:root="true" ma:fieldsID="e800929a253970613c9bb4146cfed880" ns3:_="">
    <xsd:import namespace="7c0f34f7-2b6a-4878-a636-586f8901c50f"/>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f34f7-2b6a-4878-a636-586f8901c5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DD3BB3-D790-4394-875B-0FECCB8BB72F}">
  <ds:schemaRefs>
    <ds:schemaRef ds:uri="http://schemas.microsoft.com/sharepoint/v3/contenttype/forms"/>
  </ds:schemaRefs>
</ds:datastoreItem>
</file>

<file path=customXml/itemProps2.xml><?xml version="1.0" encoding="utf-8"?>
<ds:datastoreItem xmlns:ds="http://schemas.openxmlformats.org/officeDocument/2006/customXml" ds:itemID="{3FE19FC2-8E2A-4FED-923C-39419416AFBE}">
  <ds:schemaRefs>
    <ds:schemaRef ds:uri="http://schemas.microsoft.com/office/2006/documentManagement/types"/>
    <ds:schemaRef ds:uri="http://schemas.microsoft.com/office/infopath/2007/PartnerControls"/>
    <ds:schemaRef ds:uri="7c0f34f7-2b6a-4878-a636-586f8901c50f"/>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491EB26-5740-4DD2-BAA4-FAC3590441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f34f7-2b6a-4878-a636-586f8901c5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Origin</Template>
  <TotalTime>20640</TotalTime>
  <Words>1626</Words>
  <Application>Microsoft Office PowerPoint</Application>
  <PresentationFormat>A4 Paper (210x297 mm)</PresentationFormat>
  <Paragraphs>238</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Gulim</vt:lpstr>
      <vt:lpstr>Arial</vt:lpstr>
      <vt:lpstr>Calibri</vt:lpstr>
      <vt:lpstr>Trebuchet MS</vt:lpstr>
      <vt:lpstr>Wingdings</vt:lpstr>
      <vt:lpstr>Office Theme</vt:lpstr>
      <vt:lpstr>JLN Information Technology Track:  Collaborating Across Countries for Health Insurance Information Systems   An example of using a network and common tools</vt:lpstr>
      <vt:lpstr>The JLN is growing in membership and drawing on an increasing number of resource countries</vt:lpstr>
      <vt:lpstr>PowerPoint Presentation</vt:lpstr>
      <vt:lpstr> Focus of the JLN</vt:lpstr>
      <vt:lpstr>How does it work in practice</vt:lpstr>
      <vt:lpstr>What is an example of the IT problems?</vt:lpstr>
      <vt:lpstr>What is our approach?</vt:lpstr>
      <vt:lpstr>How this approach leverages resources?</vt:lpstr>
      <vt:lpstr>What are the steps in CRDM?</vt:lpstr>
      <vt:lpstr>What is the process framework? </vt:lpstr>
      <vt:lpstr>What are the steps in CRDM?</vt:lpstr>
      <vt:lpstr>PowerPoint Presentation</vt:lpstr>
      <vt:lpstr>What is the business process matrix?</vt:lpstr>
      <vt:lpstr>What are the steps in CRDM?</vt:lpstr>
      <vt:lpstr>PowerPoint Presentation</vt:lpstr>
      <vt:lpstr>What is common task flow?</vt:lpstr>
      <vt:lpstr>What are the steps in CRDM?</vt:lpstr>
      <vt:lpstr>PowerPoint Presentation</vt:lpstr>
      <vt:lpstr>What is a draft requirement catalog?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JLN Information technology Track Session January 24, 2012 Bangkok</dc:title>
  <dc:creator>d lubinski</dc:creator>
  <cp:keywords>EA;UHC;Requirements</cp:keywords>
  <cp:lastModifiedBy>Newton, Tara</cp:lastModifiedBy>
  <cp:revision>641</cp:revision>
  <dcterms:created xsi:type="dcterms:W3CDTF">2009-10-06T19:35:02Z</dcterms:created>
  <dcterms:modified xsi:type="dcterms:W3CDTF">2015-02-02T22:36:27Z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0x010100283F191A3F861B4E8324765AA703741B</vt:lpwstr>
  </property>
  <property fmtid="{D5CDD505-2E9C-101B-9397-08002B2CF9AE}" pid="3" name="Order">
    <vt:r8>5100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Subteam Affilitation">
    <vt:lpwstr>3;#;#1;#</vt:lpwstr>
  </property>
</Properties>
</file>